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59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C056"/>
    <a:srgbClr val="FA5252"/>
    <a:srgbClr val="04A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64"/>
    <p:restoredTop sz="94214"/>
  </p:normalViewPr>
  <p:slideViewPr>
    <p:cSldViewPr snapToGrid="0">
      <p:cViewPr varScale="1">
        <p:scale>
          <a:sx n="95" d="100"/>
          <a:sy n="95" d="100"/>
        </p:scale>
        <p:origin x="14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69827-7A52-E846-A985-BA418795AE7E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59C4C-DACB-0444-B93C-24A10E0746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462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59C4C-DACB-0444-B93C-24A10E0746A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98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59C4C-DACB-0444-B93C-24A10E0746A7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40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A290A0-CBCF-7BF4-9156-6D463E2D9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B65B49-EDF5-BF62-32EB-3401AD67B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607A76-2714-BD44-5BB3-E3756A76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6EC9AB-D318-C330-3F3B-975BCFFF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ADE838-FA4B-C7CA-4BF3-A5C1B41F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985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22964C-4ADB-BEBC-D950-AB66E9A6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9D0B00-4179-ECB4-99E5-E18253C04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D6814A-38C3-5CB2-A3D8-4FA5D057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404C24-871C-F374-3E69-C9E3C4B3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E9DC47-F96C-C4DE-02B0-94DC1776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09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2DB420-7BA7-C391-B4BE-6E702068C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0CF869-BACD-4ED9-9C9F-AFCCB0B3C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2DFB30-E9A6-2002-1295-85FC0DF4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D97912-6591-28B7-037E-97376006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5766EA-DDEA-5A6E-B107-1115A881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52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58DA7-4DD9-F9AF-7B91-CB1F0D32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ECD46D-43F8-6600-F9B1-173C97B69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886FFD-C8DB-98A2-21B4-8A1BBCEA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2CD234-CE85-2A93-2E4E-4CD96BF2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A3B0DF-66A1-CEC2-E224-4E663844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14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C91393-500B-B486-BC9C-C717DDEF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A9565D-9C1C-5EEB-950C-1F3F30AB2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5C8FC9-A317-99F4-62D7-06C56911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4EE75C-29A7-EB5C-50BF-8B1FE8A9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4D0D53-287F-A861-ABA3-47CCF3FE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49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72FF7B-CC37-4D20-8A6D-C4A44A21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4767D1-F561-B9ED-0908-0C0229118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A9D86C-512A-2C02-04F6-91F7CA875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A2A6B9-C827-F0C0-0AE6-5E829E5C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E3DD18-C772-8EA1-3FDB-54D0F231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2A36D5-95CF-1529-CBB2-F7965C24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61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21D3A-C5EE-BF8F-B766-98EAA6DD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CA134A-A0DC-4F87-E2FE-2769BF45A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6DDBB32-47FA-E2FC-8613-70E5AD1DE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616E3B5-5E3F-3100-BDCD-352982356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5B62486-4B5C-32EB-70E3-46F5707B0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70400AC-94D7-8ACF-CF88-A2E45C7C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6896C-09D5-F0FA-C4B9-5E9C929E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4450F5D-7695-64AB-9E49-A545DA12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0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7FF7E0-8055-E866-8E48-89D3A286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9F2063-C232-E490-A31A-C03DB25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C92E4D-0765-4F2A-E289-721C3118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0E9982-00C5-C457-418F-A838296F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87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1AD475D-6013-757F-E4A2-024F046D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284AB9A-CEDE-D2BE-34AD-61844C9E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E7F5F7-F09C-2DB0-661F-B84B5BB8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73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7B3B2-D17E-6BE0-E0D7-F9C06D7E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4E1B86-C414-6F64-C60E-D7171BB8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35C257D-486F-83E1-FC97-381D72DC7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EB58F3-F4A9-2536-8225-771277CE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42EECB-CA0B-8C2D-0078-D87B0D85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2D6F5C-9A8D-7E40-3A05-95D20D26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34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174712-9541-618C-EC6B-A556DEDE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DD1210C-CE73-1917-2278-1E7F65E2E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BD6B4F-0F35-4A63-D346-EEF5771E2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E68E14-F341-6C50-3A81-BA617886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DDE21C-67FD-18AD-2CE8-29DBEC88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296CC6-5626-50FC-FF3D-969AC24E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21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3C726FD-C9CE-DA0E-60CA-2E601ACD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C5362A-2BA8-B9CA-CF9F-2266DCD3F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A2D646-27A6-CA8A-9175-6F9AA84EA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0F00-E3F4-264D-8668-8D6905897A40}" type="datetimeFigureOut">
              <a:rPr lang="it-IT" smtClean="0"/>
              <a:t>22/10/25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7CA564-65CD-B2BC-14CE-761CEFA0C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E09A66-72D1-1B55-4974-7E486138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463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emf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emf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microsoft.com/office/2007/relationships/hdphoto" Target="../media/hdphoto1.wdp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E50396-DC60-4C5F-FA90-0C32CDCF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555" y="967409"/>
            <a:ext cx="12521109" cy="566088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5BB661C-626B-98C3-52B4-A8F9EF2B7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886" y="1793463"/>
            <a:ext cx="870226" cy="8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4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E2B05-3C34-9879-B20F-5367B4241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C93AD00-7089-928C-D121-9C8AA3B5E2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27" r="6484"/>
          <a:stretch>
            <a:fillRect/>
          </a:stretch>
        </p:blipFill>
        <p:spPr>
          <a:xfrm>
            <a:off x="92550" y="1274734"/>
            <a:ext cx="12099449" cy="427365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BBCFA7A-52CB-2489-A661-6B51EA19C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294" y="2435589"/>
            <a:ext cx="993411" cy="99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8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87C03-3EB9-3115-51E2-DBE9F441E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FE68718-F5E5-74FA-AE88-A8976DEA3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4853" y="0"/>
            <a:ext cx="13981705" cy="684211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0BC27E9-D03D-DD00-CB7C-0AB3C42A4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11" y="1669477"/>
            <a:ext cx="870226" cy="87022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D0B654E-5D75-3D8E-4B65-9F0561BFC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11" y="4397179"/>
            <a:ext cx="870226" cy="87022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025CAD3-A50B-67EC-CFB5-C796D31BA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330" y="3108238"/>
            <a:ext cx="1083460" cy="10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1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C369D-E614-1B4E-FAF7-E9DC8D2E4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BEFA0E5-8E63-67F2-2BA6-5F592E2EE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25" y="2752082"/>
            <a:ext cx="1316027" cy="131602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E3A16BE-9C40-FAC6-64E1-F711CD507501}"/>
              </a:ext>
            </a:extLst>
          </p:cNvPr>
          <p:cNvSpPr txBox="1"/>
          <p:nvPr/>
        </p:nvSpPr>
        <p:spPr>
          <a:xfrm>
            <a:off x="4827677" y="4192447"/>
            <a:ext cx="141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AI Agent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461B64E2-0149-45AB-380A-A6757E9D0E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991" t="13014" r="73619" b="16316"/>
          <a:stretch>
            <a:fillRect/>
          </a:stretch>
        </p:blipFill>
        <p:spPr>
          <a:xfrm>
            <a:off x="3611326" y="2098592"/>
            <a:ext cx="770795" cy="2773977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32D6217-53BE-2D81-58D1-FF66CCACD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766" y="1646233"/>
            <a:ext cx="1047279" cy="104727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05B329C-4CBC-0B10-F0EA-64675BE0EB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6122" y="4265599"/>
            <a:ext cx="814661" cy="81466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CB6DC74-43BA-4A1F-6021-EB948048916F}"/>
              </a:ext>
            </a:extLst>
          </p:cNvPr>
          <p:cNvSpPr txBox="1"/>
          <p:nvPr/>
        </p:nvSpPr>
        <p:spPr>
          <a:xfrm>
            <a:off x="2191483" y="2693512"/>
            <a:ext cx="1419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Reasoning Model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CE61FBE-7351-02D4-6491-ED778FC686FF}"/>
              </a:ext>
            </a:extLst>
          </p:cNvPr>
          <p:cNvSpPr txBox="1"/>
          <p:nvPr/>
        </p:nvSpPr>
        <p:spPr>
          <a:xfrm>
            <a:off x="1979809" y="5118757"/>
            <a:ext cx="1830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Instructions &amp;</a:t>
            </a:r>
          </a:p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Guardrails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F269A3A0-9DCC-FE13-906E-372292CF4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1633" t="27703" r="12779" b="29729"/>
          <a:stretch>
            <a:fillRect/>
          </a:stretch>
        </p:blipFill>
        <p:spPr>
          <a:xfrm>
            <a:off x="6293242" y="3119820"/>
            <a:ext cx="1402080" cy="877824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EF2167E2-704D-2314-D39B-9831286833D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221" t="6241" r="5899"/>
          <a:stretch>
            <a:fillRect/>
          </a:stretch>
        </p:blipFill>
        <p:spPr>
          <a:xfrm>
            <a:off x="9680570" y="2782420"/>
            <a:ext cx="1727569" cy="1293159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E7D4C95-D0AE-DCF8-5925-791892B27FC9}"/>
              </a:ext>
            </a:extLst>
          </p:cNvPr>
          <p:cNvSpPr txBox="1"/>
          <p:nvPr/>
        </p:nvSpPr>
        <p:spPr>
          <a:xfrm>
            <a:off x="9847879" y="4192447"/>
            <a:ext cx="141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Tool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D698E9A2-F635-B238-A55A-D9AC3BA694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3537" y="3138693"/>
            <a:ext cx="689310" cy="689310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A97AD9C2-8F3D-D9B5-A96A-C2F604C9AB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1169742" y="187343"/>
            <a:ext cx="476794" cy="476794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5E177C74-6889-B3EB-A1EB-26934444AE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3535" y="1388117"/>
            <a:ext cx="686601" cy="686601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8D89E16-6A2E-05B9-F976-CB7BCF5E8206}"/>
              </a:ext>
            </a:extLst>
          </p:cNvPr>
          <p:cNvSpPr txBox="1"/>
          <p:nvPr/>
        </p:nvSpPr>
        <p:spPr>
          <a:xfrm>
            <a:off x="-45068" y="2098914"/>
            <a:ext cx="16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Past </a:t>
            </a:r>
          </a:p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Simulations</a:t>
            </a:r>
          </a:p>
        </p:txBody>
      </p:sp>
      <p:cxnSp>
        <p:nvCxnSpPr>
          <p:cNvPr id="53" name="Connettore 1 52">
            <a:extLst>
              <a:ext uri="{FF2B5EF4-FFF2-40B4-BE49-F238E27FC236}">
                <a16:creationId xmlns:a16="http://schemas.microsoft.com/office/drawing/2014/main" id="{51D2D893-BAFB-2C09-343B-53B236918846}"/>
              </a:ext>
            </a:extLst>
          </p:cNvPr>
          <p:cNvCxnSpPr>
            <a:cxnSpLocks/>
          </p:cNvCxnSpPr>
          <p:nvPr/>
        </p:nvCxnSpPr>
        <p:spPr>
          <a:xfrm flipV="1">
            <a:off x="1354860" y="2820888"/>
            <a:ext cx="733616" cy="452729"/>
          </a:xfrm>
          <a:prstGeom prst="line">
            <a:avLst/>
          </a:prstGeom>
          <a:ln w="254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7E09449-99A5-8BC1-9D1A-72EDD5F66DDE}"/>
              </a:ext>
            </a:extLst>
          </p:cNvPr>
          <p:cNvSpPr txBox="1"/>
          <p:nvPr/>
        </p:nvSpPr>
        <p:spPr>
          <a:xfrm>
            <a:off x="10590903" y="706906"/>
            <a:ext cx="16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Performance Objective</a:t>
            </a:r>
          </a:p>
        </p:txBody>
      </p:sp>
      <p:cxnSp>
        <p:nvCxnSpPr>
          <p:cNvPr id="56" name="Connettore 1 55">
            <a:extLst>
              <a:ext uri="{FF2B5EF4-FFF2-40B4-BE49-F238E27FC236}">
                <a16:creationId xmlns:a16="http://schemas.microsoft.com/office/drawing/2014/main" id="{9C46CA45-6C47-B7B0-8928-372868493B08}"/>
              </a:ext>
            </a:extLst>
          </p:cNvPr>
          <p:cNvCxnSpPr>
            <a:cxnSpLocks/>
          </p:cNvCxnSpPr>
          <p:nvPr/>
        </p:nvCxnSpPr>
        <p:spPr>
          <a:xfrm>
            <a:off x="1354860" y="2135087"/>
            <a:ext cx="733616" cy="452729"/>
          </a:xfrm>
          <a:prstGeom prst="line">
            <a:avLst/>
          </a:prstGeom>
          <a:ln w="254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F551BBB-4D29-88A8-5C00-13D167484084}"/>
              </a:ext>
            </a:extLst>
          </p:cNvPr>
          <p:cNvSpPr txBox="1"/>
          <p:nvPr/>
        </p:nvSpPr>
        <p:spPr>
          <a:xfrm>
            <a:off x="-54981" y="3705933"/>
            <a:ext cx="16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Prior </a:t>
            </a:r>
          </a:p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Knowledge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17BD20D0-CBFF-A506-1082-6E0D75D53254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12256" t="8455" r="13013" b="8033"/>
          <a:stretch>
            <a:fillRect/>
          </a:stretch>
        </p:blipFill>
        <p:spPr>
          <a:xfrm>
            <a:off x="507983" y="3010784"/>
            <a:ext cx="559365" cy="62508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7D1155C-CE93-917B-D761-60612007FE74}"/>
              </a:ext>
            </a:extLst>
          </p:cNvPr>
          <p:cNvSpPr txBox="1"/>
          <p:nvPr/>
        </p:nvSpPr>
        <p:spPr>
          <a:xfrm>
            <a:off x="7532345" y="3922260"/>
            <a:ext cx="16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Configuration</a:t>
            </a:r>
          </a:p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A72E77-1DE2-5443-30CD-6687A9314E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394" t="13014" r="61844" b="16316"/>
          <a:stretch>
            <a:fillRect/>
          </a:stretch>
        </p:blipFill>
        <p:spPr>
          <a:xfrm>
            <a:off x="4376798" y="2098591"/>
            <a:ext cx="600988" cy="2773977"/>
          </a:xfrm>
          <a:prstGeom prst="rect">
            <a:avLst/>
          </a:prstGeom>
        </p:spPr>
      </p:pic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5ED84511-ECC3-395D-6EB8-637FEF4321A8}"/>
              </a:ext>
            </a:extLst>
          </p:cNvPr>
          <p:cNvCxnSpPr>
            <a:cxnSpLocks/>
          </p:cNvCxnSpPr>
          <p:nvPr/>
        </p:nvCxnSpPr>
        <p:spPr>
          <a:xfrm>
            <a:off x="8818724" y="3545285"/>
            <a:ext cx="681062" cy="0"/>
          </a:xfrm>
          <a:prstGeom prst="line">
            <a:avLst/>
          </a:prstGeom>
          <a:ln w="22225" cap="rnd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10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0B34C-1078-6914-2EA2-8655AB41E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74D27F7D-4D97-4D1E-9F5B-A8F988B3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633" t="27703" r="12779" b="29729"/>
          <a:stretch>
            <a:fillRect/>
          </a:stretch>
        </p:blipFill>
        <p:spPr>
          <a:xfrm>
            <a:off x="6293242" y="3119820"/>
            <a:ext cx="1402080" cy="877824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5135847-22BA-8C65-EBEF-F4234462002B}"/>
              </a:ext>
            </a:extLst>
          </p:cNvPr>
          <p:cNvSpPr txBox="1"/>
          <p:nvPr/>
        </p:nvSpPr>
        <p:spPr>
          <a:xfrm>
            <a:off x="9512278" y="3903905"/>
            <a:ext cx="1419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Federated</a:t>
            </a:r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 Learning Tool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D381F7C5-B873-C2A5-3480-A07DD4712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3537" y="3138693"/>
            <a:ext cx="689310" cy="68931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987AE85-A3EE-2003-516C-9B89884DA525}"/>
              </a:ext>
            </a:extLst>
          </p:cNvPr>
          <p:cNvSpPr txBox="1"/>
          <p:nvPr/>
        </p:nvSpPr>
        <p:spPr>
          <a:xfrm>
            <a:off x="7532345" y="3922260"/>
            <a:ext cx="16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Configuration</a:t>
            </a:r>
          </a:p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File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D8E1FC98-EE29-8F01-D60B-FB992779E02A}"/>
              </a:ext>
            </a:extLst>
          </p:cNvPr>
          <p:cNvCxnSpPr>
            <a:cxnSpLocks/>
          </p:cNvCxnSpPr>
          <p:nvPr/>
        </p:nvCxnSpPr>
        <p:spPr>
          <a:xfrm>
            <a:off x="8818724" y="3545285"/>
            <a:ext cx="681062" cy="0"/>
          </a:xfrm>
          <a:prstGeom prst="line">
            <a:avLst/>
          </a:prstGeom>
          <a:ln w="22225" cap="rnd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Immagine 31">
            <a:extLst>
              <a:ext uri="{FF2B5EF4-FFF2-40B4-BE49-F238E27FC236}">
                <a16:creationId xmlns:a16="http://schemas.microsoft.com/office/drawing/2014/main" id="{A49E73BD-CA39-48AC-94C9-EDC0AC4350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288" y="2681617"/>
            <a:ext cx="1316027" cy="1316027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5EA2623-A7E1-249A-F464-5858CE01ABB8}"/>
              </a:ext>
            </a:extLst>
          </p:cNvPr>
          <p:cNvSpPr txBox="1"/>
          <p:nvPr/>
        </p:nvSpPr>
        <p:spPr>
          <a:xfrm>
            <a:off x="4815478" y="4116749"/>
            <a:ext cx="1526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AI Agent</a:t>
            </a:r>
          </a:p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(Coordinator)</a:t>
            </a:r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6E14ACB5-D1E4-F12D-C70C-59101DA166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187" t="13014" r="61844" b="16316"/>
          <a:stretch>
            <a:fillRect/>
          </a:stretch>
        </p:blipFill>
        <p:spPr>
          <a:xfrm rot="19257174">
            <a:off x="4177396" y="2922701"/>
            <a:ext cx="831171" cy="2773977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DBDAAD70-DB77-AF3F-D916-E750F864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187" t="13014" r="61844" b="16316"/>
          <a:stretch>
            <a:fillRect/>
          </a:stretch>
        </p:blipFill>
        <p:spPr>
          <a:xfrm rot="2418113">
            <a:off x="4177396" y="1280570"/>
            <a:ext cx="831171" cy="2773977"/>
          </a:xfrm>
          <a:prstGeom prst="rect">
            <a:avLst/>
          </a:prstGeom>
        </p:spPr>
      </p:pic>
      <p:grpSp>
        <p:nvGrpSpPr>
          <p:cNvPr id="42" name="Gruppo 41">
            <a:extLst>
              <a:ext uri="{FF2B5EF4-FFF2-40B4-BE49-F238E27FC236}">
                <a16:creationId xmlns:a16="http://schemas.microsoft.com/office/drawing/2014/main" id="{FCAA2928-4C9C-6F47-4E40-546AEA0FA417}"/>
              </a:ext>
            </a:extLst>
          </p:cNvPr>
          <p:cNvGrpSpPr/>
          <p:nvPr/>
        </p:nvGrpSpPr>
        <p:grpSpPr>
          <a:xfrm>
            <a:off x="457071" y="757215"/>
            <a:ext cx="3791825" cy="2802333"/>
            <a:chOff x="1507601" y="1040876"/>
            <a:chExt cx="6451997" cy="4352009"/>
          </a:xfrm>
        </p:grpSpPr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2FF74A5-EA18-1BDA-B47D-8A5717DCE0B6}"/>
                </a:ext>
              </a:extLst>
            </p:cNvPr>
            <p:cNvSpPr txBox="1"/>
            <p:nvPr/>
          </p:nvSpPr>
          <p:spPr>
            <a:xfrm>
              <a:off x="6350497" y="3618841"/>
              <a:ext cx="1419843" cy="38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AI Agent</a:t>
              </a:r>
            </a:p>
          </p:txBody>
        </p:sp>
        <p:pic>
          <p:nvPicPr>
            <p:cNvPr id="44" name="Immagine 43">
              <a:extLst>
                <a:ext uri="{FF2B5EF4-FFF2-40B4-BE49-F238E27FC236}">
                  <a16:creationId xmlns:a16="http://schemas.microsoft.com/office/drawing/2014/main" id="{39E256AE-8090-26F1-DC30-6A302EFCC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8991" t="13014" r="73619" b="16316"/>
            <a:stretch>
              <a:fillRect/>
            </a:stretch>
          </p:blipFill>
          <p:spPr>
            <a:xfrm>
              <a:off x="5173908" y="1751351"/>
              <a:ext cx="770795" cy="2773977"/>
            </a:xfrm>
            <a:prstGeom prst="rect">
              <a:avLst/>
            </a:prstGeom>
          </p:spPr>
        </p:pic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735B709E-05A6-F66C-13F2-74E88F333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40348" y="1298992"/>
              <a:ext cx="1047279" cy="1047279"/>
            </a:xfrm>
            <a:prstGeom prst="rect">
              <a:avLst/>
            </a:prstGeom>
          </p:spPr>
        </p:pic>
        <p:pic>
          <p:nvPicPr>
            <p:cNvPr id="46" name="Immagine 45">
              <a:extLst>
                <a:ext uri="{FF2B5EF4-FFF2-40B4-BE49-F238E27FC236}">
                  <a16:creationId xmlns:a16="http://schemas.microsoft.com/office/drawing/2014/main" id="{5C69CAAB-8384-1893-F283-609E4AD80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18704" y="3918358"/>
              <a:ext cx="814661" cy="814661"/>
            </a:xfrm>
            <a:prstGeom prst="rect">
              <a:avLst/>
            </a:prstGeom>
          </p:spPr>
        </p:pic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4EDEEA3-1E9B-7403-F33F-1585A054F72D}"/>
                </a:ext>
              </a:extLst>
            </p:cNvPr>
            <p:cNvSpPr txBox="1"/>
            <p:nvPr/>
          </p:nvSpPr>
          <p:spPr>
            <a:xfrm>
              <a:off x="3754065" y="2346271"/>
              <a:ext cx="1419843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Reasoning Model</a:t>
              </a: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D4C1E8B1-FB07-1C56-9F35-9899B9E83264}"/>
                </a:ext>
              </a:extLst>
            </p:cNvPr>
            <p:cNvSpPr txBox="1"/>
            <p:nvPr/>
          </p:nvSpPr>
          <p:spPr>
            <a:xfrm>
              <a:off x="3542391" y="4771516"/>
              <a:ext cx="1830970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Instructions &amp;</a:t>
              </a:r>
            </a:p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Guardrails</a:t>
              </a:r>
            </a:p>
          </p:txBody>
        </p:sp>
        <p:pic>
          <p:nvPicPr>
            <p:cNvPr id="49" name="Immagine 48">
              <a:extLst>
                <a:ext uri="{FF2B5EF4-FFF2-40B4-BE49-F238E27FC236}">
                  <a16:creationId xmlns:a16="http://schemas.microsoft.com/office/drawing/2014/main" id="{AF6E17B4-3D7F-B2CD-0A39-7FE46ADB1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96117" y="1040876"/>
              <a:ext cx="686601" cy="686601"/>
            </a:xfrm>
            <a:prstGeom prst="rect">
              <a:avLst/>
            </a:prstGeom>
          </p:spPr>
        </p:pic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208C2D25-3B7C-5922-E210-8B05E40060EA}"/>
                </a:ext>
              </a:extLst>
            </p:cNvPr>
            <p:cNvSpPr txBox="1"/>
            <p:nvPr/>
          </p:nvSpPr>
          <p:spPr>
            <a:xfrm>
              <a:off x="1517514" y="1751672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Past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Simulations</a:t>
              </a:r>
            </a:p>
          </p:txBody>
        </p:sp>
        <p:cxnSp>
          <p:nvCxnSpPr>
            <p:cNvPr id="51" name="Connettore 1 50">
              <a:extLst>
                <a:ext uri="{FF2B5EF4-FFF2-40B4-BE49-F238E27FC236}">
                  <a16:creationId xmlns:a16="http://schemas.microsoft.com/office/drawing/2014/main" id="{958FF448-12A9-CDEC-6044-5A85A3F7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442" y="2473647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8F24639D-D223-B2A6-E24E-09C8590819DB}"/>
                </a:ext>
              </a:extLst>
            </p:cNvPr>
            <p:cNvCxnSpPr>
              <a:cxnSpLocks/>
            </p:cNvCxnSpPr>
            <p:nvPr/>
          </p:nvCxnSpPr>
          <p:spPr>
            <a:xfrm>
              <a:off x="2917442" y="1787846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C0D192E4-FC65-C309-63A6-6AF423F39E48}"/>
                </a:ext>
              </a:extLst>
            </p:cNvPr>
            <p:cNvSpPr txBox="1"/>
            <p:nvPr/>
          </p:nvSpPr>
          <p:spPr>
            <a:xfrm>
              <a:off x="1507601" y="3358693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Prior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Knowledge</a:t>
              </a:r>
            </a:p>
          </p:txBody>
        </p:sp>
        <p:pic>
          <p:nvPicPr>
            <p:cNvPr id="57" name="Immagine 56">
              <a:extLst>
                <a:ext uri="{FF2B5EF4-FFF2-40B4-BE49-F238E27FC236}">
                  <a16:creationId xmlns:a16="http://schemas.microsoft.com/office/drawing/2014/main" id="{1FA01FFB-7612-4047-FA37-9899EA653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12256" t="8455" r="13013" b="8033"/>
            <a:stretch>
              <a:fillRect/>
            </a:stretch>
          </p:blipFill>
          <p:spPr>
            <a:xfrm>
              <a:off x="2070565" y="2663543"/>
              <a:ext cx="559365" cy="625088"/>
            </a:xfrm>
            <a:prstGeom prst="rect">
              <a:avLst/>
            </a:prstGeom>
          </p:spPr>
        </p:pic>
        <p:pic>
          <p:nvPicPr>
            <p:cNvPr id="59" name="Immagine 58">
              <a:extLst>
                <a:ext uri="{FF2B5EF4-FFF2-40B4-BE49-F238E27FC236}">
                  <a16:creationId xmlns:a16="http://schemas.microsoft.com/office/drawing/2014/main" id="{AF28A372-ACA9-A4EC-24CD-54CD0B18C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2394" t="13014" r="61844" b="16316"/>
            <a:stretch>
              <a:fillRect/>
            </a:stretch>
          </p:blipFill>
          <p:spPr>
            <a:xfrm>
              <a:off x="5939380" y="1751350"/>
              <a:ext cx="600988" cy="2773977"/>
            </a:xfrm>
            <a:prstGeom prst="rect">
              <a:avLst/>
            </a:prstGeom>
          </p:spPr>
        </p:pic>
        <p:pic>
          <p:nvPicPr>
            <p:cNvPr id="61" name="Immagine 60">
              <a:extLst>
                <a:ext uri="{FF2B5EF4-FFF2-40B4-BE49-F238E27FC236}">
                  <a16:creationId xmlns:a16="http://schemas.microsoft.com/office/drawing/2014/main" id="{FE748C05-515C-4B8F-B32C-93FF57A1F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40368" y="2473647"/>
              <a:ext cx="1040102" cy="1040102"/>
            </a:xfrm>
            <a:prstGeom prst="rect">
              <a:avLst/>
            </a:prstGeom>
          </p:spPr>
        </p:pic>
        <p:sp>
          <p:nvSpPr>
            <p:cNvPr id="62" name="Rettangolo con angoli arrotondati 61">
              <a:extLst>
                <a:ext uri="{FF2B5EF4-FFF2-40B4-BE49-F238E27FC236}">
                  <a16:creationId xmlns:a16="http://schemas.microsoft.com/office/drawing/2014/main" id="{F319CA01-6486-23ED-B513-FF698D0C36C9}"/>
                </a:ext>
              </a:extLst>
            </p:cNvPr>
            <p:cNvSpPr/>
            <p:nvPr/>
          </p:nvSpPr>
          <p:spPr>
            <a:xfrm>
              <a:off x="6185246" y="1942863"/>
              <a:ext cx="1774352" cy="38238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  <a:latin typeface="Helvetica" pitchFamily="2" charset="0"/>
                </a:rPr>
                <a:t>Client Selector</a:t>
              </a:r>
            </a:p>
          </p:txBody>
        </p:sp>
      </p:grp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F8D3F0EB-0F68-5CAF-5829-EF684DEB3FF8}"/>
              </a:ext>
            </a:extLst>
          </p:cNvPr>
          <p:cNvGrpSpPr/>
          <p:nvPr/>
        </p:nvGrpSpPr>
        <p:grpSpPr>
          <a:xfrm>
            <a:off x="482509" y="3748905"/>
            <a:ext cx="3777967" cy="2802333"/>
            <a:chOff x="1507601" y="1040876"/>
            <a:chExt cx="6428417" cy="4352009"/>
          </a:xfrm>
        </p:grpSpPr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075085BA-EA3B-AF4F-242E-AB390F4C9726}"/>
                </a:ext>
              </a:extLst>
            </p:cNvPr>
            <p:cNvSpPr txBox="1"/>
            <p:nvPr/>
          </p:nvSpPr>
          <p:spPr>
            <a:xfrm>
              <a:off x="6350497" y="3618841"/>
              <a:ext cx="1419843" cy="38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AI Agent</a:t>
              </a:r>
            </a:p>
          </p:txBody>
        </p:sp>
        <p:pic>
          <p:nvPicPr>
            <p:cNvPr id="65" name="Immagine 64">
              <a:extLst>
                <a:ext uri="{FF2B5EF4-FFF2-40B4-BE49-F238E27FC236}">
                  <a16:creationId xmlns:a16="http://schemas.microsoft.com/office/drawing/2014/main" id="{ABF07EFB-19D4-1E1E-2B9D-63F0AF35C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8991" t="13014" r="73619" b="16316"/>
            <a:stretch>
              <a:fillRect/>
            </a:stretch>
          </p:blipFill>
          <p:spPr>
            <a:xfrm>
              <a:off x="5173908" y="1751351"/>
              <a:ext cx="770795" cy="2773977"/>
            </a:xfrm>
            <a:prstGeom prst="rect">
              <a:avLst/>
            </a:prstGeom>
          </p:spPr>
        </p:pic>
        <p:pic>
          <p:nvPicPr>
            <p:cNvPr id="66" name="Immagine 65">
              <a:extLst>
                <a:ext uri="{FF2B5EF4-FFF2-40B4-BE49-F238E27FC236}">
                  <a16:creationId xmlns:a16="http://schemas.microsoft.com/office/drawing/2014/main" id="{0529B65F-F99D-6D32-5E6A-D742F1606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40348" y="1298992"/>
              <a:ext cx="1047279" cy="1047279"/>
            </a:xfrm>
            <a:prstGeom prst="rect">
              <a:avLst/>
            </a:prstGeom>
          </p:spPr>
        </p:pic>
        <p:pic>
          <p:nvPicPr>
            <p:cNvPr id="67" name="Immagine 66">
              <a:extLst>
                <a:ext uri="{FF2B5EF4-FFF2-40B4-BE49-F238E27FC236}">
                  <a16:creationId xmlns:a16="http://schemas.microsoft.com/office/drawing/2014/main" id="{118D6E59-EDCA-57DE-F46A-D07829F90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118704" y="3918358"/>
              <a:ext cx="814661" cy="814661"/>
            </a:xfrm>
            <a:prstGeom prst="rect">
              <a:avLst/>
            </a:prstGeom>
          </p:spPr>
        </p:pic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223007F5-591C-5FE2-7893-83154532588A}"/>
                </a:ext>
              </a:extLst>
            </p:cNvPr>
            <p:cNvSpPr txBox="1"/>
            <p:nvPr/>
          </p:nvSpPr>
          <p:spPr>
            <a:xfrm>
              <a:off x="3754065" y="2346271"/>
              <a:ext cx="1419843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Reasoning Model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2BBA1332-8D84-BFF5-3507-0616B45BFB12}"/>
                </a:ext>
              </a:extLst>
            </p:cNvPr>
            <p:cNvSpPr txBox="1"/>
            <p:nvPr/>
          </p:nvSpPr>
          <p:spPr>
            <a:xfrm>
              <a:off x="3542391" y="4771516"/>
              <a:ext cx="1830970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Instructions &amp;</a:t>
              </a:r>
            </a:p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Guardrails</a:t>
              </a:r>
            </a:p>
          </p:txBody>
        </p:sp>
        <p:pic>
          <p:nvPicPr>
            <p:cNvPr id="70" name="Immagine 69">
              <a:extLst>
                <a:ext uri="{FF2B5EF4-FFF2-40B4-BE49-F238E27FC236}">
                  <a16:creationId xmlns:a16="http://schemas.microsoft.com/office/drawing/2014/main" id="{5DAA378F-A3F8-830F-3DFC-86D406928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96117" y="1040876"/>
              <a:ext cx="686601" cy="686601"/>
            </a:xfrm>
            <a:prstGeom prst="rect">
              <a:avLst/>
            </a:prstGeom>
          </p:spPr>
        </p:pic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27620930-7212-4E2B-BB4F-4F53584072FB}"/>
                </a:ext>
              </a:extLst>
            </p:cNvPr>
            <p:cNvSpPr txBox="1"/>
            <p:nvPr/>
          </p:nvSpPr>
          <p:spPr>
            <a:xfrm>
              <a:off x="1517514" y="1751672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Past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Simulations</a:t>
              </a:r>
            </a:p>
          </p:txBody>
        </p:sp>
        <p:cxnSp>
          <p:nvCxnSpPr>
            <p:cNvPr id="72" name="Connettore 1 71">
              <a:extLst>
                <a:ext uri="{FF2B5EF4-FFF2-40B4-BE49-F238E27FC236}">
                  <a16:creationId xmlns:a16="http://schemas.microsoft.com/office/drawing/2014/main" id="{FC071ACD-7C8E-AF8C-87DA-9B0CCBD8C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442" y="2473647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F03C5AFC-0C7D-AAF3-B3FE-531B146761DE}"/>
                </a:ext>
              </a:extLst>
            </p:cNvPr>
            <p:cNvCxnSpPr>
              <a:cxnSpLocks/>
            </p:cNvCxnSpPr>
            <p:nvPr/>
          </p:nvCxnSpPr>
          <p:spPr>
            <a:xfrm>
              <a:off x="2917442" y="1787846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A03DE305-E5C9-2E11-27D6-4DDDBBC48B36}"/>
                </a:ext>
              </a:extLst>
            </p:cNvPr>
            <p:cNvSpPr txBox="1"/>
            <p:nvPr/>
          </p:nvSpPr>
          <p:spPr>
            <a:xfrm>
              <a:off x="1507601" y="3358693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Prior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Knowledge</a:t>
              </a:r>
            </a:p>
          </p:txBody>
        </p:sp>
        <p:pic>
          <p:nvPicPr>
            <p:cNvPr id="75" name="Immagine 74">
              <a:extLst>
                <a:ext uri="{FF2B5EF4-FFF2-40B4-BE49-F238E27FC236}">
                  <a16:creationId xmlns:a16="http://schemas.microsoft.com/office/drawing/2014/main" id="{381E1592-491B-2B0B-204E-525F0B985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12256" t="8455" r="13013" b="8033"/>
            <a:stretch>
              <a:fillRect/>
            </a:stretch>
          </p:blipFill>
          <p:spPr>
            <a:xfrm>
              <a:off x="2070565" y="2663543"/>
              <a:ext cx="559365" cy="625088"/>
            </a:xfrm>
            <a:prstGeom prst="rect">
              <a:avLst/>
            </a:prstGeom>
          </p:spPr>
        </p:pic>
        <p:pic>
          <p:nvPicPr>
            <p:cNvPr id="76" name="Immagine 75">
              <a:extLst>
                <a:ext uri="{FF2B5EF4-FFF2-40B4-BE49-F238E27FC236}">
                  <a16:creationId xmlns:a16="http://schemas.microsoft.com/office/drawing/2014/main" id="{8105B38F-9ECF-EA81-085F-5AC92F66F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2394" t="13014" r="61844" b="16316"/>
            <a:stretch>
              <a:fillRect/>
            </a:stretch>
          </p:blipFill>
          <p:spPr>
            <a:xfrm>
              <a:off x="5939380" y="1751350"/>
              <a:ext cx="600988" cy="2773977"/>
            </a:xfrm>
            <a:prstGeom prst="rect">
              <a:avLst/>
            </a:prstGeom>
          </p:spPr>
        </p:pic>
        <p:pic>
          <p:nvPicPr>
            <p:cNvPr id="77" name="Immagine 76">
              <a:extLst>
                <a:ext uri="{FF2B5EF4-FFF2-40B4-BE49-F238E27FC236}">
                  <a16:creationId xmlns:a16="http://schemas.microsoft.com/office/drawing/2014/main" id="{457A5F7D-E113-F725-62D9-3639A56FC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40368" y="2473647"/>
              <a:ext cx="1040102" cy="1040102"/>
            </a:xfrm>
            <a:prstGeom prst="rect">
              <a:avLst/>
            </a:prstGeom>
          </p:spPr>
        </p:pic>
        <p:sp>
          <p:nvSpPr>
            <p:cNvPr id="78" name="Rettangolo con angoli arrotondati 77">
              <a:extLst>
                <a:ext uri="{FF2B5EF4-FFF2-40B4-BE49-F238E27FC236}">
                  <a16:creationId xmlns:a16="http://schemas.microsoft.com/office/drawing/2014/main" id="{5D3BECAA-0450-912A-C97D-3C75C1210689}"/>
                </a:ext>
              </a:extLst>
            </p:cNvPr>
            <p:cNvSpPr/>
            <p:nvPr/>
          </p:nvSpPr>
          <p:spPr>
            <a:xfrm>
              <a:off x="6161666" y="4044856"/>
              <a:ext cx="1774352" cy="3823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  <a:latin typeface="Helvetica" pitchFamily="2" charset="0"/>
                </a:rPr>
                <a:t>Client Cluster</a:t>
              </a:r>
            </a:p>
          </p:txBody>
        </p:sp>
      </p:grp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DA867D3C-EBA3-FBAA-4ED1-23E66974ACED}"/>
              </a:ext>
            </a:extLst>
          </p:cNvPr>
          <p:cNvSpPr txBox="1"/>
          <p:nvPr/>
        </p:nvSpPr>
        <p:spPr>
          <a:xfrm>
            <a:off x="3012659" y="3416601"/>
            <a:ext cx="141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9A0FDE9-6A75-A025-387E-3271FCD75A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85079" y="3068038"/>
            <a:ext cx="830620" cy="83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79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B5EA4BCA-E764-6136-9256-38E6E1D38E30}"/>
              </a:ext>
            </a:extLst>
          </p:cNvPr>
          <p:cNvGrpSpPr/>
          <p:nvPr/>
        </p:nvGrpSpPr>
        <p:grpSpPr>
          <a:xfrm>
            <a:off x="1507601" y="1040877"/>
            <a:ext cx="3791825" cy="2802333"/>
            <a:chOff x="1507601" y="1040876"/>
            <a:chExt cx="6451997" cy="4352009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0C4A1444-6A7B-A92A-99DB-451A0797D212}"/>
                </a:ext>
              </a:extLst>
            </p:cNvPr>
            <p:cNvSpPr txBox="1"/>
            <p:nvPr/>
          </p:nvSpPr>
          <p:spPr>
            <a:xfrm>
              <a:off x="6350497" y="3618841"/>
              <a:ext cx="1419843" cy="38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AI Agent</a:t>
              </a:r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697F07B5-C0CF-3E43-E4F1-C5E17E1F8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8991" t="13014" r="73619" b="16316"/>
            <a:stretch>
              <a:fillRect/>
            </a:stretch>
          </p:blipFill>
          <p:spPr>
            <a:xfrm>
              <a:off x="5173908" y="1751351"/>
              <a:ext cx="770795" cy="2773977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4621AB6A-E61C-7B7B-39DE-6B90C72EF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0348" y="1298992"/>
              <a:ext cx="1047279" cy="1047279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29DD7C1B-0894-7A90-C5C8-81A3806A7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8704" y="3918358"/>
              <a:ext cx="814661" cy="81466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7873EC7A-7EC4-3768-DFE2-843CF74DFC72}"/>
                </a:ext>
              </a:extLst>
            </p:cNvPr>
            <p:cNvSpPr txBox="1"/>
            <p:nvPr/>
          </p:nvSpPr>
          <p:spPr>
            <a:xfrm>
              <a:off x="3754065" y="2346271"/>
              <a:ext cx="1419843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Reasoning Model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FAF052B-8D98-B156-9D57-56E0065FF6D0}"/>
                </a:ext>
              </a:extLst>
            </p:cNvPr>
            <p:cNvSpPr txBox="1"/>
            <p:nvPr/>
          </p:nvSpPr>
          <p:spPr>
            <a:xfrm>
              <a:off x="3542391" y="4771516"/>
              <a:ext cx="1830970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Instructions &amp;</a:t>
              </a:r>
            </a:p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Guardrails</a:t>
              </a:r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606BC89-5732-0DA5-3CDC-C5E1E3174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6117" y="1040876"/>
              <a:ext cx="686601" cy="686601"/>
            </a:xfrm>
            <a:prstGeom prst="rect">
              <a:avLst/>
            </a:prstGeom>
          </p:spPr>
        </p:pic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DC601704-A73E-1CFC-59C9-85F0B0A91DB1}"/>
                </a:ext>
              </a:extLst>
            </p:cNvPr>
            <p:cNvSpPr txBox="1"/>
            <p:nvPr/>
          </p:nvSpPr>
          <p:spPr>
            <a:xfrm>
              <a:off x="1517514" y="1751672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Past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Simulations</a:t>
              </a:r>
            </a:p>
          </p:txBody>
        </p: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90FF164D-8FAB-20A8-B172-8003E65A7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442" y="2473647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ttore 1 13">
              <a:extLst>
                <a:ext uri="{FF2B5EF4-FFF2-40B4-BE49-F238E27FC236}">
                  <a16:creationId xmlns:a16="http://schemas.microsoft.com/office/drawing/2014/main" id="{A8595C16-3EB7-634E-2348-19AAE3E5EB62}"/>
                </a:ext>
              </a:extLst>
            </p:cNvPr>
            <p:cNvCxnSpPr>
              <a:cxnSpLocks/>
            </p:cNvCxnSpPr>
            <p:nvPr/>
          </p:nvCxnSpPr>
          <p:spPr>
            <a:xfrm>
              <a:off x="2917442" y="1787846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194F8F5F-E3B0-FAAB-F7FD-149B3622D450}"/>
                </a:ext>
              </a:extLst>
            </p:cNvPr>
            <p:cNvSpPr txBox="1"/>
            <p:nvPr/>
          </p:nvSpPr>
          <p:spPr>
            <a:xfrm>
              <a:off x="1507601" y="3358693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Prior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Knowledge</a:t>
              </a:r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0937B083-72A7-7D82-C383-E06A2DED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2256" t="8455" r="13013" b="8033"/>
            <a:stretch>
              <a:fillRect/>
            </a:stretch>
          </p:blipFill>
          <p:spPr>
            <a:xfrm>
              <a:off x="2070565" y="2663543"/>
              <a:ext cx="559365" cy="625088"/>
            </a:xfrm>
            <a:prstGeom prst="rect">
              <a:avLst/>
            </a:prstGeom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865E2057-EE53-7F2D-9FBC-07357392C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394" t="13014" r="61844" b="16316"/>
            <a:stretch>
              <a:fillRect/>
            </a:stretch>
          </p:blipFill>
          <p:spPr>
            <a:xfrm>
              <a:off x="5939380" y="1751350"/>
              <a:ext cx="600988" cy="2773977"/>
            </a:xfrm>
            <a:prstGeom prst="rect">
              <a:avLst/>
            </a:prstGeom>
          </p:spPr>
        </p:pic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6850DA4E-C194-0D1E-451A-D7864807F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40368" y="2473647"/>
              <a:ext cx="1040102" cy="1040102"/>
            </a:xfrm>
            <a:prstGeom prst="rect">
              <a:avLst/>
            </a:prstGeom>
          </p:spPr>
        </p:pic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1B69E426-9856-BBA6-3E99-7D7FF35F560B}"/>
                </a:ext>
              </a:extLst>
            </p:cNvPr>
            <p:cNvSpPr/>
            <p:nvPr/>
          </p:nvSpPr>
          <p:spPr>
            <a:xfrm>
              <a:off x="6185246" y="1942863"/>
              <a:ext cx="1774352" cy="38238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  <a:latin typeface="Helvetica" pitchFamily="2" charset="0"/>
                </a:rPr>
                <a:t>Client Selector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48B76107-5753-004C-E4DE-5DBD48DA640B}"/>
              </a:ext>
            </a:extLst>
          </p:cNvPr>
          <p:cNvGrpSpPr/>
          <p:nvPr/>
        </p:nvGrpSpPr>
        <p:grpSpPr>
          <a:xfrm>
            <a:off x="6347748" y="3443100"/>
            <a:ext cx="3791825" cy="2802333"/>
            <a:chOff x="1507601" y="1040876"/>
            <a:chExt cx="6451997" cy="4352009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8CD0A0CC-4E12-B189-C1CF-EB3403568630}"/>
                </a:ext>
              </a:extLst>
            </p:cNvPr>
            <p:cNvSpPr txBox="1"/>
            <p:nvPr/>
          </p:nvSpPr>
          <p:spPr>
            <a:xfrm>
              <a:off x="6350497" y="3618841"/>
              <a:ext cx="1419843" cy="38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AI Agent</a:t>
              </a:r>
            </a:p>
          </p:txBody>
        </p:sp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347FBDE6-02D5-EBBB-506B-3EC4E61EE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8991" t="13014" r="73619" b="16316"/>
            <a:stretch>
              <a:fillRect/>
            </a:stretch>
          </p:blipFill>
          <p:spPr>
            <a:xfrm>
              <a:off x="5173908" y="1751351"/>
              <a:ext cx="770795" cy="2773977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CB0694D7-2AC5-6A81-8E13-5C808BB8F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0348" y="1298992"/>
              <a:ext cx="1047279" cy="1047279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3F4F14B-77CD-9DB5-45D7-A715CDEB0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8704" y="3918358"/>
              <a:ext cx="814661" cy="814661"/>
            </a:xfrm>
            <a:prstGeom prst="rect">
              <a:avLst/>
            </a:pr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7BBDD7C1-EF4E-2275-6A1E-CCEB28BC2F3C}"/>
                </a:ext>
              </a:extLst>
            </p:cNvPr>
            <p:cNvSpPr txBox="1"/>
            <p:nvPr/>
          </p:nvSpPr>
          <p:spPr>
            <a:xfrm>
              <a:off x="3754065" y="2346271"/>
              <a:ext cx="1419843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Reasoning Model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FE90E4BC-7146-42B1-E317-46B59C68D4B7}"/>
                </a:ext>
              </a:extLst>
            </p:cNvPr>
            <p:cNvSpPr txBox="1"/>
            <p:nvPr/>
          </p:nvSpPr>
          <p:spPr>
            <a:xfrm>
              <a:off x="3542391" y="4771516"/>
              <a:ext cx="1830970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Instructions &amp;</a:t>
              </a:r>
            </a:p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Guardrails</a:t>
              </a:r>
            </a:p>
          </p:txBody>
        </p:sp>
        <p:pic>
          <p:nvPicPr>
            <p:cNvPr id="29" name="Immagine 28">
              <a:extLst>
                <a:ext uri="{FF2B5EF4-FFF2-40B4-BE49-F238E27FC236}">
                  <a16:creationId xmlns:a16="http://schemas.microsoft.com/office/drawing/2014/main" id="{E21F7C01-A5BF-2235-B6E8-0544057A3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6117" y="1040876"/>
              <a:ext cx="686601" cy="686601"/>
            </a:xfrm>
            <a:prstGeom prst="rect">
              <a:avLst/>
            </a:prstGeom>
          </p:spPr>
        </p:pic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7CE8E30A-45CB-2329-9DBC-E57EEE6A8A28}"/>
                </a:ext>
              </a:extLst>
            </p:cNvPr>
            <p:cNvSpPr txBox="1"/>
            <p:nvPr/>
          </p:nvSpPr>
          <p:spPr>
            <a:xfrm>
              <a:off x="1517514" y="1751672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Past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Simulations</a:t>
              </a:r>
            </a:p>
          </p:txBody>
        </p: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DAC8B5F4-E892-850C-5074-BC9DE71E9B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442" y="2473647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807216D8-6423-7B00-89C8-11ECB51C11FF}"/>
                </a:ext>
              </a:extLst>
            </p:cNvPr>
            <p:cNvCxnSpPr>
              <a:cxnSpLocks/>
            </p:cNvCxnSpPr>
            <p:nvPr/>
          </p:nvCxnSpPr>
          <p:spPr>
            <a:xfrm>
              <a:off x="2917442" y="1787846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A73E7ACE-7C88-637A-DA86-F8F3BADB71EA}"/>
                </a:ext>
              </a:extLst>
            </p:cNvPr>
            <p:cNvSpPr txBox="1"/>
            <p:nvPr/>
          </p:nvSpPr>
          <p:spPr>
            <a:xfrm>
              <a:off x="1507601" y="3358693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Prior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Knowledge</a:t>
              </a:r>
            </a:p>
          </p:txBody>
        </p:sp>
        <p:pic>
          <p:nvPicPr>
            <p:cNvPr id="34" name="Immagine 33">
              <a:extLst>
                <a:ext uri="{FF2B5EF4-FFF2-40B4-BE49-F238E27FC236}">
                  <a16:creationId xmlns:a16="http://schemas.microsoft.com/office/drawing/2014/main" id="{80ACBF98-45C6-7BF0-7D05-48E0585BF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2256" t="8455" r="13013" b="8033"/>
            <a:stretch>
              <a:fillRect/>
            </a:stretch>
          </p:blipFill>
          <p:spPr>
            <a:xfrm>
              <a:off x="2070565" y="2663543"/>
              <a:ext cx="559365" cy="625088"/>
            </a:xfrm>
            <a:prstGeom prst="rect">
              <a:avLst/>
            </a:prstGeom>
          </p:spPr>
        </p:pic>
        <p:pic>
          <p:nvPicPr>
            <p:cNvPr id="35" name="Immagine 34">
              <a:extLst>
                <a:ext uri="{FF2B5EF4-FFF2-40B4-BE49-F238E27FC236}">
                  <a16:creationId xmlns:a16="http://schemas.microsoft.com/office/drawing/2014/main" id="{AE6F4D36-D364-E832-C7E6-1D5DE9B9E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394" t="13014" r="61844" b="16316"/>
            <a:stretch>
              <a:fillRect/>
            </a:stretch>
          </p:blipFill>
          <p:spPr>
            <a:xfrm>
              <a:off x="5939380" y="1751350"/>
              <a:ext cx="600988" cy="2773977"/>
            </a:xfrm>
            <a:prstGeom prst="rect">
              <a:avLst/>
            </a:prstGeom>
          </p:spPr>
        </p:pic>
        <p:pic>
          <p:nvPicPr>
            <p:cNvPr id="36" name="Immagine 35">
              <a:extLst>
                <a:ext uri="{FF2B5EF4-FFF2-40B4-BE49-F238E27FC236}">
                  <a16:creationId xmlns:a16="http://schemas.microsoft.com/office/drawing/2014/main" id="{7308778B-4FB4-3E1F-5CB0-AEA33353F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40368" y="2473647"/>
              <a:ext cx="1040102" cy="1040102"/>
            </a:xfrm>
            <a:prstGeom prst="rect">
              <a:avLst/>
            </a:prstGeom>
          </p:spPr>
        </p:pic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D46D4AE7-22E5-20AA-FA16-D29E92FAB58E}"/>
                </a:ext>
              </a:extLst>
            </p:cNvPr>
            <p:cNvSpPr/>
            <p:nvPr/>
          </p:nvSpPr>
          <p:spPr>
            <a:xfrm>
              <a:off x="6185246" y="1942863"/>
              <a:ext cx="1774352" cy="3823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  <a:latin typeface="Helvetica" pitchFamily="2" charset="0"/>
                </a:rPr>
                <a:t>Client Cluster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4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9DF90C48-3011-FE95-A1E5-912AB7D41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34" y="948930"/>
            <a:ext cx="539068" cy="53906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568F1FBD-FC12-97CF-B662-EE80945A7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6818" y="1830113"/>
            <a:ext cx="609600" cy="6096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1125562E-EDED-9AE6-4944-226699776191}"/>
              </a:ext>
            </a:extLst>
          </p:cNvPr>
          <p:cNvSpPr txBox="1"/>
          <p:nvPr/>
        </p:nvSpPr>
        <p:spPr>
          <a:xfrm>
            <a:off x="1884382" y="2444722"/>
            <a:ext cx="16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Coordinator</a:t>
            </a:r>
          </a:p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BD3F9B1-493C-FA05-8026-89BD0FDF3937}"/>
              </a:ext>
            </a:extLst>
          </p:cNvPr>
          <p:cNvSpPr txBox="1"/>
          <p:nvPr/>
        </p:nvSpPr>
        <p:spPr>
          <a:xfrm>
            <a:off x="-183768" y="1512925"/>
            <a:ext cx="16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 1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03CB86B-0A3E-6660-7F68-43683F49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34" y="2009367"/>
            <a:ext cx="539068" cy="53906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67F24CE-EF3C-125F-8FD6-8E1485136A80}"/>
              </a:ext>
            </a:extLst>
          </p:cNvPr>
          <p:cNvSpPr txBox="1"/>
          <p:nvPr/>
        </p:nvSpPr>
        <p:spPr>
          <a:xfrm>
            <a:off x="-183768" y="2573362"/>
            <a:ext cx="16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 2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0B374724-A956-1B08-B9D6-1C55D37C0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34" y="3069804"/>
            <a:ext cx="539068" cy="53906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0ED0DED-3D23-1DE6-8E4C-37406C0549F0}"/>
              </a:ext>
            </a:extLst>
          </p:cNvPr>
          <p:cNvSpPr txBox="1"/>
          <p:nvPr/>
        </p:nvSpPr>
        <p:spPr>
          <a:xfrm>
            <a:off x="-183768" y="3633799"/>
            <a:ext cx="16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 </a:t>
            </a:r>
            <a:r>
              <a:rPr lang="it-IT" sz="1400" b="1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endParaRPr lang="it-IT" sz="1400" b="1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17" name="Connettore 1 55">
            <a:extLst>
              <a:ext uri="{FF2B5EF4-FFF2-40B4-BE49-F238E27FC236}">
                <a16:creationId xmlns:a16="http://schemas.microsoft.com/office/drawing/2014/main" id="{31DA3411-7356-DBDE-BFA6-E59010BA5371}"/>
              </a:ext>
            </a:extLst>
          </p:cNvPr>
          <p:cNvCxnSpPr>
            <a:cxnSpLocks/>
          </p:cNvCxnSpPr>
          <p:nvPr/>
        </p:nvCxnSpPr>
        <p:spPr>
          <a:xfrm>
            <a:off x="1130702" y="1367186"/>
            <a:ext cx="909928" cy="605834"/>
          </a:xfrm>
          <a:prstGeom prst="line">
            <a:avLst/>
          </a:prstGeom>
          <a:ln w="127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1 55">
            <a:extLst>
              <a:ext uri="{FF2B5EF4-FFF2-40B4-BE49-F238E27FC236}">
                <a16:creationId xmlns:a16="http://schemas.microsoft.com/office/drawing/2014/main" id="{1E78C5AA-B93D-F6A2-0755-CEB012510D97}"/>
              </a:ext>
            </a:extLst>
          </p:cNvPr>
          <p:cNvCxnSpPr>
            <a:cxnSpLocks/>
          </p:cNvCxnSpPr>
          <p:nvPr/>
        </p:nvCxnSpPr>
        <p:spPr>
          <a:xfrm>
            <a:off x="1040963" y="2463576"/>
            <a:ext cx="1007416" cy="0"/>
          </a:xfrm>
          <a:prstGeom prst="line">
            <a:avLst/>
          </a:prstGeom>
          <a:ln w="127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ttore 1 52">
            <a:extLst>
              <a:ext uri="{FF2B5EF4-FFF2-40B4-BE49-F238E27FC236}">
                <a16:creationId xmlns:a16="http://schemas.microsoft.com/office/drawing/2014/main" id="{86387140-759F-8AB9-B803-AB4A99F3CC22}"/>
              </a:ext>
            </a:extLst>
          </p:cNvPr>
          <p:cNvCxnSpPr>
            <a:cxnSpLocks/>
          </p:cNvCxnSpPr>
          <p:nvPr/>
        </p:nvCxnSpPr>
        <p:spPr>
          <a:xfrm flipV="1">
            <a:off x="1151053" y="2886609"/>
            <a:ext cx="905075" cy="565836"/>
          </a:xfrm>
          <a:prstGeom prst="line">
            <a:avLst/>
          </a:prstGeom>
          <a:ln w="127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ttore 1 55">
            <a:extLst>
              <a:ext uri="{FF2B5EF4-FFF2-40B4-BE49-F238E27FC236}">
                <a16:creationId xmlns:a16="http://schemas.microsoft.com/office/drawing/2014/main" id="{79BAA660-95FC-E0AB-3A87-6C3731980654}"/>
              </a:ext>
            </a:extLst>
          </p:cNvPr>
          <p:cNvCxnSpPr>
            <a:cxnSpLocks/>
          </p:cNvCxnSpPr>
          <p:nvPr/>
        </p:nvCxnSpPr>
        <p:spPr>
          <a:xfrm>
            <a:off x="3304148" y="2534806"/>
            <a:ext cx="750754" cy="0"/>
          </a:xfrm>
          <a:prstGeom prst="line">
            <a:avLst/>
          </a:prstGeom>
          <a:ln w="127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1 55">
            <a:extLst>
              <a:ext uri="{FF2B5EF4-FFF2-40B4-BE49-F238E27FC236}">
                <a16:creationId xmlns:a16="http://schemas.microsoft.com/office/drawing/2014/main" id="{FAE950F3-FB72-C114-F593-155322717678}"/>
              </a:ext>
            </a:extLst>
          </p:cNvPr>
          <p:cNvCxnSpPr>
            <a:cxnSpLocks/>
          </p:cNvCxnSpPr>
          <p:nvPr/>
        </p:nvCxnSpPr>
        <p:spPr>
          <a:xfrm flipH="1">
            <a:off x="3304148" y="2347730"/>
            <a:ext cx="701940" cy="0"/>
          </a:xfrm>
          <a:prstGeom prst="line">
            <a:avLst/>
          </a:prstGeom>
          <a:ln w="127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11EE7BD-DCF8-2254-DF47-71009F719DA9}"/>
              </a:ext>
            </a:extLst>
          </p:cNvPr>
          <p:cNvSpPr txBox="1"/>
          <p:nvPr/>
        </p:nvSpPr>
        <p:spPr>
          <a:xfrm>
            <a:off x="801193" y="2230918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Submit vote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76C26BE-1203-0062-F73D-F9638C5D53FF}"/>
              </a:ext>
            </a:extLst>
          </p:cNvPr>
          <p:cNvSpPr txBox="1"/>
          <p:nvPr/>
        </p:nvSpPr>
        <p:spPr>
          <a:xfrm>
            <a:off x="2837882" y="2564338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AFD7C36-62A7-B090-A450-CC0F7434CBC7}"/>
              </a:ext>
            </a:extLst>
          </p:cNvPr>
          <p:cNvSpPr txBox="1"/>
          <p:nvPr/>
        </p:nvSpPr>
        <p:spPr>
          <a:xfrm>
            <a:off x="2862289" y="2035988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Prompt</a:t>
            </a:r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FC49CDA3-ED82-6FF8-7694-4CD9813F5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4281" y="1954524"/>
            <a:ext cx="635000" cy="635000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CAE6890F-C604-441B-500C-EEF1FE20A424}"/>
              </a:ext>
            </a:extLst>
          </p:cNvPr>
          <p:cNvSpPr txBox="1"/>
          <p:nvPr/>
        </p:nvSpPr>
        <p:spPr>
          <a:xfrm>
            <a:off x="3745178" y="2546452"/>
            <a:ext cx="16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Tool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88C3D2B1-60FA-3C63-298C-72FEB1588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130" y="2824541"/>
            <a:ext cx="261610" cy="261610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7670AD25-2684-ADE3-60F3-F8D714D6D7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344" y="1775549"/>
            <a:ext cx="279824" cy="279824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71907A5F-9D1F-43AF-1F07-56346FC9B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184" y="2212467"/>
            <a:ext cx="245008" cy="245008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29C5BA2-A108-29BA-B038-F1F74F1E2612}"/>
              </a:ext>
            </a:extLst>
          </p:cNvPr>
          <p:cNvSpPr txBox="1"/>
          <p:nvPr/>
        </p:nvSpPr>
        <p:spPr>
          <a:xfrm rot="19646011">
            <a:off x="781878" y="2917240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Submit vote</a:t>
            </a:r>
          </a:p>
        </p:txBody>
      </p:sp>
      <p:pic>
        <p:nvPicPr>
          <p:cNvPr id="43" name="Immagine 42">
            <a:extLst>
              <a:ext uri="{FF2B5EF4-FFF2-40B4-BE49-F238E27FC236}">
                <a16:creationId xmlns:a16="http://schemas.microsoft.com/office/drawing/2014/main" id="{E87A36C9-C314-45C1-5015-B0AC9BB024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9566245">
            <a:off x="1028549" y="3165408"/>
            <a:ext cx="245008" cy="245008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F8B661A6-BDC6-C552-2D5B-EA7B9CC5DD76}"/>
              </a:ext>
            </a:extLst>
          </p:cNvPr>
          <p:cNvSpPr txBox="1"/>
          <p:nvPr/>
        </p:nvSpPr>
        <p:spPr>
          <a:xfrm rot="2033710">
            <a:off x="856440" y="1491688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Submit vote</a:t>
            </a:r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B8FC9C7F-AE9A-26BB-59DC-806DB31E7C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205567">
            <a:off x="1168550" y="1175599"/>
            <a:ext cx="245008" cy="245008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0501858B-38C1-36EB-DA8B-2591D2571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42" y="4400710"/>
            <a:ext cx="449627" cy="449627"/>
          </a:xfrm>
          <a:prstGeom prst="rect">
            <a:avLst/>
          </a:prstGeom>
        </p:spPr>
      </p:pic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6F9FE77A-A1BE-85FA-9A36-D7D9E4081552}"/>
              </a:ext>
            </a:extLst>
          </p:cNvPr>
          <p:cNvSpPr txBox="1"/>
          <p:nvPr/>
        </p:nvSpPr>
        <p:spPr>
          <a:xfrm>
            <a:off x="1118797" y="4843261"/>
            <a:ext cx="16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 1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55F998DA-AD2C-C626-1CD8-2A948FAA7E73}"/>
              </a:ext>
            </a:extLst>
          </p:cNvPr>
          <p:cNvSpPr txBox="1"/>
          <p:nvPr/>
        </p:nvSpPr>
        <p:spPr>
          <a:xfrm>
            <a:off x="2649498" y="4843261"/>
            <a:ext cx="16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 2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B06F0561-9970-D245-65EA-27CA96D5CB81}"/>
              </a:ext>
            </a:extLst>
          </p:cNvPr>
          <p:cNvSpPr txBox="1"/>
          <p:nvPr/>
        </p:nvSpPr>
        <p:spPr>
          <a:xfrm>
            <a:off x="1889657" y="6148381"/>
            <a:ext cx="16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 </a:t>
            </a:r>
            <a:r>
              <a:rPr lang="it-IT" sz="1400" b="1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endParaRPr lang="it-IT" sz="1400" b="1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55" name="Connettore 1 55">
            <a:extLst>
              <a:ext uri="{FF2B5EF4-FFF2-40B4-BE49-F238E27FC236}">
                <a16:creationId xmlns:a16="http://schemas.microsoft.com/office/drawing/2014/main" id="{5F76717B-5FB1-1214-104A-B0AB06CC4AD6}"/>
              </a:ext>
            </a:extLst>
          </p:cNvPr>
          <p:cNvCxnSpPr>
            <a:cxnSpLocks/>
          </p:cNvCxnSpPr>
          <p:nvPr/>
        </p:nvCxnSpPr>
        <p:spPr>
          <a:xfrm>
            <a:off x="4046853" y="5459909"/>
            <a:ext cx="750754" cy="0"/>
          </a:xfrm>
          <a:prstGeom prst="line">
            <a:avLst/>
          </a:prstGeom>
          <a:ln w="127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1 55">
            <a:extLst>
              <a:ext uri="{FF2B5EF4-FFF2-40B4-BE49-F238E27FC236}">
                <a16:creationId xmlns:a16="http://schemas.microsoft.com/office/drawing/2014/main" id="{ED030BEF-4E79-D6A1-4EAD-06F65DF54447}"/>
              </a:ext>
            </a:extLst>
          </p:cNvPr>
          <p:cNvCxnSpPr>
            <a:cxnSpLocks/>
          </p:cNvCxnSpPr>
          <p:nvPr/>
        </p:nvCxnSpPr>
        <p:spPr>
          <a:xfrm flipH="1">
            <a:off x="4046853" y="5272833"/>
            <a:ext cx="701940" cy="0"/>
          </a:xfrm>
          <a:prstGeom prst="line">
            <a:avLst/>
          </a:prstGeom>
          <a:ln w="127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6178D58A-4EA5-9290-4D03-DFE8A27AA7AC}"/>
              </a:ext>
            </a:extLst>
          </p:cNvPr>
          <p:cNvSpPr txBox="1"/>
          <p:nvPr/>
        </p:nvSpPr>
        <p:spPr>
          <a:xfrm>
            <a:off x="3580587" y="5489441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Result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46F724A4-DB15-A8E4-F427-050F4A723A46}"/>
              </a:ext>
            </a:extLst>
          </p:cNvPr>
          <p:cNvSpPr txBox="1"/>
          <p:nvPr/>
        </p:nvSpPr>
        <p:spPr>
          <a:xfrm>
            <a:off x="3604994" y="4961091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Prompt</a:t>
            </a:r>
          </a:p>
        </p:txBody>
      </p:sp>
      <p:pic>
        <p:nvPicPr>
          <p:cNvPr id="59" name="Immagine 58">
            <a:extLst>
              <a:ext uri="{FF2B5EF4-FFF2-40B4-BE49-F238E27FC236}">
                <a16:creationId xmlns:a16="http://schemas.microsoft.com/office/drawing/2014/main" id="{8ADD3810-76CE-AC2E-8C14-484FAE9B4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729" y="4902915"/>
            <a:ext cx="635000" cy="635000"/>
          </a:xfrm>
          <a:prstGeom prst="rect">
            <a:avLst/>
          </a:prstGeom>
        </p:spPr>
      </p:pic>
      <p:pic>
        <p:nvPicPr>
          <p:cNvPr id="60" name="Immagine 59">
            <a:extLst>
              <a:ext uri="{FF2B5EF4-FFF2-40B4-BE49-F238E27FC236}">
                <a16:creationId xmlns:a16="http://schemas.microsoft.com/office/drawing/2014/main" id="{C188F30F-DAD9-95C0-BC51-5A76C9283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049" y="4700652"/>
            <a:ext cx="279824" cy="279824"/>
          </a:xfrm>
          <a:prstGeom prst="rect">
            <a:avLst/>
          </a:prstGeom>
        </p:spPr>
      </p:pic>
      <p:grpSp>
        <p:nvGrpSpPr>
          <p:cNvPr id="62" name="Gruppo 61">
            <a:extLst>
              <a:ext uri="{FF2B5EF4-FFF2-40B4-BE49-F238E27FC236}">
                <a16:creationId xmlns:a16="http://schemas.microsoft.com/office/drawing/2014/main" id="{647F99C2-E568-1E47-0A2E-54119AA3ABB7}"/>
              </a:ext>
            </a:extLst>
          </p:cNvPr>
          <p:cNvGrpSpPr/>
          <p:nvPr/>
        </p:nvGrpSpPr>
        <p:grpSpPr>
          <a:xfrm rot="3073150">
            <a:off x="1791858" y="5427203"/>
            <a:ext cx="578240" cy="187076"/>
            <a:chOff x="619241" y="2178955"/>
            <a:chExt cx="578240" cy="187076"/>
          </a:xfrm>
        </p:grpSpPr>
        <p:cxnSp>
          <p:nvCxnSpPr>
            <p:cNvPr id="63" name="Connettore 1 55">
              <a:extLst>
                <a:ext uri="{FF2B5EF4-FFF2-40B4-BE49-F238E27FC236}">
                  <a16:creationId xmlns:a16="http://schemas.microsoft.com/office/drawing/2014/main" id="{424CA15A-2D20-AAD2-FC33-1001D2657956}"/>
                </a:ext>
              </a:extLst>
            </p:cNvPr>
            <p:cNvCxnSpPr>
              <a:cxnSpLocks/>
            </p:cNvCxnSpPr>
            <p:nvPr/>
          </p:nvCxnSpPr>
          <p:spPr>
            <a:xfrm>
              <a:off x="629874" y="2366031"/>
              <a:ext cx="567607" cy="0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ttore 1 55">
              <a:extLst>
                <a:ext uri="{FF2B5EF4-FFF2-40B4-BE49-F238E27FC236}">
                  <a16:creationId xmlns:a16="http://schemas.microsoft.com/office/drawing/2014/main" id="{B530B48E-024A-9779-F4F8-CA3E8D15F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41" y="2178955"/>
              <a:ext cx="567607" cy="0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69AB923A-E662-F8FE-3CF7-BF0773B93297}"/>
              </a:ext>
            </a:extLst>
          </p:cNvPr>
          <p:cNvGrpSpPr/>
          <p:nvPr/>
        </p:nvGrpSpPr>
        <p:grpSpPr>
          <a:xfrm rot="7393770">
            <a:off x="3033505" y="5441172"/>
            <a:ext cx="578240" cy="187076"/>
            <a:chOff x="619241" y="2178955"/>
            <a:chExt cx="578240" cy="187076"/>
          </a:xfrm>
        </p:grpSpPr>
        <p:cxnSp>
          <p:nvCxnSpPr>
            <p:cNvPr id="66" name="Connettore 1 55">
              <a:extLst>
                <a:ext uri="{FF2B5EF4-FFF2-40B4-BE49-F238E27FC236}">
                  <a16:creationId xmlns:a16="http://schemas.microsoft.com/office/drawing/2014/main" id="{CDE1EED0-F700-B12F-FCEE-5F48BF22D704}"/>
                </a:ext>
              </a:extLst>
            </p:cNvPr>
            <p:cNvCxnSpPr>
              <a:cxnSpLocks/>
            </p:cNvCxnSpPr>
            <p:nvPr/>
          </p:nvCxnSpPr>
          <p:spPr>
            <a:xfrm>
              <a:off x="629874" y="2366031"/>
              <a:ext cx="567607" cy="0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nettore 1 55">
              <a:extLst>
                <a:ext uri="{FF2B5EF4-FFF2-40B4-BE49-F238E27FC236}">
                  <a16:creationId xmlns:a16="http://schemas.microsoft.com/office/drawing/2014/main" id="{4031FA23-A61D-447D-7083-AE24AC72FD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41" y="2178955"/>
              <a:ext cx="567607" cy="0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89078908-BDE8-A721-A4A0-9F36EB0F06F5}"/>
              </a:ext>
            </a:extLst>
          </p:cNvPr>
          <p:cNvGrpSpPr/>
          <p:nvPr/>
        </p:nvGrpSpPr>
        <p:grpSpPr>
          <a:xfrm>
            <a:off x="2412118" y="4522480"/>
            <a:ext cx="578240" cy="187076"/>
            <a:chOff x="619241" y="2178955"/>
            <a:chExt cx="578240" cy="187076"/>
          </a:xfrm>
        </p:grpSpPr>
        <p:cxnSp>
          <p:nvCxnSpPr>
            <p:cNvPr id="69" name="Connettore 1 55">
              <a:extLst>
                <a:ext uri="{FF2B5EF4-FFF2-40B4-BE49-F238E27FC236}">
                  <a16:creationId xmlns:a16="http://schemas.microsoft.com/office/drawing/2014/main" id="{99B348B4-B0F4-2A66-BD9F-3DBD3E1D5CCC}"/>
                </a:ext>
              </a:extLst>
            </p:cNvPr>
            <p:cNvCxnSpPr>
              <a:cxnSpLocks/>
            </p:cNvCxnSpPr>
            <p:nvPr/>
          </p:nvCxnSpPr>
          <p:spPr>
            <a:xfrm>
              <a:off x="629874" y="2366031"/>
              <a:ext cx="567607" cy="0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ttore 1 55">
              <a:extLst>
                <a:ext uri="{FF2B5EF4-FFF2-40B4-BE49-F238E27FC236}">
                  <a16:creationId xmlns:a16="http://schemas.microsoft.com/office/drawing/2014/main" id="{CAFD3623-E769-E143-7B55-245AE3246E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241" y="2178955"/>
              <a:ext cx="567607" cy="0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71" name="Immagine 70">
            <a:extLst>
              <a:ext uri="{FF2B5EF4-FFF2-40B4-BE49-F238E27FC236}">
                <a16:creationId xmlns:a16="http://schemas.microsoft.com/office/drawing/2014/main" id="{F137C305-2B05-1A94-085C-70C8F1B06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018" y="5728638"/>
            <a:ext cx="261610" cy="261610"/>
          </a:xfrm>
          <a:prstGeom prst="rect">
            <a:avLst/>
          </a:prstGeom>
        </p:spPr>
      </p:pic>
      <p:pic>
        <p:nvPicPr>
          <p:cNvPr id="73" name="Immagine 72">
            <a:extLst>
              <a:ext uri="{FF2B5EF4-FFF2-40B4-BE49-F238E27FC236}">
                <a16:creationId xmlns:a16="http://schemas.microsoft.com/office/drawing/2014/main" id="{26ADAC00-4AC5-F2EF-27A1-8FDB690956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55426" y="4994825"/>
            <a:ext cx="307777" cy="307777"/>
          </a:xfrm>
          <a:prstGeom prst="rect">
            <a:avLst/>
          </a:prstGeom>
        </p:spPr>
      </p:pic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3F87CDF-B269-11DE-3D16-3943DE4FB918}"/>
              </a:ext>
            </a:extLst>
          </p:cNvPr>
          <p:cNvSpPr txBox="1"/>
          <p:nvPr/>
        </p:nvSpPr>
        <p:spPr>
          <a:xfrm>
            <a:off x="1877499" y="5295262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Debate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9F3A7EC3-779A-D224-CCF5-6A9740C2F57A}"/>
              </a:ext>
            </a:extLst>
          </p:cNvPr>
          <p:cNvSpPr txBox="1"/>
          <p:nvPr/>
        </p:nvSpPr>
        <p:spPr>
          <a:xfrm>
            <a:off x="4376993" y="5517397"/>
            <a:ext cx="16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Tool</a:t>
            </a:r>
          </a:p>
        </p:txBody>
      </p:sp>
      <p:pic>
        <p:nvPicPr>
          <p:cNvPr id="79" name="Immagine 78">
            <a:extLst>
              <a:ext uri="{FF2B5EF4-FFF2-40B4-BE49-F238E27FC236}">
                <a16:creationId xmlns:a16="http://schemas.microsoft.com/office/drawing/2014/main" id="{3E987430-196E-3431-0F10-10B10FC7A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925" y="1483365"/>
            <a:ext cx="539068" cy="539068"/>
          </a:xfrm>
          <a:prstGeom prst="rect">
            <a:avLst/>
          </a:prstGeom>
        </p:spPr>
      </p:pic>
      <p:pic>
        <p:nvPicPr>
          <p:cNvPr id="80" name="Immagine 79">
            <a:extLst>
              <a:ext uri="{FF2B5EF4-FFF2-40B4-BE49-F238E27FC236}">
                <a16:creationId xmlns:a16="http://schemas.microsoft.com/office/drawing/2014/main" id="{BDE01ACF-2489-4F74-C884-BC75DC0E2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6588" y="1749135"/>
            <a:ext cx="609600" cy="609600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9D4BE189-7560-339C-FDED-CA779748D8BD}"/>
              </a:ext>
            </a:extLst>
          </p:cNvPr>
          <p:cNvSpPr txBox="1"/>
          <p:nvPr/>
        </p:nvSpPr>
        <p:spPr>
          <a:xfrm>
            <a:off x="9104152" y="2363744"/>
            <a:ext cx="16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Coordinator</a:t>
            </a:r>
          </a:p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3406F560-C002-F93A-AB5D-5E2283AEDB3E}"/>
              </a:ext>
            </a:extLst>
          </p:cNvPr>
          <p:cNvSpPr txBox="1"/>
          <p:nvPr/>
        </p:nvSpPr>
        <p:spPr>
          <a:xfrm>
            <a:off x="5916223" y="2010784"/>
            <a:ext cx="16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 1</a:t>
            </a:r>
          </a:p>
        </p:txBody>
      </p:sp>
      <p:pic>
        <p:nvPicPr>
          <p:cNvPr id="85" name="Immagine 84">
            <a:extLst>
              <a:ext uri="{FF2B5EF4-FFF2-40B4-BE49-F238E27FC236}">
                <a16:creationId xmlns:a16="http://schemas.microsoft.com/office/drawing/2014/main" id="{7282848B-88B6-22AD-BE65-CCAFDBC16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522" y="2521860"/>
            <a:ext cx="539068" cy="539068"/>
          </a:xfrm>
          <a:prstGeom prst="rect">
            <a:avLst/>
          </a:prstGeom>
        </p:spPr>
      </p:pic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32D042AD-9F7F-AF4B-038E-94877CF43297}"/>
              </a:ext>
            </a:extLst>
          </p:cNvPr>
          <p:cNvSpPr txBox="1"/>
          <p:nvPr/>
        </p:nvSpPr>
        <p:spPr>
          <a:xfrm>
            <a:off x="5913820" y="3049279"/>
            <a:ext cx="16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 </a:t>
            </a:r>
            <a:r>
              <a:rPr lang="it-IT" sz="1400" b="1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n</a:t>
            </a:r>
            <a:endParaRPr lang="it-IT" sz="1400" b="1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cxnSp>
        <p:nvCxnSpPr>
          <p:cNvPr id="89" name="Connettore 1 52">
            <a:extLst>
              <a:ext uri="{FF2B5EF4-FFF2-40B4-BE49-F238E27FC236}">
                <a16:creationId xmlns:a16="http://schemas.microsoft.com/office/drawing/2014/main" id="{CC41F11E-2CB2-B8A2-6F5F-07D771DA1EDC}"/>
              </a:ext>
            </a:extLst>
          </p:cNvPr>
          <p:cNvCxnSpPr>
            <a:cxnSpLocks/>
          </p:cNvCxnSpPr>
          <p:nvPr/>
        </p:nvCxnSpPr>
        <p:spPr>
          <a:xfrm flipV="1">
            <a:off x="7136169" y="2662468"/>
            <a:ext cx="567690" cy="242755"/>
          </a:xfrm>
          <a:prstGeom prst="line">
            <a:avLst/>
          </a:prstGeom>
          <a:ln w="12700" cap="rnd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ttore 1 55">
            <a:extLst>
              <a:ext uri="{FF2B5EF4-FFF2-40B4-BE49-F238E27FC236}">
                <a16:creationId xmlns:a16="http://schemas.microsoft.com/office/drawing/2014/main" id="{D60B6C77-F3BC-6DF6-E8B0-4F21775FA702}"/>
              </a:ext>
            </a:extLst>
          </p:cNvPr>
          <p:cNvCxnSpPr>
            <a:cxnSpLocks/>
          </p:cNvCxnSpPr>
          <p:nvPr/>
        </p:nvCxnSpPr>
        <p:spPr>
          <a:xfrm flipH="1">
            <a:off x="10365422" y="2266752"/>
            <a:ext cx="701940" cy="0"/>
          </a:xfrm>
          <a:prstGeom prst="line">
            <a:avLst/>
          </a:prstGeom>
          <a:ln w="127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1A0AFBAE-AFC1-594B-7A7A-40FD81F7641E}"/>
              </a:ext>
            </a:extLst>
          </p:cNvPr>
          <p:cNvSpPr txBox="1"/>
          <p:nvPr/>
        </p:nvSpPr>
        <p:spPr>
          <a:xfrm>
            <a:off x="9923563" y="1955010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Prompt</a:t>
            </a:r>
          </a:p>
        </p:txBody>
      </p:sp>
      <p:pic>
        <p:nvPicPr>
          <p:cNvPr id="95" name="Immagine 94">
            <a:extLst>
              <a:ext uri="{FF2B5EF4-FFF2-40B4-BE49-F238E27FC236}">
                <a16:creationId xmlns:a16="http://schemas.microsoft.com/office/drawing/2014/main" id="{321A3D02-9A62-6D3F-0609-05A708015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4595" y="1927334"/>
            <a:ext cx="635000" cy="635000"/>
          </a:xfrm>
          <a:prstGeom prst="rect">
            <a:avLst/>
          </a:prstGeom>
        </p:spPr>
      </p:pic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6CA78744-60F5-E224-2C26-48DED2C7E33D}"/>
              </a:ext>
            </a:extLst>
          </p:cNvPr>
          <p:cNvSpPr txBox="1"/>
          <p:nvPr/>
        </p:nvSpPr>
        <p:spPr>
          <a:xfrm>
            <a:off x="10745492" y="2519262"/>
            <a:ext cx="1634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Tool</a:t>
            </a:r>
          </a:p>
        </p:txBody>
      </p:sp>
      <p:pic>
        <p:nvPicPr>
          <p:cNvPr id="98" name="Immagine 97">
            <a:extLst>
              <a:ext uri="{FF2B5EF4-FFF2-40B4-BE49-F238E27FC236}">
                <a16:creationId xmlns:a16="http://schemas.microsoft.com/office/drawing/2014/main" id="{67D7B796-B369-D7F3-075D-5D713A2368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10618" y="1694571"/>
            <a:ext cx="279824" cy="279824"/>
          </a:xfrm>
          <a:prstGeom prst="rect">
            <a:avLst/>
          </a:prstGeom>
        </p:spPr>
      </p:pic>
      <p:cxnSp>
        <p:nvCxnSpPr>
          <p:cNvPr id="106" name="Connettore 1 52">
            <a:extLst>
              <a:ext uri="{FF2B5EF4-FFF2-40B4-BE49-F238E27FC236}">
                <a16:creationId xmlns:a16="http://schemas.microsoft.com/office/drawing/2014/main" id="{F5107401-A9C2-70E0-08BB-20248836A78B}"/>
              </a:ext>
            </a:extLst>
          </p:cNvPr>
          <p:cNvCxnSpPr>
            <a:cxnSpLocks/>
          </p:cNvCxnSpPr>
          <p:nvPr/>
        </p:nvCxnSpPr>
        <p:spPr>
          <a:xfrm>
            <a:off x="7172285" y="1817258"/>
            <a:ext cx="564760" cy="318762"/>
          </a:xfrm>
          <a:prstGeom prst="line">
            <a:avLst/>
          </a:prstGeom>
          <a:ln w="12700" cap="rnd"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8D85C6A8-4A39-13ED-8BA9-0D81EA86093B}"/>
              </a:ext>
            </a:extLst>
          </p:cNvPr>
          <p:cNvSpPr txBox="1"/>
          <p:nvPr/>
        </p:nvSpPr>
        <p:spPr>
          <a:xfrm>
            <a:off x="7503866" y="2358735"/>
            <a:ext cx="16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Task-</a:t>
            </a:r>
            <a:r>
              <a:rPr lang="it-IT" sz="1400" b="1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Assigner</a:t>
            </a:r>
            <a:endParaRPr lang="it-IT" sz="1400" b="1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  <a:p>
            <a:pPr algn="ctr"/>
            <a:r>
              <a: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Agent</a:t>
            </a:r>
          </a:p>
        </p:txBody>
      </p:sp>
      <p:cxnSp>
        <p:nvCxnSpPr>
          <p:cNvPr id="110" name="Connettore 1 55">
            <a:extLst>
              <a:ext uri="{FF2B5EF4-FFF2-40B4-BE49-F238E27FC236}">
                <a16:creationId xmlns:a16="http://schemas.microsoft.com/office/drawing/2014/main" id="{8DC74F7D-6E11-24CD-948E-729C58DD7DD1}"/>
              </a:ext>
            </a:extLst>
          </p:cNvPr>
          <p:cNvCxnSpPr>
            <a:cxnSpLocks/>
          </p:cNvCxnSpPr>
          <p:nvPr/>
        </p:nvCxnSpPr>
        <p:spPr>
          <a:xfrm flipH="1">
            <a:off x="8753182" y="2247782"/>
            <a:ext cx="701940" cy="0"/>
          </a:xfrm>
          <a:prstGeom prst="line">
            <a:avLst/>
          </a:prstGeom>
          <a:ln w="127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2C75512C-9C1B-7EB8-52E3-5D68290087A3}"/>
              </a:ext>
            </a:extLst>
          </p:cNvPr>
          <p:cNvSpPr txBox="1"/>
          <p:nvPr/>
        </p:nvSpPr>
        <p:spPr>
          <a:xfrm rot="1932793">
            <a:off x="6720442" y="1783190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Task</a:t>
            </a:r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4BA1E2C3-BB77-B32F-7561-0416172F70BF}"/>
              </a:ext>
            </a:extLst>
          </p:cNvPr>
          <p:cNvSpPr txBox="1"/>
          <p:nvPr/>
        </p:nvSpPr>
        <p:spPr>
          <a:xfrm rot="20031710">
            <a:off x="6603620" y="2558578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Task</a:t>
            </a: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7229770C-9943-AE31-06B1-B76386ABB65B}"/>
              </a:ext>
            </a:extLst>
          </p:cNvPr>
          <p:cNvSpPr txBox="1"/>
          <p:nvPr/>
        </p:nvSpPr>
        <p:spPr>
          <a:xfrm>
            <a:off x="8321102" y="1989761"/>
            <a:ext cx="1634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1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Plan</a:t>
            </a:r>
          </a:p>
        </p:txBody>
      </p:sp>
      <p:pic>
        <p:nvPicPr>
          <p:cNvPr id="130" name="Immagine 129">
            <a:extLst>
              <a:ext uri="{FF2B5EF4-FFF2-40B4-BE49-F238E27FC236}">
                <a16:creationId xmlns:a16="http://schemas.microsoft.com/office/drawing/2014/main" id="{C6E18B11-2233-2A2B-7DFC-20293ECF677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21178" t="20511" r="21611" b="19784"/>
          <a:stretch>
            <a:fillRect/>
          </a:stretch>
        </p:blipFill>
        <p:spPr>
          <a:xfrm>
            <a:off x="8062158" y="1800619"/>
            <a:ext cx="517153" cy="539700"/>
          </a:xfrm>
          <a:prstGeom prst="rect">
            <a:avLst/>
          </a:prstGeom>
        </p:spPr>
      </p:pic>
      <p:pic>
        <p:nvPicPr>
          <p:cNvPr id="134" name="Immagine 133">
            <a:extLst>
              <a:ext uri="{FF2B5EF4-FFF2-40B4-BE49-F238E27FC236}">
                <a16:creationId xmlns:a16="http://schemas.microsoft.com/office/drawing/2014/main" id="{95DF6001-54B9-4B2C-A61C-5C4EC573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258" y="4406789"/>
            <a:ext cx="449627" cy="449627"/>
          </a:xfrm>
          <a:prstGeom prst="rect">
            <a:avLst/>
          </a:prstGeom>
        </p:spPr>
      </p:pic>
      <p:pic>
        <p:nvPicPr>
          <p:cNvPr id="135" name="Immagine 134">
            <a:extLst>
              <a:ext uri="{FF2B5EF4-FFF2-40B4-BE49-F238E27FC236}">
                <a16:creationId xmlns:a16="http://schemas.microsoft.com/office/drawing/2014/main" id="{89820A85-FC7D-3CF0-26B8-0B9C4B463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500" y="5742547"/>
            <a:ext cx="449627" cy="44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47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65865-F38B-DACF-EDDA-DCBDC1C88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po 69">
            <a:extLst>
              <a:ext uri="{FF2B5EF4-FFF2-40B4-BE49-F238E27FC236}">
                <a16:creationId xmlns:a16="http://schemas.microsoft.com/office/drawing/2014/main" id="{CC6FCABE-71B8-0D61-38A7-02F1242C5F77}"/>
              </a:ext>
            </a:extLst>
          </p:cNvPr>
          <p:cNvGrpSpPr/>
          <p:nvPr/>
        </p:nvGrpSpPr>
        <p:grpSpPr>
          <a:xfrm flipH="1">
            <a:off x="121032" y="278370"/>
            <a:ext cx="5563418" cy="2992646"/>
            <a:chOff x="901320" y="948930"/>
            <a:chExt cx="5563418" cy="2992646"/>
          </a:xfrm>
        </p:grpSpPr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396A4423-3713-DADD-BC8C-F1ED2EFF8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9022" y="948930"/>
              <a:ext cx="539068" cy="539068"/>
            </a:xfrm>
            <a:prstGeom prst="rect">
              <a:avLst/>
            </a:prstGeom>
          </p:spPr>
        </p:pic>
        <p:pic>
          <p:nvPicPr>
            <p:cNvPr id="46" name="Immagine 45">
              <a:extLst>
                <a:ext uri="{FF2B5EF4-FFF2-40B4-BE49-F238E27FC236}">
                  <a16:creationId xmlns:a16="http://schemas.microsoft.com/office/drawing/2014/main" id="{0505FB2F-BE2C-8A2B-1D8E-F046E4FBF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1906" y="1830113"/>
              <a:ext cx="609600" cy="609600"/>
            </a:xfrm>
            <a:prstGeom prst="rect">
              <a:avLst/>
            </a:prstGeom>
          </p:spPr>
        </p:pic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23812ACF-7D23-D1BA-62C5-62B5BA243EEF}"/>
                </a:ext>
              </a:extLst>
            </p:cNvPr>
            <p:cNvSpPr txBox="1"/>
            <p:nvPr/>
          </p:nvSpPr>
          <p:spPr>
            <a:xfrm>
              <a:off x="2969470" y="2444722"/>
              <a:ext cx="1634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Coordinator</a:t>
              </a:r>
            </a:p>
            <a:p>
              <a:pPr algn="ctr"/>
              <a:r>
                <a:rPr lang="it-IT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Agent</a:t>
              </a: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F1F490EB-35A9-C869-EEC1-CBB683C6A766}"/>
                </a:ext>
              </a:extLst>
            </p:cNvPr>
            <p:cNvSpPr txBox="1"/>
            <p:nvPr/>
          </p:nvSpPr>
          <p:spPr>
            <a:xfrm>
              <a:off x="901320" y="1512925"/>
              <a:ext cx="1634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Agent 1</a:t>
              </a:r>
            </a:p>
          </p:txBody>
        </p:sp>
        <p:pic>
          <p:nvPicPr>
            <p:cNvPr id="49" name="Immagine 48">
              <a:extLst>
                <a:ext uri="{FF2B5EF4-FFF2-40B4-BE49-F238E27FC236}">
                  <a16:creationId xmlns:a16="http://schemas.microsoft.com/office/drawing/2014/main" id="{BD9B1861-6339-D396-A023-E1A8A325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9022" y="2009367"/>
              <a:ext cx="539068" cy="539068"/>
            </a:xfrm>
            <a:prstGeom prst="rect">
              <a:avLst/>
            </a:prstGeom>
          </p:spPr>
        </p:pic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01919E60-F35F-7D96-7962-43D634333E5E}"/>
                </a:ext>
              </a:extLst>
            </p:cNvPr>
            <p:cNvSpPr txBox="1"/>
            <p:nvPr/>
          </p:nvSpPr>
          <p:spPr>
            <a:xfrm>
              <a:off x="901320" y="2573362"/>
              <a:ext cx="1634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Agent 2</a:t>
              </a:r>
            </a:p>
          </p:txBody>
        </p:sp>
        <p:pic>
          <p:nvPicPr>
            <p:cNvPr id="51" name="Immagine 50">
              <a:extLst>
                <a:ext uri="{FF2B5EF4-FFF2-40B4-BE49-F238E27FC236}">
                  <a16:creationId xmlns:a16="http://schemas.microsoft.com/office/drawing/2014/main" id="{008C1715-AA4F-E980-4846-05B896975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9022" y="3069804"/>
              <a:ext cx="539068" cy="539068"/>
            </a:xfrm>
            <a:prstGeom prst="rect">
              <a:avLst/>
            </a:prstGeom>
          </p:spPr>
        </p:pic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E3205BDA-254E-EF51-EDFB-77D2362E7F0D}"/>
                </a:ext>
              </a:extLst>
            </p:cNvPr>
            <p:cNvSpPr txBox="1"/>
            <p:nvPr/>
          </p:nvSpPr>
          <p:spPr>
            <a:xfrm>
              <a:off x="901320" y="3633799"/>
              <a:ext cx="1634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Agent </a:t>
              </a:r>
              <a:r>
                <a:rPr lang="it-IT" sz="1400" b="1" dirty="0" err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endPara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53" name="Connettore 1 55">
              <a:extLst>
                <a:ext uri="{FF2B5EF4-FFF2-40B4-BE49-F238E27FC236}">
                  <a16:creationId xmlns:a16="http://schemas.microsoft.com/office/drawing/2014/main" id="{891F1A1A-23A5-713B-96D8-D254484EC32D}"/>
                </a:ext>
              </a:extLst>
            </p:cNvPr>
            <p:cNvCxnSpPr>
              <a:cxnSpLocks/>
            </p:cNvCxnSpPr>
            <p:nvPr/>
          </p:nvCxnSpPr>
          <p:spPr>
            <a:xfrm>
              <a:off x="2215790" y="1367186"/>
              <a:ext cx="909928" cy="605834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ttore 1 55">
              <a:extLst>
                <a:ext uri="{FF2B5EF4-FFF2-40B4-BE49-F238E27FC236}">
                  <a16:creationId xmlns:a16="http://schemas.microsoft.com/office/drawing/2014/main" id="{1FDDFAF2-3BC7-263E-70BB-CF0A9ABE515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051" y="2463576"/>
              <a:ext cx="1007416" cy="0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Connettore 1 52">
              <a:extLst>
                <a:ext uri="{FF2B5EF4-FFF2-40B4-BE49-F238E27FC236}">
                  <a16:creationId xmlns:a16="http://schemas.microsoft.com/office/drawing/2014/main" id="{EA6A25E0-7379-EC14-2C6D-B7FA1B1128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6141" y="2886609"/>
              <a:ext cx="905075" cy="565836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ttore 1 55">
              <a:extLst>
                <a:ext uri="{FF2B5EF4-FFF2-40B4-BE49-F238E27FC236}">
                  <a16:creationId xmlns:a16="http://schemas.microsoft.com/office/drawing/2014/main" id="{63A0AB5E-50BA-C18D-96C8-949CDBB8498D}"/>
                </a:ext>
              </a:extLst>
            </p:cNvPr>
            <p:cNvCxnSpPr>
              <a:cxnSpLocks/>
            </p:cNvCxnSpPr>
            <p:nvPr/>
          </p:nvCxnSpPr>
          <p:spPr>
            <a:xfrm>
              <a:off x="4389236" y="2534806"/>
              <a:ext cx="750754" cy="0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ttore 1 55">
              <a:extLst>
                <a:ext uri="{FF2B5EF4-FFF2-40B4-BE49-F238E27FC236}">
                  <a16:creationId xmlns:a16="http://schemas.microsoft.com/office/drawing/2014/main" id="{1DF25D74-9362-CCC1-E6B9-395E49DFF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9236" y="2347730"/>
              <a:ext cx="701940" cy="0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67BD1555-8F76-4FEB-EF30-FBA665058A58}"/>
                </a:ext>
              </a:extLst>
            </p:cNvPr>
            <p:cNvSpPr txBox="1"/>
            <p:nvPr/>
          </p:nvSpPr>
          <p:spPr>
            <a:xfrm>
              <a:off x="1886281" y="2230918"/>
              <a:ext cx="1634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Submit vote</a:t>
              </a:r>
            </a:p>
          </p:txBody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5EAB42E1-0C16-396A-41C5-0B3F4613354B}"/>
                </a:ext>
              </a:extLst>
            </p:cNvPr>
            <p:cNvSpPr txBox="1"/>
            <p:nvPr/>
          </p:nvSpPr>
          <p:spPr>
            <a:xfrm>
              <a:off x="3922970" y="2564338"/>
              <a:ext cx="1634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Result</a:t>
              </a:r>
            </a:p>
          </p:txBody>
        </p:sp>
        <p:sp>
          <p:nvSpPr>
            <p:cNvPr id="60" name="CasellaDiTesto 59">
              <a:extLst>
                <a:ext uri="{FF2B5EF4-FFF2-40B4-BE49-F238E27FC236}">
                  <a16:creationId xmlns:a16="http://schemas.microsoft.com/office/drawing/2014/main" id="{00717C35-FE31-AC49-E8B0-4E5AA598DFF3}"/>
                </a:ext>
              </a:extLst>
            </p:cNvPr>
            <p:cNvSpPr txBox="1"/>
            <p:nvPr/>
          </p:nvSpPr>
          <p:spPr>
            <a:xfrm>
              <a:off x="3947377" y="2035988"/>
              <a:ext cx="1634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Prompt</a:t>
              </a:r>
            </a:p>
          </p:txBody>
        </p:sp>
        <p:pic>
          <p:nvPicPr>
            <p:cNvPr id="61" name="Immagine 60">
              <a:extLst>
                <a:ext uri="{FF2B5EF4-FFF2-40B4-BE49-F238E27FC236}">
                  <a16:creationId xmlns:a16="http://schemas.microsoft.com/office/drawing/2014/main" id="{773F31CF-DC95-F24D-EEE9-75DD6A41F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19369" y="1954524"/>
              <a:ext cx="635000" cy="635000"/>
            </a:xfrm>
            <a:prstGeom prst="rect">
              <a:avLst/>
            </a:prstGeom>
          </p:spPr>
        </p:pic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97636CB6-51AA-5B8C-CF64-9B169D8B4112}"/>
                </a:ext>
              </a:extLst>
            </p:cNvPr>
            <p:cNvSpPr txBox="1"/>
            <p:nvPr/>
          </p:nvSpPr>
          <p:spPr>
            <a:xfrm>
              <a:off x="4830266" y="2546452"/>
              <a:ext cx="1634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Tool</a:t>
              </a:r>
            </a:p>
          </p:txBody>
        </p:sp>
        <p:pic>
          <p:nvPicPr>
            <p:cNvPr id="63" name="Immagine 62">
              <a:extLst>
                <a:ext uri="{FF2B5EF4-FFF2-40B4-BE49-F238E27FC236}">
                  <a16:creationId xmlns:a16="http://schemas.microsoft.com/office/drawing/2014/main" id="{A9B2A39C-BBF2-086F-CA29-62798FDCF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5218" y="2824541"/>
              <a:ext cx="261610" cy="261610"/>
            </a:xfrm>
            <a:prstGeom prst="rect">
              <a:avLst/>
            </a:prstGeom>
          </p:spPr>
        </p:pic>
        <p:pic>
          <p:nvPicPr>
            <p:cNvPr id="64" name="Immagine 63">
              <a:extLst>
                <a:ext uri="{FF2B5EF4-FFF2-40B4-BE49-F238E27FC236}">
                  <a16:creationId xmlns:a16="http://schemas.microsoft.com/office/drawing/2014/main" id="{AFC187FB-8276-E3E2-878C-254EF034E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34432" y="1775549"/>
              <a:ext cx="279824" cy="279824"/>
            </a:xfrm>
            <a:prstGeom prst="rect">
              <a:avLst/>
            </a:prstGeom>
          </p:spPr>
        </p:pic>
        <p:pic>
          <p:nvPicPr>
            <p:cNvPr id="65" name="Immagine 64">
              <a:extLst>
                <a:ext uri="{FF2B5EF4-FFF2-40B4-BE49-F238E27FC236}">
                  <a16:creationId xmlns:a16="http://schemas.microsoft.com/office/drawing/2014/main" id="{73AA4805-80ED-09E1-259E-A59A4D88C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78272" y="2212467"/>
              <a:ext cx="245008" cy="245008"/>
            </a:xfrm>
            <a:prstGeom prst="rect">
              <a:avLst/>
            </a:prstGeom>
          </p:spPr>
        </p:pic>
        <p:sp>
          <p:nvSpPr>
            <p:cNvPr id="66" name="CasellaDiTesto 65">
              <a:extLst>
                <a:ext uri="{FF2B5EF4-FFF2-40B4-BE49-F238E27FC236}">
                  <a16:creationId xmlns:a16="http://schemas.microsoft.com/office/drawing/2014/main" id="{7A47AE97-B82C-9913-47F5-2A5885D441D9}"/>
                </a:ext>
              </a:extLst>
            </p:cNvPr>
            <p:cNvSpPr txBox="1"/>
            <p:nvPr/>
          </p:nvSpPr>
          <p:spPr>
            <a:xfrm rot="19646011">
              <a:off x="1866966" y="2917240"/>
              <a:ext cx="1634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Submit vote</a:t>
              </a:r>
            </a:p>
          </p:txBody>
        </p:sp>
        <p:pic>
          <p:nvPicPr>
            <p:cNvPr id="67" name="Immagine 66">
              <a:extLst>
                <a:ext uri="{FF2B5EF4-FFF2-40B4-BE49-F238E27FC236}">
                  <a16:creationId xmlns:a16="http://schemas.microsoft.com/office/drawing/2014/main" id="{B1463423-3924-87DB-8CFD-2EDA0264A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9566245">
              <a:off x="2113637" y="3165408"/>
              <a:ext cx="245008" cy="245008"/>
            </a:xfrm>
            <a:prstGeom prst="rect">
              <a:avLst/>
            </a:prstGeom>
          </p:spPr>
        </p:pic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238ED326-7648-FAAE-7BA7-26D3CEA7E166}"/>
                </a:ext>
              </a:extLst>
            </p:cNvPr>
            <p:cNvSpPr txBox="1"/>
            <p:nvPr/>
          </p:nvSpPr>
          <p:spPr>
            <a:xfrm rot="2033710">
              <a:off x="1941528" y="1491688"/>
              <a:ext cx="1634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Submit vote</a:t>
              </a:r>
            </a:p>
          </p:txBody>
        </p:sp>
        <p:pic>
          <p:nvPicPr>
            <p:cNvPr id="69" name="Immagine 68">
              <a:extLst>
                <a:ext uri="{FF2B5EF4-FFF2-40B4-BE49-F238E27FC236}">
                  <a16:creationId xmlns:a16="http://schemas.microsoft.com/office/drawing/2014/main" id="{19AD1D4B-DF72-0709-AE17-3B9E3BF87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205567">
              <a:off x="2253638" y="1175599"/>
              <a:ext cx="245008" cy="245008"/>
            </a:xfrm>
            <a:prstGeom prst="rect">
              <a:avLst/>
            </a:prstGeom>
          </p:spPr>
        </p:pic>
      </p:grpSp>
      <p:grpSp>
        <p:nvGrpSpPr>
          <p:cNvPr id="97" name="Gruppo 96">
            <a:extLst>
              <a:ext uri="{FF2B5EF4-FFF2-40B4-BE49-F238E27FC236}">
                <a16:creationId xmlns:a16="http://schemas.microsoft.com/office/drawing/2014/main" id="{BB99D805-AA0B-F47E-7CC8-F1E6B7E99004}"/>
              </a:ext>
            </a:extLst>
          </p:cNvPr>
          <p:cNvGrpSpPr/>
          <p:nvPr/>
        </p:nvGrpSpPr>
        <p:grpSpPr>
          <a:xfrm flipH="1">
            <a:off x="6356371" y="705456"/>
            <a:ext cx="4892668" cy="2222168"/>
            <a:chOff x="6356371" y="705456"/>
            <a:chExt cx="4892668" cy="2222168"/>
          </a:xfrm>
        </p:grpSpPr>
        <p:pic>
          <p:nvPicPr>
            <p:cNvPr id="71" name="Immagine 70">
              <a:extLst>
                <a:ext uri="{FF2B5EF4-FFF2-40B4-BE49-F238E27FC236}">
                  <a16:creationId xmlns:a16="http://schemas.microsoft.com/office/drawing/2014/main" id="{E21AA119-CA08-B43A-3170-A20AF7AF8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04073" y="789476"/>
              <a:ext cx="539068" cy="539068"/>
            </a:xfrm>
            <a:prstGeom prst="rect">
              <a:avLst/>
            </a:prstGeom>
          </p:spPr>
        </p:pic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AE0A62E0-946B-D23B-00F3-C72AC85038ED}"/>
                </a:ext>
              </a:extLst>
            </p:cNvPr>
            <p:cNvSpPr txBox="1"/>
            <p:nvPr/>
          </p:nvSpPr>
          <p:spPr>
            <a:xfrm>
              <a:off x="6356371" y="1314726"/>
              <a:ext cx="1634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Agent 1</a:t>
              </a:r>
            </a:p>
          </p:txBody>
        </p:sp>
        <p:pic>
          <p:nvPicPr>
            <p:cNvPr id="73" name="Immagine 72">
              <a:extLst>
                <a:ext uri="{FF2B5EF4-FFF2-40B4-BE49-F238E27FC236}">
                  <a16:creationId xmlns:a16="http://schemas.microsoft.com/office/drawing/2014/main" id="{27D35DD9-AE20-12C2-EF41-430F14D3B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34774" y="789476"/>
              <a:ext cx="539068" cy="539068"/>
            </a:xfrm>
            <a:prstGeom prst="rect">
              <a:avLst/>
            </a:prstGeom>
          </p:spPr>
        </p:pic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C5BC17BC-6108-D85F-2F1E-63F246F58C17}"/>
                </a:ext>
              </a:extLst>
            </p:cNvPr>
            <p:cNvSpPr txBox="1"/>
            <p:nvPr/>
          </p:nvSpPr>
          <p:spPr>
            <a:xfrm>
              <a:off x="7887072" y="1314726"/>
              <a:ext cx="1634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Agent 2</a:t>
              </a:r>
            </a:p>
          </p:txBody>
        </p:sp>
        <p:pic>
          <p:nvPicPr>
            <p:cNvPr id="75" name="Immagine 74">
              <a:extLst>
                <a:ext uri="{FF2B5EF4-FFF2-40B4-BE49-F238E27FC236}">
                  <a16:creationId xmlns:a16="http://schemas.microsoft.com/office/drawing/2014/main" id="{96D18F6B-DE90-BF79-23EC-4155B3652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74933" y="2117843"/>
              <a:ext cx="539068" cy="539068"/>
            </a:xfrm>
            <a:prstGeom prst="rect">
              <a:avLst/>
            </a:prstGeom>
          </p:spPr>
        </p:pic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C19B089C-F365-E66B-9690-A15ACC98C5C7}"/>
                </a:ext>
              </a:extLst>
            </p:cNvPr>
            <p:cNvSpPr txBox="1"/>
            <p:nvPr/>
          </p:nvSpPr>
          <p:spPr>
            <a:xfrm>
              <a:off x="7127231" y="2619846"/>
              <a:ext cx="1634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Agent </a:t>
              </a:r>
              <a:r>
                <a:rPr lang="it-IT" sz="1400" b="1" dirty="0" err="1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n</a:t>
              </a:r>
              <a:endParaRPr lang="it-IT" sz="14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endParaRPr>
            </a:p>
          </p:txBody>
        </p:sp>
        <p:cxnSp>
          <p:nvCxnSpPr>
            <p:cNvPr id="77" name="Connettore 1 55">
              <a:extLst>
                <a:ext uri="{FF2B5EF4-FFF2-40B4-BE49-F238E27FC236}">
                  <a16:creationId xmlns:a16="http://schemas.microsoft.com/office/drawing/2014/main" id="{470B7107-33CE-E149-7CD9-2D0A404B93D5}"/>
                </a:ext>
              </a:extLst>
            </p:cNvPr>
            <p:cNvCxnSpPr>
              <a:cxnSpLocks/>
            </p:cNvCxnSpPr>
            <p:nvPr/>
          </p:nvCxnSpPr>
          <p:spPr>
            <a:xfrm>
              <a:off x="9284427" y="1931374"/>
              <a:ext cx="750754" cy="0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ttore 1 55">
              <a:extLst>
                <a:ext uri="{FF2B5EF4-FFF2-40B4-BE49-F238E27FC236}">
                  <a16:creationId xmlns:a16="http://schemas.microsoft.com/office/drawing/2014/main" id="{44617333-E41E-D285-4CC7-DA4050CB43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4427" y="1744298"/>
              <a:ext cx="701940" cy="0"/>
            </a:xfrm>
            <a:prstGeom prst="line">
              <a:avLst/>
            </a:prstGeom>
            <a:ln w="127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CasellaDiTesto 78">
              <a:extLst>
                <a:ext uri="{FF2B5EF4-FFF2-40B4-BE49-F238E27FC236}">
                  <a16:creationId xmlns:a16="http://schemas.microsoft.com/office/drawing/2014/main" id="{913925E9-AF37-473D-BBD0-C3B991407D1E}"/>
                </a:ext>
              </a:extLst>
            </p:cNvPr>
            <p:cNvSpPr txBox="1"/>
            <p:nvPr/>
          </p:nvSpPr>
          <p:spPr>
            <a:xfrm>
              <a:off x="8818161" y="1960906"/>
              <a:ext cx="1634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Result</a:t>
              </a:r>
            </a:p>
          </p:txBody>
        </p:sp>
        <p:sp>
          <p:nvSpPr>
            <p:cNvPr id="80" name="CasellaDiTesto 79">
              <a:extLst>
                <a:ext uri="{FF2B5EF4-FFF2-40B4-BE49-F238E27FC236}">
                  <a16:creationId xmlns:a16="http://schemas.microsoft.com/office/drawing/2014/main" id="{FAB96F96-7BBE-DF81-4B45-F5F8B8E2FBBE}"/>
                </a:ext>
              </a:extLst>
            </p:cNvPr>
            <p:cNvSpPr txBox="1"/>
            <p:nvPr/>
          </p:nvSpPr>
          <p:spPr>
            <a:xfrm>
              <a:off x="8842568" y="1432556"/>
              <a:ext cx="1634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Prompt</a:t>
              </a:r>
            </a:p>
          </p:txBody>
        </p:sp>
        <p:pic>
          <p:nvPicPr>
            <p:cNvPr id="81" name="Immagine 80">
              <a:extLst>
                <a:ext uri="{FF2B5EF4-FFF2-40B4-BE49-F238E27FC236}">
                  <a16:creationId xmlns:a16="http://schemas.microsoft.com/office/drawing/2014/main" id="{1A5F2372-62A6-86FB-3CDB-16EE8DECB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114303" y="1325612"/>
              <a:ext cx="635000" cy="635000"/>
            </a:xfrm>
            <a:prstGeom prst="rect">
              <a:avLst/>
            </a:prstGeom>
          </p:spPr>
        </p:pic>
        <p:pic>
          <p:nvPicPr>
            <p:cNvPr id="82" name="Immagine 81">
              <a:extLst>
                <a:ext uri="{FF2B5EF4-FFF2-40B4-BE49-F238E27FC236}">
                  <a16:creationId xmlns:a16="http://schemas.microsoft.com/office/drawing/2014/main" id="{21A4337A-92D7-AAAA-67D5-C4CDB10BA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29623" y="1172117"/>
              <a:ext cx="279824" cy="279824"/>
            </a:xfrm>
            <a:prstGeom prst="rect">
              <a:avLst/>
            </a:prstGeom>
          </p:spPr>
        </p:pic>
        <p:sp>
          <p:nvSpPr>
            <p:cNvPr id="83" name="Rettangolo con angoli arrotondati 82">
              <a:extLst>
                <a:ext uri="{FF2B5EF4-FFF2-40B4-BE49-F238E27FC236}">
                  <a16:creationId xmlns:a16="http://schemas.microsoft.com/office/drawing/2014/main" id="{35032237-D569-DB7C-8235-44B3300B5AC6}"/>
                </a:ext>
              </a:extLst>
            </p:cNvPr>
            <p:cNvSpPr/>
            <p:nvPr/>
          </p:nvSpPr>
          <p:spPr>
            <a:xfrm>
              <a:off x="6688278" y="705456"/>
              <a:ext cx="2456121" cy="22221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84" name="Gruppo 83">
              <a:extLst>
                <a:ext uri="{FF2B5EF4-FFF2-40B4-BE49-F238E27FC236}">
                  <a16:creationId xmlns:a16="http://schemas.microsoft.com/office/drawing/2014/main" id="{7936D926-6991-B60B-AF6E-6A9D1436F6E1}"/>
                </a:ext>
              </a:extLst>
            </p:cNvPr>
            <p:cNvGrpSpPr/>
            <p:nvPr/>
          </p:nvGrpSpPr>
          <p:grpSpPr>
            <a:xfrm rot="3073150">
              <a:off x="7029432" y="1898668"/>
              <a:ext cx="578240" cy="187076"/>
              <a:chOff x="619241" y="2178955"/>
              <a:chExt cx="578240" cy="187076"/>
            </a:xfrm>
          </p:grpSpPr>
          <p:cxnSp>
            <p:nvCxnSpPr>
              <p:cNvPr id="85" name="Connettore 1 55">
                <a:extLst>
                  <a:ext uri="{FF2B5EF4-FFF2-40B4-BE49-F238E27FC236}">
                    <a16:creationId xmlns:a16="http://schemas.microsoft.com/office/drawing/2014/main" id="{2509BCC9-8AF8-2B6C-64F3-FB8184B065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74" y="2366031"/>
                <a:ext cx="567607" cy="0"/>
              </a:xfrm>
              <a:prstGeom prst="line">
                <a:avLst/>
              </a:prstGeom>
              <a:ln w="12700" cap="rnd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Connettore 1 55">
                <a:extLst>
                  <a:ext uri="{FF2B5EF4-FFF2-40B4-BE49-F238E27FC236}">
                    <a16:creationId xmlns:a16="http://schemas.microsoft.com/office/drawing/2014/main" id="{5FBB78C0-CD8D-4A8D-A76C-3CDD68F88A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241" y="2178955"/>
                <a:ext cx="567607" cy="0"/>
              </a:xfrm>
              <a:prstGeom prst="line">
                <a:avLst/>
              </a:prstGeom>
              <a:ln w="12700" cap="rnd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Gruppo 86">
              <a:extLst>
                <a:ext uri="{FF2B5EF4-FFF2-40B4-BE49-F238E27FC236}">
                  <a16:creationId xmlns:a16="http://schemas.microsoft.com/office/drawing/2014/main" id="{46ECE29C-7FFA-DC86-CD29-1C51EDC62C45}"/>
                </a:ext>
              </a:extLst>
            </p:cNvPr>
            <p:cNvGrpSpPr/>
            <p:nvPr/>
          </p:nvGrpSpPr>
          <p:grpSpPr>
            <a:xfrm rot="7393770">
              <a:off x="8271079" y="1912637"/>
              <a:ext cx="578240" cy="187076"/>
              <a:chOff x="619241" y="2178955"/>
              <a:chExt cx="578240" cy="187076"/>
            </a:xfrm>
          </p:grpSpPr>
          <p:cxnSp>
            <p:nvCxnSpPr>
              <p:cNvPr id="88" name="Connettore 1 55">
                <a:extLst>
                  <a:ext uri="{FF2B5EF4-FFF2-40B4-BE49-F238E27FC236}">
                    <a16:creationId xmlns:a16="http://schemas.microsoft.com/office/drawing/2014/main" id="{11760F67-BBE3-A05C-A1F5-43653A6835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74" y="2366031"/>
                <a:ext cx="567607" cy="0"/>
              </a:xfrm>
              <a:prstGeom prst="line">
                <a:avLst/>
              </a:prstGeom>
              <a:ln w="12700" cap="rnd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Connettore 1 55">
                <a:extLst>
                  <a:ext uri="{FF2B5EF4-FFF2-40B4-BE49-F238E27FC236}">
                    <a16:creationId xmlns:a16="http://schemas.microsoft.com/office/drawing/2014/main" id="{E7B8C120-530E-5550-2CC1-FB25074735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241" y="2178955"/>
                <a:ext cx="567607" cy="0"/>
              </a:xfrm>
              <a:prstGeom prst="line">
                <a:avLst/>
              </a:prstGeom>
              <a:ln w="12700" cap="rnd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uppo 89">
              <a:extLst>
                <a:ext uri="{FF2B5EF4-FFF2-40B4-BE49-F238E27FC236}">
                  <a16:creationId xmlns:a16="http://schemas.microsoft.com/office/drawing/2014/main" id="{BF6EBB1A-5059-6DF7-FE6B-5847C1034919}"/>
                </a:ext>
              </a:extLst>
            </p:cNvPr>
            <p:cNvGrpSpPr/>
            <p:nvPr/>
          </p:nvGrpSpPr>
          <p:grpSpPr>
            <a:xfrm>
              <a:off x="7649692" y="993945"/>
              <a:ext cx="578240" cy="187076"/>
              <a:chOff x="619241" y="2178955"/>
              <a:chExt cx="578240" cy="187076"/>
            </a:xfrm>
          </p:grpSpPr>
          <p:cxnSp>
            <p:nvCxnSpPr>
              <p:cNvPr id="91" name="Connettore 1 55">
                <a:extLst>
                  <a:ext uri="{FF2B5EF4-FFF2-40B4-BE49-F238E27FC236}">
                    <a16:creationId xmlns:a16="http://schemas.microsoft.com/office/drawing/2014/main" id="{D3447F23-173E-B4F8-50B9-9ED39C5939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9874" y="2366031"/>
                <a:ext cx="567607" cy="0"/>
              </a:xfrm>
              <a:prstGeom prst="line">
                <a:avLst/>
              </a:prstGeom>
              <a:ln w="12700" cap="rnd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Connettore 1 55">
                <a:extLst>
                  <a:ext uri="{FF2B5EF4-FFF2-40B4-BE49-F238E27FC236}">
                    <a16:creationId xmlns:a16="http://schemas.microsoft.com/office/drawing/2014/main" id="{872EBF9A-F5E5-AE1C-B7F0-00B3D7C8F5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241" y="2178955"/>
                <a:ext cx="567607" cy="0"/>
              </a:xfrm>
              <a:prstGeom prst="line">
                <a:avLst/>
              </a:prstGeom>
              <a:ln w="12700" cap="rnd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93" name="Immagine 92">
              <a:extLst>
                <a:ext uri="{FF2B5EF4-FFF2-40B4-BE49-F238E27FC236}">
                  <a16:creationId xmlns:a16="http://schemas.microsoft.com/office/drawing/2014/main" id="{0FF08CD8-862E-324C-B603-BE02F761C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04592" y="2200103"/>
              <a:ext cx="261610" cy="261610"/>
            </a:xfrm>
            <a:prstGeom prst="rect">
              <a:avLst/>
            </a:prstGeom>
          </p:spPr>
        </p:pic>
        <p:pic>
          <p:nvPicPr>
            <p:cNvPr id="94" name="Immagine 93">
              <a:extLst>
                <a:ext uri="{FF2B5EF4-FFF2-40B4-BE49-F238E27FC236}">
                  <a16:creationId xmlns:a16="http://schemas.microsoft.com/office/drawing/2014/main" id="{9A20047C-CF88-01A6-284A-A7BF66F8B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93000" y="1466290"/>
              <a:ext cx="307777" cy="307777"/>
            </a:xfrm>
            <a:prstGeom prst="rect">
              <a:avLst/>
            </a:prstGeom>
          </p:spPr>
        </p:pic>
        <p:sp>
          <p:nvSpPr>
            <p:cNvPr id="95" name="CasellaDiTesto 94">
              <a:extLst>
                <a:ext uri="{FF2B5EF4-FFF2-40B4-BE49-F238E27FC236}">
                  <a16:creationId xmlns:a16="http://schemas.microsoft.com/office/drawing/2014/main" id="{2D2A1D5C-C120-1400-2B0F-201D84B81831}"/>
                </a:ext>
              </a:extLst>
            </p:cNvPr>
            <p:cNvSpPr txBox="1"/>
            <p:nvPr/>
          </p:nvSpPr>
          <p:spPr>
            <a:xfrm>
              <a:off x="7115073" y="1766727"/>
              <a:ext cx="1634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i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Debate</a:t>
              </a:r>
            </a:p>
          </p:txBody>
        </p:sp>
        <p:sp>
          <p:nvSpPr>
            <p:cNvPr id="96" name="CasellaDiTesto 95">
              <a:extLst>
                <a:ext uri="{FF2B5EF4-FFF2-40B4-BE49-F238E27FC236}">
                  <a16:creationId xmlns:a16="http://schemas.microsoft.com/office/drawing/2014/main" id="{44198563-15BA-D397-DF2C-79BC0E6B51FE}"/>
                </a:ext>
              </a:extLst>
            </p:cNvPr>
            <p:cNvSpPr txBox="1"/>
            <p:nvPr/>
          </p:nvSpPr>
          <p:spPr>
            <a:xfrm>
              <a:off x="9614567" y="1940094"/>
              <a:ext cx="16344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b="1" dirty="0">
                  <a:latin typeface="CMU SERIF ROMAN" panose="02000603000000000000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Tool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0269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8249</TotalTime>
  <Words>148</Words>
  <Application>Microsoft Macintosh PowerPoint</Application>
  <PresentationFormat>Widescreen</PresentationFormat>
  <Paragraphs>103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CMU SERIF ROMAN</vt:lpstr>
      <vt:lpstr>Helvetica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Compagnucci</dc:creator>
  <cp:lastModifiedBy>Ivan Compagnucci</cp:lastModifiedBy>
  <cp:revision>44</cp:revision>
  <dcterms:created xsi:type="dcterms:W3CDTF">2025-05-15T14:36:40Z</dcterms:created>
  <dcterms:modified xsi:type="dcterms:W3CDTF">2025-10-22T10:51:43Z</dcterms:modified>
</cp:coreProperties>
</file>