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C056"/>
    <a:srgbClr val="FA5252"/>
    <a:srgbClr val="04A6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6"/>
    <p:restoredTop sz="94188"/>
  </p:normalViewPr>
  <p:slideViewPr>
    <p:cSldViewPr snapToGrid="0">
      <p:cViewPr varScale="1">
        <p:scale>
          <a:sx n="106" d="100"/>
          <a:sy n="106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69827-7A52-E846-A985-BA418795AE7E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59C4C-DACB-0444-B93C-24A10E0746A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462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9C4C-DACB-0444-B93C-24A10E0746A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98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59C4C-DACB-0444-B93C-24A10E0746A7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1403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A290A0-CBCF-7BF4-9156-6D463E2D95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9B65B49-EDF5-BF62-32EB-3401AD67B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607A76-2714-BD44-5BB3-E3756A76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6EC9AB-D318-C330-3F3B-975BCFFF9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ADE838-FA4B-C7CA-4BF3-A5C1B41F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9853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22964C-4ADB-BEBC-D950-AB66E9A65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59D0B00-4179-ECB4-99E5-E18253C04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D6814A-38C3-5CB2-A3D8-4FA5D057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404C24-871C-F374-3E69-C9E3C4B38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E9DC47-F96C-C4DE-02B0-94DC1776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309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22DB420-7BA7-C391-B4BE-6E702068C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0CF869-BACD-4ED9-9C9F-AFCCB0B3C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92DFB30-E9A6-2002-1295-85FC0DF4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D97912-6591-28B7-037E-973760069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5766EA-DDEA-5A6E-B107-1115A881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520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758DA7-4DD9-F9AF-7B91-CB1F0D32F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ECD46D-43F8-6600-F9B1-173C97B69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886FFD-C8DB-98A2-21B4-8A1BBCEA6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2CD234-CE85-2A93-2E4E-4CD96BF2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A3B0DF-66A1-CEC2-E224-4E6638441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141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C91393-500B-B486-BC9C-C717DDEF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A9565D-9C1C-5EEB-950C-1F3F30AB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45C8FC9-A317-99F4-62D7-06C569113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4EE75C-29A7-EB5C-50BF-8B1FE8A9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4D0D53-287F-A861-ABA3-47CCF3FE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49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72FF7B-CC37-4D20-8A6D-C4A44A21F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4767D1-F561-B9ED-0908-0C02291183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FA9D86C-512A-2C02-04F6-91F7CA875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2A2A6B9-C827-F0C0-0AE6-5E829E5C0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E3DD18-C772-8EA1-3FDB-54D0F2313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A2A36D5-95CF-1529-CBB2-F7965C24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614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921D3A-C5EE-BF8F-B766-98EAA6DD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CA134A-A0DC-4F87-E2FE-2769BF45A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6DDBB32-47FA-E2FC-8613-70E5AD1DE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616E3B5-5E3F-3100-BDCD-352982356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5B62486-4B5C-32EB-70E3-46F5707B08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0400AC-94D7-8ACF-CF88-A2E45C7C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886896C-09D5-F0FA-C4B9-5E9C929E5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4450F5D-7695-64AB-9E49-A545DA12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60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7FF7E0-8055-E866-8E48-89D3A286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9F2063-C232-E490-A31A-C03DB25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0C92E4D-0765-4F2A-E289-721C31186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C0E9982-00C5-C457-418F-A838296F6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87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1AD475D-6013-757F-E4A2-024F046D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9284AB9A-CEDE-D2BE-34AD-61844C9E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E7F5F7-F09C-2DB0-661F-B84B5BB8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2738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D27B3B2-D17E-6BE0-E0D7-F9C06D7EF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4E1B86-C414-6F64-C60E-D7171BB8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35C257D-486F-83E1-FC97-381D72DC7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1EB58F3-F4A9-2536-8225-771277CE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42EECB-CA0B-8C2D-0078-D87B0D854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32D6F5C-9A8D-7E40-3A05-95D20D26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340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174712-9541-618C-EC6B-A556DEDE9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DD1210C-CE73-1917-2278-1E7F65E2E9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4BD6B4F-0F35-4A63-D346-EEF5771E2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AE68E14-F341-6C50-3A81-BA617886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80F00-E3F4-264D-8668-8D6905897A40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9DDE21C-67FD-18AD-2CE8-29DBEC88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0296CC6-5626-50FC-FF3D-969AC24E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421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3C726FD-C9CE-DA0E-60CA-2E601ACD7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C5362A-2BA8-B9CA-CF9F-2266DCD3F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A2D646-27A6-CA8A-9175-6F9AA84EAD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80F00-E3F4-264D-8668-8D6905897A40}" type="datetimeFigureOut">
              <a:rPr lang="it-IT" smtClean="0"/>
              <a:t>02/10/25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7CA564-65CD-B2BC-14CE-761CEFA0C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FE09A66-72D1-1B55-4974-7E4861383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D022D-20DF-594F-A780-90A24838ACE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463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6.emf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emf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emf"/><Relationship Id="rId7" Type="http://schemas.openxmlformats.org/officeDocument/2006/relationships/image" Target="../media/image5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E50396-DC60-4C5F-FA90-0C32CDCF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4555" y="967409"/>
            <a:ext cx="12521109" cy="566088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25BB661C-626B-98C3-52B4-A8F9EF2B7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886" y="1793463"/>
            <a:ext cx="870226" cy="8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44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E2B05-3C34-9879-B20F-5367B4241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C93AD00-7089-928C-D121-9C8AA3B5E2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27" r="6484"/>
          <a:stretch>
            <a:fillRect/>
          </a:stretch>
        </p:blipFill>
        <p:spPr>
          <a:xfrm>
            <a:off x="92550" y="1274734"/>
            <a:ext cx="12099449" cy="4273659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BBCFA7A-52CB-2489-A661-6B51EA19C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294" y="2435589"/>
            <a:ext cx="993411" cy="9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0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87C03-3EB9-3115-51E2-DBE9F441E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FE68718-F5E5-74FA-AE88-A8976DEA3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4853" y="0"/>
            <a:ext cx="13981705" cy="684211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30BC27E9-D03D-DD00-CB7C-0AB3C42A4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1" y="1669477"/>
            <a:ext cx="870226" cy="8702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D0B654E-5D75-3D8E-4B65-9F0561BFC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1" y="4397179"/>
            <a:ext cx="870226" cy="87022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025CAD3-A50B-67EC-CFB5-C796D31BA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330" y="3108238"/>
            <a:ext cx="1083460" cy="108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414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C369D-E614-1B4E-FAF7-E9DC8D2E4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BEFA0E5-8E63-67F2-2BA6-5F592E2EE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725" y="2752082"/>
            <a:ext cx="1316027" cy="131602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3A16BE-9C40-FAC6-64E1-F711CD507501}"/>
              </a:ext>
            </a:extLst>
          </p:cNvPr>
          <p:cNvSpPr txBox="1"/>
          <p:nvPr/>
        </p:nvSpPr>
        <p:spPr>
          <a:xfrm>
            <a:off x="4827677" y="4192447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AI Agent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61B64E2-0149-45AB-380A-A6757E9D0E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991" t="13014" r="73619" b="16316"/>
          <a:stretch>
            <a:fillRect/>
          </a:stretch>
        </p:blipFill>
        <p:spPr>
          <a:xfrm>
            <a:off x="3611326" y="2098592"/>
            <a:ext cx="770795" cy="2773977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332D6217-53BE-2D81-58D1-FF66CCACD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7766" y="1646233"/>
            <a:ext cx="1047279" cy="1047279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05B329C-4CBC-0B10-F0EA-64675BE0E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6122" y="4265599"/>
            <a:ext cx="814661" cy="8146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CB6DC74-43BA-4A1F-6021-EB948048916F}"/>
              </a:ext>
            </a:extLst>
          </p:cNvPr>
          <p:cNvSpPr txBox="1"/>
          <p:nvPr/>
        </p:nvSpPr>
        <p:spPr>
          <a:xfrm>
            <a:off x="2191483" y="2693512"/>
            <a:ext cx="1419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Reasoning Model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CE61FBE-7351-02D4-6491-ED778FC686FF}"/>
              </a:ext>
            </a:extLst>
          </p:cNvPr>
          <p:cNvSpPr txBox="1"/>
          <p:nvPr/>
        </p:nvSpPr>
        <p:spPr>
          <a:xfrm>
            <a:off x="1979809" y="5118757"/>
            <a:ext cx="1830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Instructions &amp;</a:t>
            </a:r>
          </a:p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Guardrails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F269A3A0-9DCC-FE13-906E-372292CF4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1633" t="27703" r="12779" b="29729"/>
          <a:stretch>
            <a:fillRect/>
          </a:stretch>
        </p:blipFill>
        <p:spPr>
          <a:xfrm>
            <a:off x="6293242" y="3119820"/>
            <a:ext cx="1402080" cy="877824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EF2167E2-704D-2314-D39B-9831286833D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221" t="6241" r="5899"/>
          <a:stretch>
            <a:fillRect/>
          </a:stretch>
        </p:blipFill>
        <p:spPr>
          <a:xfrm>
            <a:off x="9680570" y="2782420"/>
            <a:ext cx="1727569" cy="1293159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0E7D4C95-D0AE-DCF8-5925-791892B27FC9}"/>
              </a:ext>
            </a:extLst>
          </p:cNvPr>
          <p:cNvSpPr txBox="1"/>
          <p:nvPr/>
        </p:nvSpPr>
        <p:spPr>
          <a:xfrm>
            <a:off x="9847879" y="4192447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Tool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D698E9A2-F635-B238-A55A-D9AC3BA694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3537" y="3138693"/>
            <a:ext cx="689310" cy="689310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A97AD9C2-8F3D-D9B5-A96A-C2F604C9AB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1169742" y="187343"/>
            <a:ext cx="476794" cy="476794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5E177C74-6889-B3EB-A1EB-26934444AED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3535" y="1388117"/>
            <a:ext cx="686601" cy="686601"/>
          </a:xfrm>
          <a:prstGeom prst="rect">
            <a:avLst/>
          </a:prstGeom>
        </p:spPr>
      </p:pic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68D89E16-6A2E-05B9-F976-CB7BCF5E8206}"/>
              </a:ext>
            </a:extLst>
          </p:cNvPr>
          <p:cNvSpPr txBox="1"/>
          <p:nvPr/>
        </p:nvSpPr>
        <p:spPr>
          <a:xfrm>
            <a:off x="-45068" y="2098914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Past 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Simulations</a:t>
            </a:r>
          </a:p>
        </p:txBody>
      </p:sp>
      <p:cxnSp>
        <p:nvCxnSpPr>
          <p:cNvPr id="53" name="Connettore 1 52">
            <a:extLst>
              <a:ext uri="{FF2B5EF4-FFF2-40B4-BE49-F238E27FC236}">
                <a16:creationId xmlns:a16="http://schemas.microsoft.com/office/drawing/2014/main" id="{51D2D893-BAFB-2C09-343B-53B236918846}"/>
              </a:ext>
            </a:extLst>
          </p:cNvPr>
          <p:cNvCxnSpPr>
            <a:cxnSpLocks/>
          </p:cNvCxnSpPr>
          <p:nvPr/>
        </p:nvCxnSpPr>
        <p:spPr>
          <a:xfrm flipV="1">
            <a:off x="1354860" y="2820888"/>
            <a:ext cx="733616" cy="452729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57E09449-99A5-8BC1-9D1A-72EDD5F66DDE}"/>
              </a:ext>
            </a:extLst>
          </p:cNvPr>
          <p:cNvSpPr txBox="1"/>
          <p:nvPr/>
        </p:nvSpPr>
        <p:spPr>
          <a:xfrm>
            <a:off x="10590903" y="706906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Performance Objective</a:t>
            </a:r>
          </a:p>
        </p:txBody>
      </p:sp>
      <p:cxnSp>
        <p:nvCxnSpPr>
          <p:cNvPr id="56" name="Connettore 1 55">
            <a:extLst>
              <a:ext uri="{FF2B5EF4-FFF2-40B4-BE49-F238E27FC236}">
                <a16:creationId xmlns:a16="http://schemas.microsoft.com/office/drawing/2014/main" id="{9C46CA45-6C47-B7B0-8928-372868493B08}"/>
              </a:ext>
            </a:extLst>
          </p:cNvPr>
          <p:cNvCxnSpPr>
            <a:cxnSpLocks/>
          </p:cNvCxnSpPr>
          <p:nvPr/>
        </p:nvCxnSpPr>
        <p:spPr>
          <a:xfrm>
            <a:off x="1354860" y="2135087"/>
            <a:ext cx="733616" cy="452729"/>
          </a:xfrm>
          <a:prstGeom prst="line">
            <a:avLst/>
          </a:prstGeom>
          <a:ln w="25400" cap="rnd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0F551BBB-4D29-88A8-5C00-13D167484084}"/>
              </a:ext>
            </a:extLst>
          </p:cNvPr>
          <p:cNvSpPr txBox="1"/>
          <p:nvPr/>
        </p:nvSpPr>
        <p:spPr>
          <a:xfrm>
            <a:off x="-54981" y="3705933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Prior 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Knowledge</a:t>
            </a:r>
          </a:p>
        </p:txBody>
      </p:sp>
      <p:pic>
        <p:nvPicPr>
          <p:cNvPr id="60" name="Immagine 59">
            <a:extLst>
              <a:ext uri="{FF2B5EF4-FFF2-40B4-BE49-F238E27FC236}">
                <a16:creationId xmlns:a16="http://schemas.microsoft.com/office/drawing/2014/main" id="{17BD20D0-CBFF-A506-1082-6E0D75D53254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2256" t="8455" r="13013" b="8033"/>
          <a:stretch>
            <a:fillRect/>
          </a:stretch>
        </p:blipFill>
        <p:spPr>
          <a:xfrm>
            <a:off x="507983" y="3010784"/>
            <a:ext cx="559365" cy="625088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7D1155C-CE93-917B-D761-60612007FE74}"/>
              </a:ext>
            </a:extLst>
          </p:cNvPr>
          <p:cNvSpPr txBox="1"/>
          <p:nvPr/>
        </p:nvSpPr>
        <p:spPr>
          <a:xfrm>
            <a:off x="7532345" y="3922260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AA72E77-1DE2-5443-30CD-6687A9314E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394" t="13014" r="61844" b="16316"/>
          <a:stretch>
            <a:fillRect/>
          </a:stretch>
        </p:blipFill>
        <p:spPr>
          <a:xfrm>
            <a:off x="4376798" y="2098591"/>
            <a:ext cx="600988" cy="2773977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5ED84511-ECC3-395D-6EB8-637FEF4321A8}"/>
              </a:ext>
            </a:extLst>
          </p:cNvPr>
          <p:cNvCxnSpPr>
            <a:cxnSpLocks/>
          </p:cNvCxnSpPr>
          <p:nvPr/>
        </p:nvCxnSpPr>
        <p:spPr>
          <a:xfrm>
            <a:off x="8818724" y="3545285"/>
            <a:ext cx="681062" cy="0"/>
          </a:xfrm>
          <a:prstGeom prst="line">
            <a:avLst/>
          </a:prstGeom>
          <a:ln w="22225" cap="rnd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10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2FA9F-0FDC-1AE0-B492-9FD6FFB44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AA37F4CF-9443-B945-E0EF-DC27563EB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2725" y="3770985"/>
            <a:ext cx="1316027" cy="131602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FC1278D-F051-68FD-4D7F-7DE84B374E71}"/>
              </a:ext>
            </a:extLst>
          </p:cNvPr>
          <p:cNvSpPr txBox="1"/>
          <p:nvPr/>
        </p:nvSpPr>
        <p:spPr>
          <a:xfrm>
            <a:off x="4827677" y="5211350"/>
            <a:ext cx="1419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AI Agent</a:t>
            </a:r>
          </a:p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(Manager)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E4FD1B60-44CA-7087-6865-60246BD9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633" t="27703" r="12779" b="29729"/>
          <a:stretch>
            <a:fillRect/>
          </a:stretch>
        </p:blipFill>
        <p:spPr>
          <a:xfrm>
            <a:off x="6293242" y="4138723"/>
            <a:ext cx="1402080" cy="877824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F3EAE699-E810-3933-2A1B-1C125DB25C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21" t="6241" r="5899"/>
          <a:stretch>
            <a:fillRect/>
          </a:stretch>
        </p:blipFill>
        <p:spPr>
          <a:xfrm>
            <a:off x="9680570" y="3801323"/>
            <a:ext cx="1727569" cy="1293159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F40CF01C-F07D-37EF-C99D-873127AD196F}"/>
              </a:ext>
            </a:extLst>
          </p:cNvPr>
          <p:cNvSpPr txBox="1"/>
          <p:nvPr/>
        </p:nvSpPr>
        <p:spPr>
          <a:xfrm>
            <a:off x="9847879" y="5211350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Tool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3ADC585-3C06-778E-037F-B81659849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3537" y="4157596"/>
            <a:ext cx="689310" cy="68931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7C76C19-0494-5DBE-B3F2-2A758C08D4B8}"/>
              </a:ext>
            </a:extLst>
          </p:cNvPr>
          <p:cNvSpPr txBox="1"/>
          <p:nvPr/>
        </p:nvSpPr>
        <p:spPr>
          <a:xfrm>
            <a:off x="7532345" y="4941163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File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012B6A5-E460-7CF5-9685-EB09F03173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87" t="13014" r="61844" b="16316"/>
          <a:stretch>
            <a:fillRect/>
          </a:stretch>
        </p:blipFill>
        <p:spPr>
          <a:xfrm>
            <a:off x="4107426" y="3130557"/>
            <a:ext cx="831171" cy="2773977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3660A2B1-9A3A-D72E-F60C-1E68C30072DD}"/>
              </a:ext>
            </a:extLst>
          </p:cNvPr>
          <p:cNvCxnSpPr>
            <a:cxnSpLocks/>
          </p:cNvCxnSpPr>
          <p:nvPr/>
        </p:nvCxnSpPr>
        <p:spPr>
          <a:xfrm>
            <a:off x="8818724" y="4564188"/>
            <a:ext cx="681062" cy="0"/>
          </a:xfrm>
          <a:prstGeom prst="line">
            <a:avLst/>
          </a:prstGeom>
          <a:ln w="22225" cap="rnd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5BF94E36-91D8-7F98-238E-65EF00D5F4EA}"/>
              </a:ext>
            </a:extLst>
          </p:cNvPr>
          <p:cNvSpPr txBox="1"/>
          <p:nvPr/>
        </p:nvSpPr>
        <p:spPr>
          <a:xfrm>
            <a:off x="563592" y="4233784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AI Agent</a:t>
            </a: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B81BFABC-1AAF-2650-E495-38D98694D0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462" y="3193682"/>
            <a:ext cx="1040102" cy="1040102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65CAC24-EA44-EC7C-4DBB-3CCE1A41335E}"/>
              </a:ext>
            </a:extLst>
          </p:cNvPr>
          <p:cNvSpPr txBox="1"/>
          <p:nvPr/>
        </p:nvSpPr>
        <p:spPr>
          <a:xfrm>
            <a:off x="2623992" y="4233784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AI Agent</a:t>
            </a: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847AFD86-414C-9372-8C1B-27EF1CE350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3862" y="3193682"/>
            <a:ext cx="1040102" cy="1040102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ABDD881-DD38-B191-3EB0-C5FD2FE839DA}"/>
              </a:ext>
            </a:extLst>
          </p:cNvPr>
          <p:cNvSpPr txBox="1"/>
          <p:nvPr/>
        </p:nvSpPr>
        <p:spPr>
          <a:xfrm>
            <a:off x="1593792" y="5618001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AI Agent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98004B21-55D5-AA87-80B8-4BE530D315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3662" y="4577899"/>
            <a:ext cx="1040102" cy="1040102"/>
          </a:xfrm>
          <a:prstGeom prst="rect">
            <a:avLst/>
          </a:prstGeom>
        </p:spPr>
      </p:pic>
      <p:pic>
        <p:nvPicPr>
          <p:cNvPr id="31" name="Immagine 30">
            <a:extLst>
              <a:ext uri="{FF2B5EF4-FFF2-40B4-BE49-F238E27FC236}">
                <a16:creationId xmlns:a16="http://schemas.microsoft.com/office/drawing/2014/main" id="{6C8B7181-C0E5-FD10-F0B0-8703478925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44226" y="1112440"/>
            <a:ext cx="1047279" cy="1047279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442059E8-1E64-39B1-9DC0-EC509ADD53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79854" y="1301479"/>
            <a:ext cx="814661" cy="814661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5EC7628A-6142-6657-558B-2ADB493FB7AB}"/>
              </a:ext>
            </a:extLst>
          </p:cNvPr>
          <p:cNvSpPr txBox="1"/>
          <p:nvPr/>
        </p:nvSpPr>
        <p:spPr>
          <a:xfrm>
            <a:off x="3557943" y="2159719"/>
            <a:ext cx="1419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Reasoning Model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E050C21-3026-42E4-65A4-D3D42EC86DDE}"/>
              </a:ext>
            </a:extLst>
          </p:cNvPr>
          <p:cNvSpPr txBox="1"/>
          <p:nvPr/>
        </p:nvSpPr>
        <p:spPr>
          <a:xfrm>
            <a:off x="5903541" y="2154637"/>
            <a:ext cx="18309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Instructions &amp;</a:t>
            </a:r>
          </a:p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Guardrails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35B9BFD1-F4B5-5DB5-5473-6E5A0996F7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135" t="13014" r="73619" b="16316"/>
          <a:stretch>
            <a:fillRect/>
          </a:stretch>
        </p:blipFill>
        <p:spPr>
          <a:xfrm rot="5400000">
            <a:off x="5393503" y="1554296"/>
            <a:ext cx="338555" cy="2773977"/>
          </a:xfrm>
          <a:prstGeom prst="rect">
            <a:avLst/>
          </a:prstGeom>
        </p:spPr>
      </p:pic>
      <p:pic>
        <p:nvPicPr>
          <p:cNvPr id="42" name="Immagine 41">
            <a:extLst>
              <a:ext uri="{FF2B5EF4-FFF2-40B4-BE49-F238E27FC236}">
                <a16:creationId xmlns:a16="http://schemas.microsoft.com/office/drawing/2014/main" id="{2526E4D4-98E4-A53F-0607-51D49C42D4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394" t="13014" r="61844" b="16316"/>
          <a:stretch>
            <a:fillRect/>
          </a:stretch>
        </p:blipFill>
        <p:spPr>
          <a:xfrm rot="5400000">
            <a:off x="5260958" y="1906501"/>
            <a:ext cx="600988" cy="277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20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0B34C-1078-6914-2EA2-8655AB41E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magine 20">
            <a:extLst>
              <a:ext uri="{FF2B5EF4-FFF2-40B4-BE49-F238E27FC236}">
                <a16:creationId xmlns:a16="http://schemas.microsoft.com/office/drawing/2014/main" id="{74D27F7D-4D97-4D1E-9F5B-A8F988B341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1633" t="27703" r="12779" b="29729"/>
          <a:stretch>
            <a:fillRect/>
          </a:stretch>
        </p:blipFill>
        <p:spPr>
          <a:xfrm>
            <a:off x="6293242" y="3119820"/>
            <a:ext cx="1402080" cy="877824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00878C5B-FBFA-9289-CCF5-41176E91E9A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221" t="6241" r="5899"/>
          <a:stretch>
            <a:fillRect/>
          </a:stretch>
        </p:blipFill>
        <p:spPr>
          <a:xfrm>
            <a:off x="9680570" y="2782420"/>
            <a:ext cx="1727569" cy="1293159"/>
          </a:xfrm>
          <a:prstGeom prst="rect">
            <a:avLst/>
          </a:prstGeom>
        </p:spPr>
      </p:pic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E5135847-22BA-8C65-EBEF-F4234462002B}"/>
              </a:ext>
            </a:extLst>
          </p:cNvPr>
          <p:cNvSpPr txBox="1"/>
          <p:nvPr/>
        </p:nvSpPr>
        <p:spPr>
          <a:xfrm>
            <a:off x="9847879" y="4192447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Tool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D381F7C5-B873-C2A5-3480-A07DD4712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93537" y="3138693"/>
            <a:ext cx="689310" cy="689310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987AE85-A3EE-2003-516C-9B89884DA525}"/>
              </a:ext>
            </a:extLst>
          </p:cNvPr>
          <p:cNvSpPr txBox="1"/>
          <p:nvPr/>
        </p:nvSpPr>
        <p:spPr>
          <a:xfrm>
            <a:off x="7532345" y="3922260"/>
            <a:ext cx="1634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Configuration</a:t>
            </a:r>
          </a:p>
          <a:p>
            <a:pPr algn="ctr"/>
            <a:r>
              <a:rPr lang="it-IT" sz="14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File</a:t>
            </a:r>
          </a:p>
        </p:txBody>
      </p: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D8E1FC98-EE29-8F01-D60B-FB992779E02A}"/>
              </a:ext>
            </a:extLst>
          </p:cNvPr>
          <p:cNvCxnSpPr>
            <a:cxnSpLocks/>
          </p:cNvCxnSpPr>
          <p:nvPr/>
        </p:nvCxnSpPr>
        <p:spPr>
          <a:xfrm>
            <a:off x="8818724" y="3545285"/>
            <a:ext cx="681062" cy="0"/>
          </a:xfrm>
          <a:prstGeom prst="line">
            <a:avLst/>
          </a:prstGeom>
          <a:ln w="22225" cap="rnd"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Immagine 31">
            <a:extLst>
              <a:ext uri="{FF2B5EF4-FFF2-40B4-BE49-F238E27FC236}">
                <a16:creationId xmlns:a16="http://schemas.microsoft.com/office/drawing/2014/main" id="{A49E73BD-CA39-48AC-94C9-EDC0AC4350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31288" y="2681617"/>
            <a:ext cx="1316027" cy="1316027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5EA2623-A7E1-249A-F464-5858CE01ABB8}"/>
              </a:ext>
            </a:extLst>
          </p:cNvPr>
          <p:cNvSpPr txBox="1"/>
          <p:nvPr/>
        </p:nvSpPr>
        <p:spPr>
          <a:xfrm>
            <a:off x="4876240" y="4121982"/>
            <a:ext cx="14198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AI Agent</a:t>
            </a:r>
          </a:p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(Manager)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6E14ACB5-D1E4-F12D-C70C-59101DA166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87" t="13014" r="61844" b="16316"/>
          <a:stretch>
            <a:fillRect/>
          </a:stretch>
        </p:blipFill>
        <p:spPr>
          <a:xfrm rot="19257174">
            <a:off x="4177396" y="2922701"/>
            <a:ext cx="831171" cy="2773977"/>
          </a:xfrm>
          <a:prstGeom prst="rect">
            <a:avLst/>
          </a:prstGeom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DBDAAD70-DB77-AF3F-D916-E750F864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187" t="13014" r="61844" b="16316"/>
          <a:stretch>
            <a:fillRect/>
          </a:stretch>
        </p:blipFill>
        <p:spPr>
          <a:xfrm rot="2418113">
            <a:off x="4177396" y="1280570"/>
            <a:ext cx="831171" cy="2773977"/>
          </a:xfrm>
          <a:prstGeom prst="rect">
            <a:avLst/>
          </a:prstGeom>
        </p:spPr>
      </p:pic>
      <p:grpSp>
        <p:nvGrpSpPr>
          <p:cNvPr id="42" name="Gruppo 41">
            <a:extLst>
              <a:ext uri="{FF2B5EF4-FFF2-40B4-BE49-F238E27FC236}">
                <a16:creationId xmlns:a16="http://schemas.microsoft.com/office/drawing/2014/main" id="{FCAA2928-4C9C-6F47-4E40-546AEA0FA417}"/>
              </a:ext>
            </a:extLst>
          </p:cNvPr>
          <p:cNvGrpSpPr/>
          <p:nvPr/>
        </p:nvGrpSpPr>
        <p:grpSpPr>
          <a:xfrm>
            <a:off x="457071" y="757215"/>
            <a:ext cx="3791825" cy="2802333"/>
            <a:chOff x="1507601" y="1040876"/>
            <a:chExt cx="6451997" cy="4352009"/>
          </a:xfrm>
        </p:grpSpPr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62FF74A5-EA18-1BDA-B47D-8A5717DCE0B6}"/>
                </a:ext>
              </a:extLst>
            </p:cNvPr>
            <p:cNvSpPr txBox="1"/>
            <p:nvPr/>
          </p:nvSpPr>
          <p:spPr>
            <a:xfrm>
              <a:off x="6350497" y="3618841"/>
              <a:ext cx="1419843" cy="38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AI Agent</a:t>
              </a:r>
            </a:p>
          </p:txBody>
        </p:sp>
        <p:pic>
          <p:nvPicPr>
            <p:cNvPr id="44" name="Immagine 43">
              <a:extLst>
                <a:ext uri="{FF2B5EF4-FFF2-40B4-BE49-F238E27FC236}">
                  <a16:creationId xmlns:a16="http://schemas.microsoft.com/office/drawing/2014/main" id="{39E256AE-8090-26F1-DC30-6A302EFCC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991" t="13014" r="73619" b="16316"/>
            <a:stretch>
              <a:fillRect/>
            </a:stretch>
          </p:blipFill>
          <p:spPr>
            <a:xfrm>
              <a:off x="5173908" y="1751351"/>
              <a:ext cx="770795" cy="2773977"/>
            </a:xfrm>
            <a:prstGeom prst="rect">
              <a:avLst/>
            </a:prstGeom>
          </p:spPr>
        </p:pic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735B709E-05A6-F66C-13F2-74E88F333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0348" y="1298992"/>
              <a:ext cx="1047279" cy="1047279"/>
            </a:xfrm>
            <a:prstGeom prst="rect">
              <a:avLst/>
            </a:prstGeom>
          </p:spPr>
        </p:pic>
        <p:pic>
          <p:nvPicPr>
            <p:cNvPr id="46" name="Immagine 45">
              <a:extLst>
                <a:ext uri="{FF2B5EF4-FFF2-40B4-BE49-F238E27FC236}">
                  <a16:creationId xmlns:a16="http://schemas.microsoft.com/office/drawing/2014/main" id="{5C69CAAB-8384-1893-F283-609E4AD80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18704" y="3918358"/>
              <a:ext cx="814661" cy="814661"/>
            </a:xfrm>
            <a:prstGeom prst="rect">
              <a:avLst/>
            </a:prstGeom>
          </p:spPr>
        </p:pic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F4EDEEA3-1E9B-7403-F33F-1585A054F72D}"/>
                </a:ext>
              </a:extLst>
            </p:cNvPr>
            <p:cNvSpPr txBox="1"/>
            <p:nvPr/>
          </p:nvSpPr>
          <p:spPr>
            <a:xfrm>
              <a:off x="3754065" y="2346271"/>
              <a:ext cx="1419843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Reasoning Model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D4C1E8B1-FB07-1C56-9F35-9899B9E83264}"/>
                </a:ext>
              </a:extLst>
            </p:cNvPr>
            <p:cNvSpPr txBox="1"/>
            <p:nvPr/>
          </p:nvSpPr>
          <p:spPr>
            <a:xfrm>
              <a:off x="3542391" y="4771516"/>
              <a:ext cx="1830970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Instructions &amp;</a:t>
              </a:r>
            </a:p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Guardrails</a:t>
              </a:r>
            </a:p>
          </p:txBody>
        </p:sp>
        <p:pic>
          <p:nvPicPr>
            <p:cNvPr id="49" name="Immagine 48">
              <a:extLst>
                <a:ext uri="{FF2B5EF4-FFF2-40B4-BE49-F238E27FC236}">
                  <a16:creationId xmlns:a16="http://schemas.microsoft.com/office/drawing/2014/main" id="{AF6E17B4-3D7F-B2CD-0A39-7FE46ADB1E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96117" y="1040876"/>
              <a:ext cx="686601" cy="686601"/>
            </a:xfrm>
            <a:prstGeom prst="rect">
              <a:avLst/>
            </a:prstGeom>
          </p:spPr>
        </p:pic>
        <p:sp>
          <p:nvSpPr>
            <p:cNvPr id="50" name="CasellaDiTesto 49">
              <a:extLst>
                <a:ext uri="{FF2B5EF4-FFF2-40B4-BE49-F238E27FC236}">
                  <a16:creationId xmlns:a16="http://schemas.microsoft.com/office/drawing/2014/main" id="{208C2D25-3B7C-5922-E210-8B05E40060EA}"/>
                </a:ext>
              </a:extLst>
            </p:cNvPr>
            <p:cNvSpPr txBox="1"/>
            <p:nvPr/>
          </p:nvSpPr>
          <p:spPr>
            <a:xfrm>
              <a:off x="1517514" y="1751672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Past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Simulations</a:t>
              </a:r>
            </a:p>
          </p:txBody>
        </p: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958FF448-12A9-CDEC-6044-5A85A3F712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442" y="2473647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8F24639D-D223-B2A6-E24E-09C8590819DB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42" y="1787846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CasellaDiTesto 54">
              <a:extLst>
                <a:ext uri="{FF2B5EF4-FFF2-40B4-BE49-F238E27FC236}">
                  <a16:creationId xmlns:a16="http://schemas.microsoft.com/office/drawing/2014/main" id="{C0D192E4-FC65-C309-63A6-6AF423F39E48}"/>
                </a:ext>
              </a:extLst>
            </p:cNvPr>
            <p:cNvSpPr txBox="1"/>
            <p:nvPr/>
          </p:nvSpPr>
          <p:spPr>
            <a:xfrm>
              <a:off x="1507601" y="3358693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Prior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Knowledge</a:t>
              </a:r>
            </a:p>
          </p:txBody>
        </p:sp>
        <p:pic>
          <p:nvPicPr>
            <p:cNvPr id="57" name="Immagine 56">
              <a:extLst>
                <a:ext uri="{FF2B5EF4-FFF2-40B4-BE49-F238E27FC236}">
                  <a16:creationId xmlns:a16="http://schemas.microsoft.com/office/drawing/2014/main" id="{1FA01FFB-7612-4047-FA37-9899EA653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12256" t="8455" r="13013" b="8033"/>
            <a:stretch>
              <a:fillRect/>
            </a:stretch>
          </p:blipFill>
          <p:spPr>
            <a:xfrm>
              <a:off x="2070565" y="2663543"/>
              <a:ext cx="559365" cy="625088"/>
            </a:xfrm>
            <a:prstGeom prst="rect">
              <a:avLst/>
            </a:prstGeom>
          </p:spPr>
        </p:pic>
        <p:pic>
          <p:nvPicPr>
            <p:cNvPr id="59" name="Immagine 58">
              <a:extLst>
                <a:ext uri="{FF2B5EF4-FFF2-40B4-BE49-F238E27FC236}">
                  <a16:creationId xmlns:a16="http://schemas.microsoft.com/office/drawing/2014/main" id="{AF28A372-ACA9-A4EC-24CD-54CD0B18C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2394" t="13014" r="61844" b="16316"/>
            <a:stretch>
              <a:fillRect/>
            </a:stretch>
          </p:blipFill>
          <p:spPr>
            <a:xfrm>
              <a:off x="5939380" y="1751350"/>
              <a:ext cx="600988" cy="2773977"/>
            </a:xfrm>
            <a:prstGeom prst="rect">
              <a:avLst/>
            </a:prstGeom>
          </p:spPr>
        </p:pic>
        <p:pic>
          <p:nvPicPr>
            <p:cNvPr id="61" name="Immagine 60">
              <a:extLst>
                <a:ext uri="{FF2B5EF4-FFF2-40B4-BE49-F238E27FC236}">
                  <a16:creationId xmlns:a16="http://schemas.microsoft.com/office/drawing/2014/main" id="{FE748C05-515C-4B8F-B32C-93FF57A1F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0368" y="2473647"/>
              <a:ext cx="1040102" cy="1040102"/>
            </a:xfrm>
            <a:prstGeom prst="rect">
              <a:avLst/>
            </a:prstGeom>
          </p:spPr>
        </p:pic>
        <p:sp>
          <p:nvSpPr>
            <p:cNvPr id="62" name="Rettangolo con angoli arrotondati 61">
              <a:extLst>
                <a:ext uri="{FF2B5EF4-FFF2-40B4-BE49-F238E27FC236}">
                  <a16:creationId xmlns:a16="http://schemas.microsoft.com/office/drawing/2014/main" id="{F319CA01-6486-23ED-B513-FF698D0C36C9}"/>
                </a:ext>
              </a:extLst>
            </p:cNvPr>
            <p:cNvSpPr/>
            <p:nvPr/>
          </p:nvSpPr>
          <p:spPr>
            <a:xfrm>
              <a:off x="6185246" y="1942863"/>
              <a:ext cx="1774352" cy="3823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Helvetica" pitchFamily="2" charset="0"/>
                </a:rPr>
                <a:t>Client Selector</a:t>
              </a:r>
            </a:p>
          </p:txBody>
        </p: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F8D3F0EB-0F68-5CAF-5829-EF684DEB3FF8}"/>
              </a:ext>
            </a:extLst>
          </p:cNvPr>
          <p:cNvGrpSpPr/>
          <p:nvPr/>
        </p:nvGrpSpPr>
        <p:grpSpPr>
          <a:xfrm>
            <a:off x="482509" y="3748905"/>
            <a:ext cx="3777967" cy="2802333"/>
            <a:chOff x="1507601" y="1040876"/>
            <a:chExt cx="6428417" cy="4352009"/>
          </a:xfrm>
        </p:grpSpPr>
        <p:sp>
          <p:nvSpPr>
            <p:cNvPr id="64" name="CasellaDiTesto 63">
              <a:extLst>
                <a:ext uri="{FF2B5EF4-FFF2-40B4-BE49-F238E27FC236}">
                  <a16:creationId xmlns:a16="http://schemas.microsoft.com/office/drawing/2014/main" id="{075085BA-EA3B-AF4F-242E-AB390F4C9726}"/>
                </a:ext>
              </a:extLst>
            </p:cNvPr>
            <p:cNvSpPr txBox="1"/>
            <p:nvPr/>
          </p:nvSpPr>
          <p:spPr>
            <a:xfrm>
              <a:off x="6350497" y="3618841"/>
              <a:ext cx="1419843" cy="38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AI Agent</a:t>
              </a:r>
            </a:p>
          </p:txBody>
        </p:sp>
        <p:pic>
          <p:nvPicPr>
            <p:cNvPr id="65" name="Immagine 64">
              <a:extLst>
                <a:ext uri="{FF2B5EF4-FFF2-40B4-BE49-F238E27FC236}">
                  <a16:creationId xmlns:a16="http://schemas.microsoft.com/office/drawing/2014/main" id="{ABF07EFB-19D4-1E1E-2B9D-63F0AF35C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8991" t="13014" r="73619" b="16316"/>
            <a:stretch>
              <a:fillRect/>
            </a:stretch>
          </p:blipFill>
          <p:spPr>
            <a:xfrm>
              <a:off x="5173908" y="1751351"/>
              <a:ext cx="770795" cy="2773977"/>
            </a:xfrm>
            <a:prstGeom prst="rect">
              <a:avLst/>
            </a:prstGeom>
          </p:spPr>
        </p:pic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0529B65F-F99D-6D32-5E6A-D742F1606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940348" y="1298992"/>
              <a:ext cx="1047279" cy="1047279"/>
            </a:xfrm>
            <a:prstGeom prst="rect">
              <a:avLst/>
            </a:prstGeom>
          </p:spPr>
        </p:pic>
        <p:pic>
          <p:nvPicPr>
            <p:cNvPr id="67" name="Immagine 66">
              <a:extLst>
                <a:ext uri="{FF2B5EF4-FFF2-40B4-BE49-F238E27FC236}">
                  <a16:creationId xmlns:a16="http://schemas.microsoft.com/office/drawing/2014/main" id="{118D6E59-EDCA-57DE-F46A-D07829F90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118704" y="3918358"/>
              <a:ext cx="814661" cy="814661"/>
            </a:xfrm>
            <a:prstGeom prst="rect">
              <a:avLst/>
            </a:prstGeom>
          </p:spPr>
        </p:pic>
        <p:sp>
          <p:nvSpPr>
            <p:cNvPr id="68" name="CasellaDiTesto 67">
              <a:extLst>
                <a:ext uri="{FF2B5EF4-FFF2-40B4-BE49-F238E27FC236}">
                  <a16:creationId xmlns:a16="http://schemas.microsoft.com/office/drawing/2014/main" id="{223007F5-591C-5FE2-7893-83154532588A}"/>
                </a:ext>
              </a:extLst>
            </p:cNvPr>
            <p:cNvSpPr txBox="1"/>
            <p:nvPr/>
          </p:nvSpPr>
          <p:spPr>
            <a:xfrm>
              <a:off x="3754065" y="2346271"/>
              <a:ext cx="1419843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Reasoning Model</a:t>
              </a:r>
            </a:p>
          </p:txBody>
        </p:sp>
        <p:sp>
          <p:nvSpPr>
            <p:cNvPr id="69" name="CasellaDiTesto 68">
              <a:extLst>
                <a:ext uri="{FF2B5EF4-FFF2-40B4-BE49-F238E27FC236}">
                  <a16:creationId xmlns:a16="http://schemas.microsoft.com/office/drawing/2014/main" id="{2BBA1332-8D84-BFF5-3507-0616B45BFB12}"/>
                </a:ext>
              </a:extLst>
            </p:cNvPr>
            <p:cNvSpPr txBox="1"/>
            <p:nvPr/>
          </p:nvSpPr>
          <p:spPr>
            <a:xfrm>
              <a:off x="3542391" y="4771516"/>
              <a:ext cx="1830970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Instructions &amp;</a:t>
              </a:r>
            </a:p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Guardrails</a:t>
              </a:r>
            </a:p>
          </p:txBody>
        </p:sp>
        <p:pic>
          <p:nvPicPr>
            <p:cNvPr id="70" name="Immagine 69">
              <a:extLst>
                <a:ext uri="{FF2B5EF4-FFF2-40B4-BE49-F238E27FC236}">
                  <a16:creationId xmlns:a16="http://schemas.microsoft.com/office/drawing/2014/main" id="{5DAA378F-A3F8-830F-3DFC-86D406928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996117" y="1040876"/>
              <a:ext cx="686601" cy="686601"/>
            </a:xfrm>
            <a:prstGeom prst="rect">
              <a:avLst/>
            </a:prstGeom>
          </p:spPr>
        </p:pic>
        <p:sp>
          <p:nvSpPr>
            <p:cNvPr id="71" name="CasellaDiTesto 70">
              <a:extLst>
                <a:ext uri="{FF2B5EF4-FFF2-40B4-BE49-F238E27FC236}">
                  <a16:creationId xmlns:a16="http://schemas.microsoft.com/office/drawing/2014/main" id="{27620930-7212-4E2B-BB4F-4F53584072FB}"/>
                </a:ext>
              </a:extLst>
            </p:cNvPr>
            <p:cNvSpPr txBox="1"/>
            <p:nvPr/>
          </p:nvSpPr>
          <p:spPr>
            <a:xfrm>
              <a:off x="1517514" y="1751672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Past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Simulations</a:t>
              </a:r>
            </a:p>
          </p:txBody>
        </p: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FC071ACD-7C8E-AF8C-87DA-9B0CCBD8C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442" y="2473647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F03C5AFC-0C7D-AAF3-B3FE-531B146761DE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42" y="1787846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A03DE305-E5C9-2E11-27D6-4DDDBBC48B36}"/>
                </a:ext>
              </a:extLst>
            </p:cNvPr>
            <p:cNvSpPr txBox="1"/>
            <p:nvPr/>
          </p:nvSpPr>
          <p:spPr>
            <a:xfrm>
              <a:off x="1507601" y="3358693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Prior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Knowledge</a:t>
              </a:r>
            </a:p>
          </p:txBody>
        </p:sp>
        <p:pic>
          <p:nvPicPr>
            <p:cNvPr id="75" name="Immagine 74">
              <a:extLst>
                <a:ext uri="{FF2B5EF4-FFF2-40B4-BE49-F238E27FC236}">
                  <a16:creationId xmlns:a16="http://schemas.microsoft.com/office/drawing/2014/main" id="{381E1592-491B-2B0B-204E-525F0B98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12256" t="8455" r="13013" b="8033"/>
            <a:stretch>
              <a:fillRect/>
            </a:stretch>
          </p:blipFill>
          <p:spPr>
            <a:xfrm>
              <a:off x="2070565" y="2663543"/>
              <a:ext cx="559365" cy="625088"/>
            </a:xfrm>
            <a:prstGeom prst="rect">
              <a:avLst/>
            </a:prstGeom>
          </p:spPr>
        </p:pic>
        <p:pic>
          <p:nvPicPr>
            <p:cNvPr id="76" name="Immagine 75">
              <a:extLst>
                <a:ext uri="{FF2B5EF4-FFF2-40B4-BE49-F238E27FC236}">
                  <a16:creationId xmlns:a16="http://schemas.microsoft.com/office/drawing/2014/main" id="{8105B38F-9ECF-EA81-085F-5AC92F66F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2394" t="13014" r="61844" b="16316"/>
            <a:stretch>
              <a:fillRect/>
            </a:stretch>
          </p:blipFill>
          <p:spPr>
            <a:xfrm>
              <a:off x="5939380" y="1751350"/>
              <a:ext cx="600988" cy="2773977"/>
            </a:xfrm>
            <a:prstGeom prst="rect">
              <a:avLst/>
            </a:prstGeom>
          </p:spPr>
        </p:pic>
        <p:pic>
          <p:nvPicPr>
            <p:cNvPr id="77" name="Immagine 76">
              <a:extLst>
                <a:ext uri="{FF2B5EF4-FFF2-40B4-BE49-F238E27FC236}">
                  <a16:creationId xmlns:a16="http://schemas.microsoft.com/office/drawing/2014/main" id="{457A5F7D-E113-F725-62D9-3639A56FC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40368" y="2473647"/>
              <a:ext cx="1040102" cy="1040102"/>
            </a:xfrm>
            <a:prstGeom prst="rect">
              <a:avLst/>
            </a:prstGeom>
          </p:spPr>
        </p:pic>
        <p:sp>
          <p:nvSpPr>
            <p:cNvPr id="78" name="Rettangolo con angoli arrotondati 77">
              <a:extLst>
                <a:ext uri="{FF2B5EF4-FFF2-40B4-BE49-F238E27FC236}">
                  <a16:creationId xmlns:a16="http://schemas.microsoft.com/office/drawing/2014/main" id="{5D3BECAA-0450-912A-C97D-3C75C1210689}"/>
                </a:ext>
              </a:extLst>
            </p:cNvPr>
            <p:cNvSpPr/>
            <p:nvPr/>
          </p:nvSpPr>
          <p:spPr>
            <a:xfrm>
              <a:off x="6161666" y="4044856"/>
              <a:ext cx="1774352" cy="3823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Helvetica" pitchFamily="2" charset="0"/>
                </a:rPr>
                <a:t>Client Cluster</a:t>
              </a:r>
            </a:p>
          </p:txBody>
        </p:sp>
      </p:grp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DA867D3C-EBA3-FBAA-4ED1-23E66974ACED}"/>
              </a:ext>
            </a:extLst>
          </p:cNvPr>
          <p:cNvSpPr txBox="1"/>
          <p:nvPr/>
        </p:nvSpPr>
        <p:spPr>
          <a:xfrm>
            <a:off x="3012659" y="3416601"/>
            <a:ext cx="1419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Helvetica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242879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po 19">
            <a:extLst>
              <a:ext uri="{FF2B5EF4-FFF2-40B4-BE49-F238E27FC236}">
                <a16:creationId xmlns:a16="http://schemas.microsoft.com/office/drawing/2014/main" id="{B5EA4BCA-E764-6136-9256-38E6E1D38E30}"/>
              </a:ext>
            </a:extLst>
          </p:cNvPr>
          <p:cNvGrpSpPr/>
          <p:nvPr/>
        </p:nvGrpSpPr>
        <p:grpSpPr>
          <a:xfrm>
            <a:off x="1507601" y="1040877"/>
            <a:ext cx="3791825" cy="2802333"/>
            <a:chOff x="1507601" y="1040876"/>
            <a:chExt cx="6451997" cy="4352009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0C4A1444-6A7B-A92A-99DB-451A0797D212}"/>
                </a:ext>
              </a:extLst>
            </p:cNvPr>
            <p:cNvSpPr txBox="1"/>
            <p:nvPr/>
          </p:nvSpPr>
          <p:spPr>
            <a:xfrm>
              <a:off x="6350497" y="3618841"/>
              <a:ext cx="1419843" cy="38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AI Agent</a:t>
              </a:r>
            </a:p>
          </p:txBody>
        </p:sp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697F07B5-C0CF-3E43-E4F1-C5E17E1F81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8991" t="13014" r="73619" b="16316"/>
            <a:stretch>
              <a:fillRect/>
            </a:stretch>
          </p:blipFill>
          <p:spPr>
            <a:xfrm>
              <a:off x="5173908" y="1751351"/>
              <a:ext cx="770795" cy="2773977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4621AB6A-E61C-7B7B-39DE-6B90C72EF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0348" y="1298992"/>
              <a:ext cx="1047279" cy="1047279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29DD7C1B-0894-7A90-C5C8-81A3806A7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8704" y="3918358"/>
              <a:ext cx="814661" cy="814661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873EC7A-7EC4-3768-DFE2-843CF74DFC72}"/>
                </a:ext>
              </a:extLst>
            </p:cNvPr>
            <p:cNvSpPr txBox="1"/>
            <p:nvPr/>
          </p:nvSpPr>
          <p:spPr>
            <a:xfrm>
              <a:off x="3754065" y="2346271"/>
              <a:ext cx="1419843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Reasoning Model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5FAF052B-8D98-B156-9D57-56E0065FF6D0}"/>
                </a:ext>
              </a:extLst>
            </p:cNvPr>
            <p:cNvSpPr txBox="1"/>
            <p:nvPr/>
          </p:nvSpPr>
          <p:spPr>
            <a:xfrm>
              <a:off x="3542391" y="4771516"/>
              <a:ext cx="1830970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Instructions &amp;</a:t>
              </a:r>
            </a:p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Guardrails</a:t>
              </a:r>
            </a:p>
          </p:txBody>
        </p:sp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6606BC89-5732-0DA5-3CDC-C5E1E3174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6117" y="1040876"/>
              <a:ext cx="686601" cy="686601"/>
            </a:xfrm>
            <a:prstGeom prst="rect">
              <a:avLst/>
            </a:prstGeom>
          </p:spPr>
        </p:pic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DC601704-A73E-1CFC-59C9-85F0B0A91DB1}"/>
                </a:ext>
              </a:extLst>
            </p:cNvPr>
            <p:cNvSpPr txBox="1"/>
            <p:nvPr/>
          </p:nvSpPr>
          <p:spPr>
            <a:xfrm>
              <a:off x="1517514" y="1751672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Past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Simulations</a:t>
              </a:r>
            </a:p>
          </p:txBody>
        </p: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90FF164D-8FAB-20A8-B172-8003E65A7B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442" y="2473647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A8595C16-3EB7-634E-2348-19AAE3E5EB62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42" y="1787846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194F8F5F-E3B0-FAAB-F7FD-149B3622D450}"/>
                </a:ext>
              </a:extLst>
            </p:cNvPr>
            <p:cNvSpPr txBox="1"/>
            <p:nvPr/>
          </p:nvSpPr>
          <p:spPr>
            <a:xfrm>
              <a:off x="1507601" y="3358693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Prior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Knowledge</a:t>
              </a:r>
            </a:p>
          </p:txBody>
        </p:sp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0937B083-72A7-7D82-C383-E06A2DED9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2256" t="8455" r="13013" b="8033"/>
            <a:stretch>
              <a:fillRect/>
            </a:stretch>
          </p:blipFill>
          <p:spPr>
            <a:xfrm>
              <a:off x="2070565" y="2663543"/>
              <a:ext cx="559365" cy="625088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865E2057-EE53-7F2D-9FBC-07357392C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94" t="13014" r="61844" b="16316"/>
            <a:stretch>
              <a:fillRect/>
            </a:stretch>
          </p:blipFill>
          <p:spPr>
            <a:xfrm>
              <a:off x="5939380" y="1751350"/>
              <a:ext cx="600988" cy="2773977"/>
            </a:xfrm>
            <a:prstGeom prst="rect">
              <a:avLst/>
            </a:prstGeom>
          </p:spPr>
        </p:pic>
        <p:pic>
          <p:nvPicPr>
            <p:cNvPr id="18" name="Immagine 17">
              <a:extLst>
                <a:ext uri="{FF2B5EF4-FFF2-40B4-BE49-F238E27FC236}">
                  <a16:creationId xmlns:a16="http://schemas.microsoft.com/office/drawing/2014/main" id="{6850DA4E-C194-0D1E-451A-D7864807F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0368" y="2473647"/>
              <a:ext cx="1040102" cy="1040102"/>
            </a:xfrm>
            <a:prstGeom prst="rect">
              <a:avLst/>
            </a:prstGeom>
          </p:spPr>
        </p:pic>
        <p:sp>
          <p:nvSpPr>
            <p:cNvPr id="19" name="Rettangolo con angoli arrotondati 18">
              <a:extLst>
                <a:ext uri="{FF2B5EF4-FFF2-40B4-BE49-F238E27FC236}">
                  <a16:creationId xmlns:a16="http://schemas.microsoft.com/office/drawing/2014/main" id="{1B69E426-9856-BBA6-3E99-7D7FF35F560B}"/>
                </a:ext>
              </a:extLst>
            </p:cNvPr>
            <p:cNvSpPr/>
            <p:nvPr/>
          </p:nvSpPr>
          <p:spPr>
            <a:xfrm>
              <a:off x="6185246" y="1942863"/>
              <a:ext cx="1774352" cy="38238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Helvetica" pitchFamily="2" charset="0"/>
                </a:rPr>
                <a:t>Client Selector</a:t>
              </a:r>
            </a:p>
          </p:txBody>
        </p:sp>
      </p:grp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48B76107-5753-004C-E4DE-5DBD48DA640B}"/>
              </a:ext>
            </a:extLst>
          </p:cNvPr>
          <p:cNvGrpSpPr/>
          <p:nvPr/>
        </p:nvGrpSpPr>
        <p:grpSpPr>
          <a:xfrm>
            <a:off x="6347748" y="3443100"/>
            <a:ext cx="3791825" cy="2802333"/>
            <a:chOff x="1507601" y="1040876"/>
            <a:chExt cx="6451997" cy="4352009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8CD0A0CC-4E12-B189-C1CF-EB3403568630}"/>
                </a:ext>
              </a:extLst>
            </p:cNvPr>
            <p:cNvSpPr txBox="1"/>
            <p:nvPr/>
          </p:nvSpPr>
          <p:spPr>
            <a:xfrm>
              <a:off x="6350497" y="3618841"/>
              <a:ext cx="1419843" cy="382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AI Agent</a:t>
              </a:r>
            </a:p>
          </p:txBody>
        </p:sp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347FBDE6-02D5-EBBB-506B-3EC4E61EE9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8991" t="13014" r="73619" b="16316"/>
            <a:stretch>
              <a:fillRect/>
            </a:stretch>
          </p:blipFill>
          <p:spPr>
            <a:xfrm>
              <a:off x="5173908" y="1751351"/>
              <a:ext cx="770795" cy="2773977"/>
            </a:xfrm>
            <a:prstGeom prst="rect">
              <a:avLst/>
            </a:prstGeom>
          </p:spPr>
        </p:pic>
        <p:pic>
          <p:nvPicPr>
            <p:cNvPr id="25" name="Immagine 24">
              <a:extLst>
                <a:ext uri="{FF2B5EF4-FFF2-40B4-BE49-F238E27FC236}">
                  <a16:creationId xmlns:a16="http://schemas.microsoft.com/office/drawing/2014/main" id="{CB0694D7-2AC5-6A81-8E13-5C808BB8F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40348" y="1298992"/>
              <a:ext cx="1047279" cy="1047279"/>
            </a:xfrm>
            <a:prstGeom prst="rect">
              <a:avLst/>
            </a:prstGeom>
          </p:spPr>
        </p:pic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C3F4F14B-77CD-9DB5-45D7-A715CDEB0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18704" y="3918358"/>
              <a:ext cx="814661" cy="814661"/>
            </a:xfrm>
            <a:prstGeom prst="rect">
              <a:avLst/>
            </a:prstGeom>
          </p:spPr>
        </p:pic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7BBDD7C1-EF4E-2275-6A1E-CCEB28BC2F3C}"/>
                </a:ext>
              </a:extLst>
            </p:cNvPr>
            <p:cNvSpPr txBox="1"/>
            <p:nvPr/>
          </p:nvSpPr>
          <p:spPr>
            <a:xfrm>
              <a:off x="3754065" y="2346271"/>
              <a:ext cx="1419843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Reasoning Model</a:t>
              </a:r>
            </a:p>
          </p:txBody>
        </p:sp>
        <p:sp>
          <p:nvSpPr>
            <p:cNvPr id="28" name="CasellaDiTesto 27">
              <a:extLst>
                <a:ext uri="{FF2B5EF4-FFF2-40B4-BE49-F238E27FC236}">
                  <a16:creationId xmlns:a16="http://schemas.microsoft.com/office/drawing/2014/main" id="{FE90E4BC-7146-42B1-E317-46B59C68D4B7}"/>
                </a:ext>
              </a:extLst>
            </p:cNvPr>
            <p:cNvSpPr txBox="1"/>
            <p:nvPr/>
          </p:nvSpPr>
          <p:spPr>
            <a:xfrm>
              <a:off x="3542391" y="4771516"/>
              <a:ext cx="1830970" cy="621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Instructions &amp;</a:t>
              </a:r>
            </a:p>
            <a:p>
              <a:pPr algn="ctr"/>
              <a:r>
                <a:rPr lang="it-IT" sz="10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Guardrails</a:t>
              </a:r>
            </a:p>
          </p:txBody>
        </p:sp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E21F7C01-A5BF-2235-B6E8-0544057A3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6117" y="1040876"/>
              <a:ext cx="686601" cy="686601"/>
            </a:xfrm>
            <a:prstGeom prst="rect">
              <a:avLst/>
            </a:prstGeom>
          </p:spPr>
        </p:pic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7CE8E30A-45CB-2329-9DBC-E57EEE6A8A28}"/>
                </a:ext>
              </a:extLst>
            </p:cNvPr>
            <p:cNvSpPr txBox="1"/>
            <p:nvPr/>
          </p:nvSpPr>
          <p:spPr>
            <a:xfrm>
              <a:off x="1517514" y="1751672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Past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Simulations</a:t>
              </a:r>
            </a:p>
          </p:txBody>
        </p: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AC8B5F4-E892-850C-5074-BC9DE71E9B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442" y="2473647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807216D8-6423-7B00-89C8-11ECB51C11FF}"/>
                </a:ext>
              </a:extLst>
            </p:cNvPr>
            <p:cNvCxnSpPr>
              <a:cxnSpLocks/>
            </p:cNvCxnSpPr>
            <p:nvPr/>
          </p:nvCxnSpPr>
          <p:spPr>
            <a:xfrm>
              <a:off x="2917442" y="1787846"/>
              <a:ext cx="733616" cy="452729"/>
            </a:xfrm>
            <a:prstGeom prst="line">
              <a:avLst/>
            </a:prstGeom>
            <a:ln w="25400" cap="rnd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A73E7ACE-7C88-637A-DA86-F8F3BADB71EA}"/>
                </a:ext>
              </a:extLst>
            </p:cNvPr>
            <p:cNvSpPr txBox="1"/>
            <p:nvPr/>
          </p:nvSpPr>
          <p:spPr>
            <a:xfrm>
              <a:off x="1507601" y="3358693"/>
              <a:ext cx="1634472" cy="5735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Prior </a:t>
              </a:r>
            </a:p>
            <a:p>
              <a:pPr algn="ctr"/>
              <a:r>
                <a:rPr lang="it-IT" sz="900" b="1" dirty="0">
                  <a:latin typeface="Helvetica" pitchFamily="2" charset="0"/>
                  <a:ea typeface="CMU SERIF ROMAN" panose="02000603000000000000" pitchFamily="2" charset="0"/>
                  <a:cs typeface="CMU SERIF ROMAN" panose="02000603000000000000" pitchFamily="2" charset="0"/>
                </a:rPr>
                <a:t>Knowledge</a:t>
              </a:r>
            </a:p>
          </p:txBody>
        </p:sp>
        <p:pic>
          <p:nvPicPr>
            <p:cNvPr id="34" name="Immagine 33">
              <a:extLst>
                <a:ext uri="{FF2B5EF4-FFF2-40B4-BE49-F238E27FC236}">
                  <a16:creationId xmlns:a16="http://schemas.microsoft.com/office/drawing/2014/main" id="{80ACBF98-45C6-7BF0-7D05-48E0585BF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2256" t="8455" r="13013" b="8033"/>
            <a:stretch>
              <a:fillRect/>
            </a:stretch>
          </p:blipFill>
          <p:spPr>
            <a:xfrm>
              <a:off x="2070565" y="2663543"/>
              <a:ext cx="559365" cy="625088"/>
            </a:xfrm>
            <a:prstGeom prst="rect">
              <a:avLst/>
            </a:prstGeom>
          </p:spPr>
        </p:pic>
        <p:pic>
          <p:nvPicPr>
            <p:cNvPr id="35" name="Immagine 34">
              <a:extLst>
                <a:ext uri="{FF2B5EF4-FFF2-40B4-BE49-F238E27FC236}">
                  <a16:creationId xmlns:a16="http://schemas.microsoft.com/office/drawing/2014/main" id="{AE6F4D36-D364-E832-C7E6-1D5DE9B9EC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2394" t="13014" r="61844" b="16316"/>
            <a:stretch>
              <a:fillRect/>
            </a:stretch>
          </p:blipFill>
          <p:spPr>
            <a:xfrm>
              <a:off x="5939380" y="1751350"/>
              <a:ext cx="600988" cy="2773977"/>
            </a:xfrm>
            <a:prstGeom prst="rect">
              <a:avLst/>
            </a:prstGeom>
          </p:spPr>
        </p:pic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7308778B-4FB4-3E1F-5CB0-AEA33353F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40368" y="2473647"/>
              <a:ext cx="1040102" cy="1040102"/>
            </a:xfrm>
            <a:prstGeom prst="rect">
              <a:avLst/>
            </a:prstGeom>
          </p:spPr>
        </p:pic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D46D4AE7-22E5-20AA-FA16-D29E92FAB58E}"/>
                </a:ext>
              </a:extLst>
            </p:cNvPr>
            <p:cNvSpPr/>
            <p:nvPr/>
          </p:nvSpPr>
          <p:spPr>
            <a:xfrm>
              <a:off x="6185246" y="1942863"/>
              <a:ext cx="1774352" cy="3823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900" dirty="0">
                  <a:solidFill>
                    <a:schemeClr val="tx1"/>
                  </a:solidFill>
                  <a:latin typeface="Helvetica" pitchFamily="2" charset="0"/>
                </a:rPr>
                <a:t>Client Cluster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1478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8075</TotalTime>
  <Words>98</Words>
  <Application>Microsoft Macintosh PowerPoint</Application>
  <PresentationFormat>Widescreen</PresentationFormat>
  <Paragraphs>67</Paragraphs>
  <Slides>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Helvetica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 Compagnucci</dc:creator>
  <cp:lastModifiedBy>Ivan Compagnucci</cp:lastModifiedBy>
  <cp:revision>27</cp:revision>
  <dcterms:created xsi:type="dcterms:W3CDTF">2025-05-15T14:36:40Z</dcterms:created>
  <dcterms:modified xsi:type="dcterms:W3CDTF">2025-10-02T11:25:38Z</dcterms:modified>
</cp:coreProperties>
</file>