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31"/>
    <p:restoredTop sz="94729"/>
  </p:normalViewPr>
  <p:slideViewPr>
    <p:cSldViewPr snapToGrid="0">
      <p:cViewPr>
        <p:scale>
          <a:sx n="120" d="100"/>
          <a:sy n="120" d="100"/>
        </p:scale>
        <p:origin x="-72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E377A-412F-9597-BFCE-0B8DF67EE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776107-1CC2-5780-E111-C9EBDF867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9A26A4-2AA4-4E0B-9D16-22EAACDB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48F-7D24-E24E-B6BA-A98D7A4AA1C1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C3C271-B3B0-1F74-61DC-A8F88360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F95A54-B84D-720D-2034-44517532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4BE3-DE16-6A41-BE2C-4DC8D67517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63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016D5-83AB-CAFB-EA3D-EC593788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8D4A3D-DCC7-F6C9-4974-9F93CCB8D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9DD75D-945F-A901-658F-0DEAF45E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48F-7D24-E24E-B6BA-A98D7A4AA1C1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539D9B-195A-B11D-4B5A-88C30705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58CD9C-2F4D-6F0F-E2AE-6E1C1264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4BE3-DE16-6A41-BE2C-4DC8D67517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143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BDEC2A-1A85-DB2B-A5E8-9FBC6AC73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905977-A516-6040-A559-9DFA79A81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9D3BD-0AED-7BD3-0348-54824D0E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48F-7D24-E24E-B6BA-A98D7A4AA1C1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18A30D-DDD6-6C70-5413-FC6C71CC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AC95BF-554A-24D8-4380-867C4693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4BE3-DE16-6A41-BE2C-4DC8D67517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6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FE56B-8E5B-47AF-8DE6-AD9C72A6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26FB4-7D56-352C-9196-041DCC2C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4A4D42-D4A6-D40C-1989-1E099AB3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48F-7D24-E24E-B6BA-A98D7A4AA1C1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57A49A-FDB4-73A2-6765-2CDEECB2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94CF79-901C-8411-82B6-7C72E676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4BE3-DE16-6A41-BE2C-4DC8D67517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88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371626-7D7A-FC51-0D02-5DD1D4E8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BAECF2-4516-6387-4493-2207CBCE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197560-474B-A554-D1C2-69100C9B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48F-7D24-E24E-B6BA-A98D7A4AA1C1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D81F37-1CCB-B98C-6831-7627DE3C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0E9D9B-E449-B0BE-8429-712F1A2F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4BE3-DE16-6A41-BE2C-4DC8D67517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5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E90F01-DB26-BE18-2794-857AFD55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DB19DA-6250-7E05-30FA-EEA14E42C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79515C-33EC-2765-E32C-7CFC5F88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9C0C67-E89B-FF4A-8331-3E93E0B3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48F-7D24-E24E-B6BA-A98D7A4AA1C1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F04924-7615-CACD-2F5C-9AAFE923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AD8562-04AC-F5CC-D896-5225FFAD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4BE3-DE16-6A41-BE2C-4DC8D67517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41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87010-2327-7A21-0E43-00D485A7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6A63D7-F04D-4737-16C5-EDCD7D0D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412297-4502-4218-980F-B98E06A7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F42D13-A95F-8AC0-0F54-57F443C85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A88274-E2D2-E4A4-61B7-8BA20AA97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9EFAD7-CCAA-182C-2706-7CAA67FC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48F-7D24-E24E-B6BA-A98D7A4AA1C1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2A3C4D-23EF-B680-3424-928D392A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4FAEBE4-39AE-2981-A9D1-53485119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4BE3-DE16-6A41-BE2C-4DC8D67517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52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88381-BD33-9924-AF7D-26218A66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27C3A9-0BD0-2EED-F2AA-AB93910E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48F-7D24-E24E-B6BA-A98D7A4AA1C1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BB225C-CB3D-06DE-79AC-98ADA4DA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DC0F36-EECF-6F5E-CD00-CC09AFE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4BE3-DE16-6A41-BE2C-4DC8D67517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19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DB4387F-2E1E-FA55-4FD8-DBB04C06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48F-7D24-E24E-B6BA-A98D7A4AA1C1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537E54-345C-0C80-A550-6B947401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3A417F-78E1-4908-8384-225721DC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4BE3-DE16-6A41-BE2C-4DC8D67517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C0150-5E1C-A275-44DC-5421D03C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9741C-F43A-66F1-E5B0-25F9614B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D54960-57F1-5A32-5D79-885F0F336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0268C4-E944-E104-7F00-BC5FDE57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48F-7D24-E24E-B6BA-A98D7A4AA1C1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78C8A5-1B74-5EE9-FBCB-98FF9AEC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DD478D-9B06-C4F3-7084-9BA924E8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4BE3-DE16-6A41-BE2C-4DC8D67517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59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CBD73B-18A0-EAC7-A49E-A6A59CBE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08CB18-C4CF-FEB0-09FD-3D5C5088B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2CD5BD-A787-4158-F22C-FADC0073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C4A991-7F88-A2F0-A597-52BA0D33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E48F-7D24-E24E-B6BA-A98D7A4AA1C1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BB6557-1224-B055-208B-1F8ADD77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94AFD8-3DB4-ACF1-5B3E-EC7784A0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4BE3-DE16-6A41-BE2C-4DC8D67517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9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900911-913A-F0AE-954B-60E2525D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2841FB-2923-5FC6-95DE-7D80649D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E9AF46-CDE4-032B-464A-51D5F30CE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7E48F-7D24-E24E-B6BA-A98D7A4AA1C1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79CD14-1ADD-98CC-A125-DD3CA2778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E9A48-ED1C-E3CF-B2EA-9663F9221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4BE3-DE16-6A41-BE2C-4DC8D67517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20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FD1CBEC-FB29-2EC0-C06C-9E97618A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99" y="1127936"/>
            <a:ext cx="3695700" cy="35433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288A7FE-17AE-5FFD-47E5-728A442F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03" t="6542" r="73867" b="81303"/>
          <a:stretch>
            <a:fillRect/>
          </a:stretch>
        </p:blipFill>
        <p:spPr>
          <a:xfrm>
            <a:off x="4904069" y="2407545"/>
            <a:ext cx="304281" cy="32150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8AD3EA8-75F0-42B8-8A55-E0678DF0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938" t="6560" r="25502" b="81682"/>
          <a:stretch>
            <a:fillRect/>
          </a:stretch>
        </p:blipFill>
        <p:spPr>
          <a:xfrm>
            <a:off x="5410717" y="2359979"/>
            <a:ext cx="427220" cy="41664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AEBE55E-FFA3-65D7-9437-21187C2F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6040304" y="2383054"/>
            <a:ext cx="329784" cy="3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1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C8F8A-A1B4-D344-51BC-761172A10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1247959C-03F5-84DE-AE4D-DA2173C3D337}"/>
              </a:ext>
            </a:extLst>
          </p:cNvPr>
          <p:cNvSpPr/>
          <p:nvPr/>
        </p:nvSpPr>
        <p:spPr>
          <a:xfrm>
            <a:off x="2579453" y="2249218"/>
            <a:ext cx="579557" cy="23776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0371BA21-6F50-FA4C-EA67-EC746E34293E}"/>
              </a:ext>
            </a:extLst>
          </p:cNvPr>
          <p:cNvSpPr/>
          <p:nvPr/>
        </p:nvSpPr>
        <p:spPr>
          <a:xfrm rot="16200000">
            <a:off x="4452066" y="376607"/>
            <a:ext cx="579557" cy="43247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C200A0-E74D-D1D7-35D8-75A61AD6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03" t="6542" r="73867" b="81303"/>
          <a:stretch>
            <a:fillRect/>
          </a:stretch>
        </p:blipFill>
        <p:spPr>
          <a:xfrm>
            <a:off x="2679057" y="1516184"/>
            <a:ext cx="411858" cy="435177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06CD3751-CD64-0731-B4E8-FA363B42DD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938" t="6560" r="25502" b="81682"/>
          <a:stretch>
            <a:fillRect/>
          </a:stretch>
        </p:blipFill>
        <p:spPr>
          <a:xfrm>
            <a:off x="3599163" y="1534721"/>
            <a:ext cx="427220" cy="41664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2FEA840-8E27-99F6-89CA-7EE6A87B95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2641642" y="2281652"/>
            <a:ext cx="468398" cy="49143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15F0C5-CADE-7385-ABF5-8D350EE22481}"/>
              </a:ext>
            </a:extLst>
          </p:cNvPr>
          <p:cNvSpPr txBox="1"/>
          <p:nvPr/>
        </p:nvSpPr>
        <p:spPr>
          <a:xfrm>
            <a:off x="1767567" y="2387718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Round 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F5EE56-BB73-5109-B200-05EFF34599C3}"/>
              </a:ext>
            </a:extLst>
          </p:cNvPr>
          <p:cNvSpPr txBox="1"/>
          <p:nvPr/>
        </p:nvSpPr>
        <p:spPr>
          <a:xfrm>
            <a:off x="1767566" y="3035641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Round 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84A8A8-99F1-F69F-D4DA-F056E1C24371}"/>
              </a:ext>
            </a:extLst>
          </p:cNvPr>
          <p:cNvSpPr txBox="1"/>
          <p:nvPr/>
        </p:nvSpPr>
        <p:spPr>
          <a:xfrm>
            <a:off x="1776710" y="415955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Round 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E9307A-F303-1217-0899-CCA0A9F8840E}"/>
              </a:ext>
            </a:extLst>
          </p:cNvPr>
          <p:cNvSpPr txBox="1"/>
          <p:nvPr/>
        </p:nvSpPr>
        <p:spPr>
          <a:xfrm>
            <a:off x="2561165" y="1965244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Server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8F3FE00-E00C-6339-58D6-DC4ABA4E0C51}"/>
              </a:ext>
            </a:extLst>
          </p:cNvPr>
          <p:cNvSpPr txBox="1"/>
          <p:nvPr/>
        </p:nvSpPr>
        <p:spPr>
          <a:xfrm>
            <a:off x="3451135" y="1969983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Client 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F0294E-5C51-6230-FF53-41D8B1573818}"/>
              </a:ext>
            </a:extLst>
          </p:cNvPr>
          <p:cNvSpPr txBox="1"/>
          <p:nvPr/>
        </p:nvSpPr>
        <p:spPr>
          <a:xfrm>
            <a:off x="4499546" y="1971946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Client 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581811B-CDC8-8F42-103F-5777E58455E6}"/>
              </a:ext>
            </a:extLst>
          </p:cNvPr>
          <p:cNvSpPr txBox="1"/>
          <p:nvPr/>
        </p:nvSpPr>
        <p:spPr>
          <a:xfrm>
            <a:off x="6154656" y="197194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Client n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E744324-BCAF-87F2-6919-666DD24F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3636762" y="2341551"/>
            <a:ext cx="352022" cy="36933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1258A1E-9BEC-3ED5-17B4-A0D9045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4685173" y="2341551"/>
            <a:ext cx="352022" cy="36933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44D13AD-59FF-AAB9-E8B1-54766FC9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938" t="6560" r="25502" b="81682"/>
          <a:stretch>
            <a:fillRect/>
          </a:stretch>
        </p:blipFill>
        <p:spPr>
          <a:xfrm>
            <a:off x="4651853" y="1535055"/>
            <a:ext cx="427220" cy="41664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843C76B-48B2-390B-46CF-95350BAD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938" t="6560" r="25502" b="81682"/>
          <a:stretch>
            <a:fillRect/>
          </a:stretch>
        </p:blipFill>
        <p:spPr>
          <a:xfrm>
            <a:off x="6320926" y="1535055"/>
            <a:ext cx="427220" cy="41664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A3F1430-FBB6-407E-F6F6-417FF881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6358525" y="2341551"/>
            <a:ext cx="352022" cy="369332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C8633C1-ABC0-20FF-6056-BED19F0E6D8C}"/>
              </a:ext>
            </a:extLst>
          </p:cNvPr>
          <p:cNvSpPr txBox="1"/>
          <p:nvPr/>
        </p:nvSpPr>
        <p:spPr>
          <a:xfrm>
            <a:off x="5513011" y="2249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A379C0-57D7-8258-2BC8-7C84FB6CF469}"/>
              </a:ext>
            </a:extLst>
          </p:cNvPr>
          <p:cNvSpPr txBox="1"/>
          <p:nvPr/>
        </p:nvSpPr>
        <p:spPr>
          <a:xfrm>
            <a:off x="5513011" y="154386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1A22ECE6-83A4-528A-B48F-DD9333F8CC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2637364" y="2923744"/>
            <a:ext cx="468398" cy="49143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5E722D44-4279-7642-324F-B6A7BD5D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3632484" y="2983643"/>
            <a:ext cx="352022" cy="369332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2FB1780D-D482-702E-E38F-47482192A2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4680895" y="2983643"/>
            <a:ext cx="352022" cy="369332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B76F53D-7FF0-8E4E-8E3A-CB462113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6354247" y="2983643"/>
            <a:ext cx="352022" cy="369332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4059E15-32AD-00BC-2F50-D30256958D0B}"/>
              </a:ext>
            </a:extLst>
          </p:cNvPr>
          <p:cNvSpPr txBox="1"/>
          <p:nvPr/>
        </p:nvSpPr>
        <p:spPr>
          <a:xfrm>
            <a:off x="5508733" y="289131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D690A598-375A-5AFE-A165-1035A918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2637364" y="4044134"/>
            <a:ext cx="468398" cy="491430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CF19E9A7-790C-1F5B-9EF5-56B50A1C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3632484" y="4104033"/>
            <a:ext cx="352022" cy="369332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671C2D2F-FC17-A14F-DFAE-F98D52B032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4680895" y="4104033"/>
            <a:ext cx="352022" cy="369332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E3BC46AD-E3A8-D0AC-A745-368153F4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6354247" y="4104033"/>
            <a:ext cx="352022" cy="369332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C9D6674-002C-4E8A-39D0-F4C9661B4AA3}"/>
              </a:ext>
            </a:extLst>
          </p:cNvPr>
          <p:cNvSpPr txBox="1"/>
          <p:nvPr/>
        </p:nvSpPr>
        <p:spPr>
          <a:xfrm>
            <a:off x="5508733" y="40117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EA1D698-F4AF-E895-E5F6-59B0A87C3D46}"/>
              </a:ext>
            </a:extLst>
          </p:cNvPr>
          <p:cNvSpPr txBox="1"/>
          <p:nvPr/>
        </p:nvSpPr>
        <p:spPr>
          <a:xfrm rot="5400000">
            <a:off x="2716748" y="350796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48AB4D0-D628-B954-98F5-BD1E29D4911D}"/>
              </a:ext>
            </a:extLst>
          </p:cNvPr>
          <p:cNvSpPr txBox="1"/>
          <p:nvPr/>
        </p:nvSpPr>
        <p:spPr>
          <a:xfrm rot="5400000">
            <a:off x="3649436" y="35079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FDC9A1A-BF5A-6AD3-339D-D4279C42FD67}"/>
              </a:ext>
            </a:extLst>
          </p:cNvPr>
          <p:cNvSpPr txBox="1"/>
          <p:nvPr/>
        </p:nvSpPr>
        <p:spPr>
          <a:xfrm rot="5400000">
            <a:off x="4691154" y="350796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9890BA2-F0BC-4FD7-6E43-22864C066C47}"/>
              </a:ext>
            </a:extLst>
          </p:cNvPr>
          <p:cNvSpPr txBox="1"/>
          <p:nvPr/>
        </p:nvSpPr>
        <p:spPr>
          <a:xfrm rot="2509031">
            <a:off x="5545309" y="347207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83A2A65-DF7E-E1B1-599F-D2FF1A386AD5}"/>
              </a:ext>
            </a:extLst>
          </p:cNvPr>
          <p:cNvSpPr txBox="1"/>
          <p:nvPr/>
        </p:nvSpPr>
        <p:spPr>
          <a:xfrm rot="5400000">
            <a:off x="6373650" y="351143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902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DC382-A72A-D57F-6258-4AE254053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EFECBEA2-1CB2-E89F-2B88-2428ED8466C8}"/>
              </a:ext>
            </a:extLst>
          </p:cNvPr>
          <p:cNvSpPr/>
          <p:nvPr/>
        </p:nvSpPr>
        <p:spPr>
          <a:xfrm>
            <a:off x="1750112" y="2249218"/>
            <a:ext cx="579557" cy="23776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8C34118B-B600-9045-C2C0-1BDBBC31B547}"/>
              </a:ext>
            </a:extLst>
          </p:cNvPr>
          <p:cNvSpPr/>
          <p:nvPr/>
        </p:nvSpPr>
        <p:spPr>
          <a:xfrm rot="16200000">
            <a:off x="3622725" y="376607"/>
            <a:ext cx="579557" cy="43247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4A68B9-5CBF-37AF-2F77-872BB274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03" t="6542" r="73867" b="81303"/>
          <a:stretch>
            <a:fillRect/>
          </a:stretch>
        </p:blipFill>
        <p:spPr>
          <a:xfrm>
            <a:off x="1849716" y="1516184"/>
            <a:ext cx="411858" cy="435177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E96E2EA-8F31-5FA1-FDA1-E7CB317A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938" t="6560" r="25502" b="81682"/>
          <a:stretch>
            <a:fillRect/>
          </a:stretch>
        </p:blipFill>
        <p:spPr>
          <a:xfrm>
            <a:off x="2769822" y="1534721"/>
            <a:ext cx="427220" cy="41664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D526A87-E4A2-D888-3313-357AC349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1812301" y="2281652"/>
            <a:ext cx="468398" cy="49143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A8EAB4F-F006-B739-EF88-C8779DB6CAF3}"/>
              </a:ext>
            </a:extLst>
          </p:cNvPr>
          <p:cNvSpPr txBox="1"/>
          <p:nvPr/>
        </p:nvSpPr>
        <p:spPr>
          <a:xfrm>
            <a:off x="938226" y="2387718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Round 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F15049-1A12-6936-AA0F-4D4068344C08}"/>
              </a:ext>
            </a:extLst>
          </p:cNvPr>
          <p:cNvSpPr txBox="1"/>
          <p:nvPr/>
        </p:nvSpPr>
        <p:spPr>
          <a:xfrm>
            <a:off x="938225" y="3035641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Round 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ECCA44-7F75-43F0-2E09-4AC663ED0949}"/>
              </a:ext>
            </a:extLst>
          </p:cNvPr>
          <p:cNvSpPr txBox="1"/>
          <p:nvPr/>
        </p:nvSpPr>
        <p:spPr>
          <a:xfrm>
            <a:off x="947369" y="415955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Round 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E52B9A-5226-6A52-9FB0-84B299484BB6}"/>
              </a:ext>
            </a:extLst>
          </p:cNvPr>
          <p:cNvSpPr txBox="1"/>
          <p:nvPr/>
        </p:nvSpPr>
        <p:spPr>
          <a:xfrm>
            <a:off x="1731824" y="1965244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Server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7C3D094-981F-BA85-A4A4-D029ABAFB6CF}"/>
              </a:ext>
            </a:extLst>
          </p:cNvPr>
          <p:cNvSpPr txBox="1"/>
          <p:nvPr/>
        </p:nvSpPr>
        <p:spPr>
          <a:xfrm>
            <a:off x="2621794" y="1969983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Client 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D2D294D-D040-EAA8-75EC-DC0492E0E640}"/>
              </a:ext>
            </a:extLst>
          </p:cNvPr>
          <p:cNvSpPr txBox="1"/>
          <p:nvPr/>
        </p:nvSpPr>
        <p:spPr>
          <a:xfrm>
            <a:off x="3670205" y="1971946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Client 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A6BE60-D8EA-8D99-E98D-0542EF0C9D0A}"/>
              </a:ext>
            </a:extLst>
          </p:cNvPr>
          <p:cNvSpPr txBox="1"/>
          <p:nvPr/>
        </p:nvSpPr>
        <p:spPr>
          <a:xfrm>
            <a:off x="5325315" y="197194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Client n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93BAC85-DC61-6D17-12BD-6CD57E17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2807421" y="2341551"/>
            <a:ext cx="352022" cy="36933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5ABBB00-DCCE-4365-AE86-D365BD29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3855832" y="2341551"/>
            <a:ext cx="352022" cy="36933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2468C55-DFF0-FBAC-4E5E-7FA33E3E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938" t="6560" r="25502" b="81682"/>
          <a:stretch>
            <a:fillRect/>
          </a:stretch>
        </p:blipFill>
        <p:spPr>
          <a:xfrm>
            <a:off x="3822512" y="1535055"/>
            <a:ext cx="427220" cy="41664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B0113B8-53C2-5085-5FDB-DABB5CD580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938" t="6560" r="25502" b="81682"/>
          <a:stretch>
            <a:fillRect/>
          </a:stretch>
        </p:blipFill>
        <p:spPr>
          <a:xfrm>
            <a:off x="5491585" y="1535055"/>
            <a:ext cx="427220" cy="41664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FDE9B108-0EBA-060A-6031-A46CC757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5529184" y="2341551"/>
            <a:ext cx="352022" cy="369332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583D8AF-CC7F-33CD-0896-632BDD625CF9}"/>
              </a:ext>
            </a:extLst>
          </p:cNvPr>
          <p:cNvSpPr txBox="1"/>
          <p:nvPr/>
        </p:nvSpPr>
        <p:spPr>
          <a:xfrm>
            <a:off x="4683670" y="2249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0C3DB21-86DB-7FB6-1D11-4C262F0A3808}"/>
              </a:ext>
            </a:extLst>
          </p:cNvPr>
          <p:cNvSpPr txBox="1"/>
          <p:nvPr/>
        </p:nvSpPr>
        <p:spPr>
          <a:xfrm>
            <a:off x="4683670" y="154386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D2750829-B9E5-83C7-1D67-D7B6295D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1808023" y="2923744"/>
            <a:ext cx="468398" cy="49143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B79F709-AEAF-2B29-5B65-67948E30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2803143" y="2983643"/>
            <a:ext cx="352022" cy="369332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601D7DCA-EAC3-5912-D362-0A20654A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3851554" y="2983643"/>
            <a:ext cx="352022" cy="369332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AD95C963-DEFB-B9B6-C6BF-33AB6EAFEB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5524906" y="2983643"/>
            <a:ext cx="352022" cy="369332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B90C1F-D7DE-A879-6460-B2527DA1D6D4}"/>
              </a:ext>
            </a:extLst>
          </p:cNvPr>
          <p:cNvSpPr txBox="1"/>
          <p:nvPr/>
        </p:nvSpPr>
        <p:spPr>
          <a:xfrm>
            <a:off x="4679392" y="289131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A7486513-AC2C-1F2F-A9EF-7B6062A3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1808023" y="4044134"/>
            <a:ext cx="468398" cy="491430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BB7006BD-8693-FAE8-E75C-7D9D6E77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2803143" y="4104033"/>
            <a:ext cx="352022" cy="369332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C45A7F2C-989C-876C-F459-A39B8848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3851554" y="4104033"/>
            <a:ext cx="352022" cy="369332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9891F009-08DD-8EC2-5D3A-A0F2B22D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21" t="76047" r="24894" b="17184"/>
          <a:stretch>
            <a:fillRect/>
          </a:stretch>
        </p:blipFill>
        <p:spPr>
          <a:xfrm>
            <a:off x="5524906" y="4104033"/>
            <a:ext cx="352022" cy="369332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F2144CD-6613-7C29-56D2-D78CF3A609DA}"/>
              </a:ext>
            </a:extLst>
          </p:cNvPr>
          <p:cNvSpPr txBox="1"/>
          <p:nvPr/>
        </p:nvSpPr>
        <p:spPr>
          <a:xfrm>
            <a:off x="4679392" y="40117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1E5EABE-A52B-5D9A-D880-EF3B3806E9C2}"/>
              </a:ext>
            </a:extLst>
          </p:cNvPr>
          <p:cNvSpPr txBox="1"/>
          <p:nvPr/>
        </p:nvSpPr>
        <p:spPr>
          <a:xfrm rot="5400000">
            <a:off x="1887407" y="350796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532347F-6E81-D29B-DD70-A4F1E45A7786}"/>
              </a:ext>
            </a:extLst>
          </p:cNvPr>
          <p:cNvSpPr txBox="1"/>
          <p:nvPr/>
        </p:nvSpPr>
        <p:spPr>
          <a:xfrm rot="5400000">
            <a:off x="2820095" y="35079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6EAE04E-7349-8AFC-E5C9-5A3C878BAE94}"/>
              </a:ext>
            </a:extLst>
          </p:cNvPr>
          <p:cNvSpPr txBox="1"/>
          <p:nvPr/>
        </p:nvSpPr>
        <p:spPr>
          <a:xfrm rot="5400000">
            <a:off x="3861813" y="350796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20DE0B2-AB4D-686A-7013-C51EFB77E87B}"/>
              </a:ext>
            </a:extLst>
          </p:cNvPr>
          <p:cNvSpPr txBox="1"/>
          <p:nvPr/>
        </p:nvSpPr>
        <p:spPr>
          <a:xfrm rot="2509031">
            <a:off x="4715968" y="347207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C2E51BFA-540F-6A64-6F74-C6388AEC9AB9}"/>
              </a:ext>
            </a:extLst>
          </p:cNvPr>
          <p:cNvSpPr txBox="1"/>
          <p:nvPr/>
        </p:nvSpPr>
        <p:spPr>
          <a:xfrm rot="5400000">
            <a:off x="5544309" y="351143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E3BDF44-3DBE-D721-F143-EDAF4DA2D6D5}"/>
              </a:ext>
            </a:extLst>
          </p:cNvPr>
          <p:cNvSpPr/>
          <p:nvPr/>
        </p:nvSpPr>
        <p:spPr>
          <a:xfrm rot="16200000">
            <a:off x="7914052" y="4488733"/>
            <a:ext cx="91298" cy="1849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DE0999F-D3DD-4569-4E0D-F4E62EBF5620}"/>
              </a:ext>
            </a:extLst>
          </p:cNvPr>
          <p:cNvSpPr/>
          <p:nvPr/>
        </p:nvSpPr>
        <p:spPr>
          <a:xfrm>
            <a:off x="8219328" y="4524785"/>
            <a:ext cx="184965" cy="1128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019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44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CMU Serif Roman</vt:lpstr>
      <vt:lpstr>CMU Serif Roman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Compagnucci</dc:creator>
  <cp:lastModifiedBy>Ivan Compagnucci</cp:lastModifiedBy>
  <cp:revision>4</cp:revision>
  <dcterms:created xsi:type="dcterms:W3CDTF">2025-06-14T08:37:23Z</dcterms:created>
  <dcterms:modified xsi:type="dcterms:W3CDTF">2025-06-14T10:25:29Z</dcterms:modified>
</cp:coreProperties>
</file>