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Dario Chacon Uribe" userId="85d6003a-a05c-4e5a-9662-d1c723fc8a92" providerId="ADAL" clId="{8CD2F95C-F743-6D4A-994F-9D2512CF733E}"/>
    <pc:docChg chg="undo custSel addSld delSld modSld sldOrd addMainMaster delMainMaster">
      <pc:chgData name="Ivan Dario Chacon Uribe" userId="85d6003a-a05c-4e5a-9662-d1c723fc8a92" providerId="ADAL" clId="{8CD2F95C-F743-6D4A-994F-9D2512CF733E}" dt="2022-01-27T06:07:07.114" v="2336" actId="20577"/>
      <pc:docMkLst>
        <pc:docMk/>
      </pc:docMkLst>
      <pc:sldChg chg="modSp">
        <pc:chgData name="Ivan Dario Chacon Uribe" userId="85d6003a-a05c-4e5a-9662-d1c723fc8a92" providerId="ADAL" clId="{8CD2F95C-F743-6D4A-994F-9D2512CF733E}" dt="2022-01-27T04:54:25.434" v="35" actId="20577"/>
        <pc:sldMkLst>
          <pc:docMk/>
          <pc:sldMk cId="3369020423" sldId="256"/>
        </pc:sldMkLst>
        <pc:spChg chg="mod">
          <ac:chgData name="Ivan Dario Chacon Uribe" userId="85d6003a-a05c-4e5a-9662-d1c723fc8a92" providerId="ADAL" clId="{8CD2F95C-F743-6D4A-994F-9D2512CF733E}" dt="2022-01-27T04:54:06.753" v="9" actId="20577"/>
          <ac:spMkLst>
            <pc:docMk/>
            <pc:sldMk cId="3369020423" sldId="256"/>
            <ac:spMk id="2" creationId="{28A53271-3C78-F04C-B2E8-3B99D126FE4D}"/>
          </ac:spMkLst>
        </pc:spChg>
        <pc:spChg chg="mod">
          <ac:chgData name="Ivan Dario Chacon Uribe" userId="85d6003a-a05c-4e5a-9662-d1c723fc8a92" providerId="ADAL" clId="{8CD2F95C-F743-6D4A-994F-9D2512CF733E}" dt="2022-01-27T04:54:25.434" v="35" actId="20577"/>
          <ac:spMkLst>
            <pc:docMk/>
            <pc:sldMk cId="3369020423" sldId="256"/>
            <ac:spMk id="3" creationId="{52B82880-9252-EC48-915D-9AA30BA7AABF}"/>
          </ac:spMkLst>
        </pc:spChg>
      </pc:sldChg>
      <pc:sldChg chg="modSp new">
        <pc:chgData name="Ivan Dario Chacon Uribe" userId="85d6003a-a05c-4e5a-9662-d1c723fc8a92" providerId="ADAL" clId="{8CD2F95C-F743-6D4A-994F-9D2512CF733E}" dt="2022-01-27T06:03:35.463" v="2136" actId="13900"/>
        <pc:sldMkLst>
          <pc:docMk/>
          <pc:sldMk cId="2981196967" sldId="257"/>
        </pc:sldMkLst>
        <pc:spChg chg="mod">
          <ac:chgData name="Ivan Dario Chacon Uribe" userId="85d6003a-a05c-4e5a-9662-d1c723fc8a92" providerId="ADAL" clId="{8CD2F95C-F743-6D4A-994F-9D2512CF733E}" dt="2022-01-27T05:00:17.769" v="347" actId="20577"/>
          <ac:spMkLst>
            <pc:docMk/>
            <pc:sldMk cId="2981196967" sldId="257"/>
            <ac:spMk id="2" creationId="{516506A0-8628-D849-AB51-D44C2A5A36C2}"/>
          </ac:spMkLst>
        </pc:spChg>
        <pc:spChg chg="mod">
          <ac:chgData name="Ivan Dario Chacon Uribe" userId="85d6003a-a05c-4e5a-9662-d1c723fc8a92" providerId="ADAL" clId="{8CD2F95C-F743-6D4A-994F-9D2512CF733E}" dt="2022-01-27T06:03:35.463" v="2136" actId="13900"/>
          <ac:spMkLst>
            <pc:docMk/>
            <pc:sldMk cId="2981196967" sldId="257"/>
            <ac:spMk id="3" creationId="{E2343C7E-9D4E-E14B-BA6E-E0519FFDE183}"/>
          </ac:spMkLst>
        </pc:spChg>
      </pc:sldChg>
      <pc:sldChg chg="modSp new">
        <pc:chgData name="Ivan Dario Chacon Uribe" userId="85d6003a-a05c-4e5a-9662-d1c723fc8a92" providerId="ADAL" clId="{8CD2F95C-F743-6D4A-994F-9D2512CF733E}" dt="2022-01-27T05:03:47.462" v="547" actId="20577"/>
        <pc:sldMkLst>
          <pc:docMk/>
          <pc:sldMk cId="4039603966" sldId="258"/>
        </pc:sldMkLst>
        <pc:spChg chg="mod">
          <ac:chgData name="Ivan Dario Chacon Uribe" userId="85d6003a-a05c-4e5a-9662-d1c723fc8a92" providerId="ADAL" clId="{8CD2F95C-F743-6D4A-994F-9D2512CF733E}" dt="2022-01-27T05:01:34.962" v="364" actId="20577"/>
          <ac:spMkLst>
            <pc:docMk/>
            <pc:sldMk cId="4039603966" sldId="258"/>
            <ac:spMk id="2" creationId="{4F7140DA-71BC-894B-A97C-AC53AD479BDC}"/>
          </ac:spMkLst>
        </pc:spChg>
        <pc:spChg chg="mod">
          <ac:chgData name="Ivan Dario Chacon Uribe" userId="85d6003a-a05c-4e5a-9662-d1c723fc8a92" providerId="ADAL" clId="{8CD2F95C-F743-6D4A-994F-9D2512CF733E}" dt="2022-01-27T05:03:47.462" v="547" actId="20577"/>
          <ac:spMkLst>
            <pc:docMk/>
            <pc:sldMk cId="4039603966" sldId="258"/>
            <ac:spMk id="3" creationId="{C9E8C945-6F43-DA40-A0AA-04634BCA16D7}"/>
          </ac:spMkLst>
        </pc:spChg>
      </pc:sldChg>
      <pc:sldChg chg="addSp delSp modSp new">
        <pc:chgData name="Ivan Dario Chacon Uribe" userId="85d6003a-a05c-4e5a-9662-d1c723fc8a92" providerId="ADAL" clId="{8CD2F95C-F743-6D4A-994F-9D2512CF733E}" dt="2022-01-27T05:11:27.838" v="571" actId="1440"/>
        <pc:sldMkLst>
          <pc:docMk/>
          <pc:sldMk cId="3301257688" sldId="259"/>
        </pc:sldMkLst>
        <pc:spChg chg="mod">
          <ac:chgData name="Ivan Dario Chacon Uribe" userId="85d6003a-a05c-4e5a-9662-d1c723fc8a92" providerId="ADAL" clId="{8CD2F95C-F743-6D4A-994F-9D2512CF733E}" dt="2022-01-27T05:10:18.409" v="566" actId="20577"/>
          <ac:spMkLst>
            <pc:docMk/>
            <pc:sldMk cId="3301257688" sldId="259"/>
            <ac:spMk id="2" creationId="{679C282E-A8F9-B14B-8DEB-23A1C8E83984}"/>
          </ac:spMkLst>
        </pc:spChg>
        <pc:spChg chg="del">
          <ac:chgData name="Ivan Dario Chacon Uribe" userId="85d6003a-a05c-4e5a-9662-d1c723fc8a92" providerId="ADAL" clId="{8CD2F95C-F743-6D4A-994F-9D2512CF733E}" dt="2022-01-27T05:10:54.261" v="567" actId="931"/>
          <ac:spMkLst>
            <pc:docMk/>
            <pc:sldMk cId="3301257688" sldId="259"/>
            <ac:spMk id="3" creationId="{BA632DD3-D315-634B-AEA2-543D36C900C7}"/>
          </ac:spMkLst>
        </pc:spChg>
        <pc:picChg chg="add mod ord">
          <ac:chgData name="Ivan Dario Chacon Uribe" userId="85d6003a-a05c-4e5a-9662-d1c723fc8a92" providerId="ADAL" clId="{8CD2F95C-F743-6D4A-994F-9D2512CF733E}" dt="2022-01-27T05:11:27.838" v="571" actId="1440"/>
          <ac:picMkLst>
            <pc:docMk/>
            <pc:sldMk cId="3301257688" sldId="259"/>
            <ac:picMk id="4" creationId="{8CB398C6-3BFA-044C-AD60-16EEE8181EAC}"/>
          </ac:picMkLst>
        </pc:picChg>
      </pc:sldChg>
      <pc:sldChg chg="new del ord">
        <pc:chgData name="Ivan Dario Chacon Uribe" userId="85d6003a-a05c-4e5a-9662-d1c723fc8a92" providerId="ADAL" clId="{8CD2F95C-F743-6D4A-994F-9D2512CF733E}" dt="2022-01-27T05:30:08.837" v="723" actId="2696"/>
        <pc:sldMkLst>
          <pc:docMk/>
          <pc:sldMk cId="418601982" sldId="260"/>
        </pc:sldMkLst>
      </pc:sldChg>
      <pc:sldChg chg="modSp add ord">
        <pc:chgData name="Ivan Dario Chacon Uribe" userId="85d6003a-a05c-4e5a-9662-d1c723fc8a92" providerId="ADAL" clId="{8CD2F95C-F743-6D4A-994F-9D2512CF733E}" dt="2022-01-27T05:19:03.247" v="722" actId="20577"/>
        <pc:sldMkLst>
          <pc:docMk/>
          <pc:sldMk cId="3897660824" sldId="261"/>
        </pc:sldMkLst>
        <pc:spChg chg="mod">
          <ac:chgData name="Ivan Dario Chacon Uribe" userId="85d6003a-a05c-4e5a-9662-d1c723fc8a92" providerId="ADAL" clId="{8CD2F95C-F743-6D4A-994F-9D2512CF733E}" dt="2022-01-27T05:19:03.247" v="722" actId="20577"/>
          <ac:spMkLst>
            <pc:docMk/>
            <pc:sldMk cId="3897660824" sldId="261"/>
            <ac:spMk id="3" creationId="{C9E8C945-6F43-DA40-A0AA-04634BCA16D7}"/>
          </ac:spMkLst>
        </pc:spChg>
      </pc:sldChg>
      <pc:sldChg chg="modSp new">
        <pc:chgData name="Ivan Dario Chacon Uribe" userId="85d6003a-a05c-4e5a-9662-d1c723fc8a92" providerId="ADAL" clId="{8CD2F95C-F743-6D4A-994F-9D2512CF733E}" dt="2022-01-27T05:42:18.521" v="906" actId="2711"/>
        <pc:sldMkLst>
          <pc:docMk/>
          <pc:sldMk cId="4112134886" sldId="262"/>
        </pc:sldMkLst>
        <pc:spChg chg="mod">
          <ac:chgData name="Ivan Dario Chacon Uribe" userId="85d6003a-a05c-4e5a-9662-d1c723fc8a92" providerId="ADAL" clId="{8CD2F95C-F743-6D4A-994F-9D2512CF733E}" dt="2022-01-27T05:39:52.301" v="781" actId="20577"/>
          <ac:spMkLst>
            <pc:docMk/>
            <pc:sldMk cId="4112134886" sldId="262"/>
            <ac:spMk id="2" creationId="{7F925AD6-8252-3D4F-A74A-3A2EEF71E3B8}"/>
          </ac:spMkLst>
        </pc:spChg>
        <pc:spChg chg="mod">
          <ac:chgData name="Ivan Dario Chacon Uribe" userId="85d6003a-a05c-4e5a-9662-d1c723fc8a92" providerId="ADAL" clId="{8CD2F95C-F743-6D4A-994F-9D2512CF733E}" dt="2022-01-27T05:42:18.521" v="906" actId="2711"/>
          <ac:spMkLst>
            <pc:docMk/>
            <pc:sldMk cId="4112134886" sldId="262"/>
            <ac:spMk id="3" creationId="{CF3896E5-577C-204A-9156-05EC3C097A90}"/>
          </ac:spMkLst>
        </pc:spChg>
      </pc:sldChg>
      <pc:sldChg chg="modSp add">
        <pc:chgData name="Ivan Dario Chacon Uribe" userId="85d6003a-a05c-4e5a-9662-d1c723fc8a92" providerId="ADAL" clId="{8CD2F95C-F743-6D4A-994F-9D2512CF733E}" dt="2022-01-27T05:30:47.193" v="762" actId="20577"/>
        <pc:sldMkLst>
          <pc:docMk/>
          <pc:sldMk cId="3490373161" sldId="263"/>
        </pc:sldMkLst>
        <pc:spChg chg="mod">
          <ac:chgData name="Ivan Dario Chacon Uribe" userId="85d6003a-a05c-4e5a-9662-d1c723fc8a92" providerId="ADAL" clId="{8CD2F95C-F743-6D4A-994F-9D2512CF733E}" dt="2022-01-27T05:30:47.193" v="762" actId="20577"/>
          <ac:spMkLst>
            <pc:docMk/>
            <pc:sldMk cId="3490373161" sldId="263"/>
            <ac:spMk id="3" creationId="{C9E8C945-6F43-DA40-A0AA-04634BCA16D7}"/>
          </ac:spMkLst>
        </pc:spChg>
      </pc:sldChg>
      <pc:sldChg chg="modSp new">
        <pc:chgData name="Ivan Dario Chacon Uribe" userId="85d6003a-a05c-4e5a-9662-d1c723fc8a92" providerId="ADAL" clId="{8CD2F95C-F743-6D4A-994F-9D2512CF733E}" dt="2022-01-27T05:55:44.484" v="1523" actId="21"/>
        <pc:sldMkLst>
          <pc:docMk/>
          <pc:sldMk cId="1977652962" sldId="264"/>
        </pc:sldMkLst>
        <pc:spChg chg="mod">
          <ac:chgData name="Ivan Dario Chacon Uribe" userId="85d6003a-a05c-4e5a-9662-d1c723fc8a92" providerId="ADAL" clId="{8CD2F95C-F743-6D4A-994F-9D2512CF733E}" dt="2022-01-27T05:44:15.047" v="931" actId="20577"/>
          <ac:spMkLst>
            <pc:docMk/>
            <pc:sldMk cId="1977652962" sldId="264"/>
            <ac:spMk id="2" creationId="{576BA45E-2BE3-9E42-AB26-890AEDB5257F}"/>
          </ac:spMkLst>
        </pc:spChg>
        <pc:spChg chg="mod">
          <ac:chgData name="Ivan Dario Chacon Uribe" userId="85d6003a-a05c-4e5a-9662-d1c723fc8a92" providerId="ADAL" clId="{8CD2F95C-F743-6D4A-994F-9D2512CF733E}" dt="2022-01-27T05:55:44.484" v="1523" actId="21"/>
          <ac:spMkLst>
            <pc:docMk/>
            <pc:sldMk cId="1977652962" sldId="264"/>
            <ac:spMk id="3" creationId="{16623724-C9D0-DC42-AF95-DCF1D4AB5C48}"/>
          </ac:spMkLst>
        </pc:spChg>
      </pc:sldChg>
      <pc:sldChg chg="modSp new">
        <pc:chgData name="Ivan Dario Chacon Uribe" userId="85d6003a-a05c-4e5a-9662-d1c723fc8a92" providerId="ADAL" clId="{8CD2F95C-F743-6D4A-994F-9D2512CF733E}" dt="2022-01-27T06:07:07.114" v="2336" actId="20577"/>
        <pc:sldMkLst>
          <pc:docMk/>
          <pc:sldMk cId="2002136963" sldId="265"/>
        </pc:sldMkLst>
        <pc:spChg chg="mod">
          <ac:chgData name="Ivan Dario Chacon Uribe" userId="85d6003a-a05c-4e5a-9662-d1c723fc8a92" providerId="ADAL" clId="{8CD2F95C-F743-6D4A-994F-9D2512CF733E}" dt="2022-01-27T05:49:18.962" v="1253" actId="20577"/>
          <ac:spMkLst>
            <pc:docMk/>
            <pc:sldMk cId="2002136963" sldId="265"/>
            <ac:spMk id="2" creationId="{5D09E860-EFA8-054F-B740-A42B478B940A}"/>
          </ac:spMkLst>
        </pc:spChg>
        <pc:spChg chg="mod">
          <ac:chgData name="Ivan Dario Chacon Uribe" userId="85d6003a-a05c-4e5a-9662-d1c723fc8a92" providerId="ADAL" clId="{8CD2F95C-F743-6D4A-994F-9D2512CF733E}" dt="2022-01-27T06:07:07.114" v="2336" actId="20577"/>
          <ac:spMkLst>
            <pc:docMk/>
            <pc:sldMk cId="2002136963" sldId="265"/>
            <ac:spMk id="3" creationId="{B635C609-6637-7745-8041-6413103D6E48}"/>
          </ac:spMkLst>
        </pc:spChg>
      </pc:sldChg>
      <pc:sldChg chg="modSp new">
        <pc:chgData name="Ivan Dario Chacon Uribe" userId="85d6003a-a05c-4e5a-9662-d1c723fc8a92" providerId="ADAL" clId="{8CD2F95C-F743-6D4A-994F-9D2512CF733E}" dt="2022-01-27T06:06:32.819" v="2259" actId="20577"/>
        <pc:sldMkLst>
          <pc:docMk/>
          <pc:sldMk cId="572133761" sldId="266"/>
        </pc:sldMkLst>
        <pc:spChg chg="mod">
          <ac:chgData name="Ivan Dario Chacon Uribe" userId="85d6003a-a05c-4e5a-9662-d1c723fc8a92" providerId="ADAL" clId="{8CD2F95C-F743-6D4A-994F-9D2512CF733E}" dt="2022-01-27T05:54:38.121" v="1465" actId="20577"/>
          <ac:spMkLst>
            <pc:docMk/>
            <pc:sldMk cId="572133761" sldId="266"/>
            <ac:spMk id="2" creationId="{7B0DB649-9151-0A42-A5C0-437DA245FFD8}"/>
          </ac:spMkLst>
        </pc:spChg>
        <pc:spChg chg="mod">
          <ac:chgData name="Ivan Dario Chacon Uribe" userId="85d6003a-a05c-4e5a-9662-d1c723fc8a92" providerId="ADAL" clId="{8CD2F95C-F743-6D4A-994F-9D2512CF733E}" dt="2022-01-27T06:06:32.819" v="2259" actId="20577"/>
          <ac:spMkLst>
            <pc:docMk/>
            <pc:sldMk cId="572133761" sldId="266"/>
            <ac:spMk id="3" creationId="{1C3FBF56-051C-9B4E-A1AD-5FB5251A33E8}"/>
          </ac:spMkLst>
        </pc:spChg>
      </pc:sldChg>
      <pc:sldChg chg="add">
        <pc:chgData name="Ivan Dario Chacon Uribe" userId="85d6003a-a05c-4e5a-9662-d1c723fc8a92" providerId="ADAL" clId="{8CD2F95C-F743-6D4A-994F-9D2512CF733E}" dt="2022-01-27T06:06:46.712" v="2260" actId="22"/>
        <pc:sldMkLst>
          <pc:docMk/>
          <pc:sldMk cId="74371541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0102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9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8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973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9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3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5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2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3271-3C78-F04C-B2E8-3B99D126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Excepciones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82880-9252-EC48-915D-9AA30BA7A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/>
              <a:t>Iván Darío Chacón Uribe</a:t>
            </a:r>
          </a:p>
        </p:txBody>
      </p:sp>
    </p:spTree>
    <p:extLst>
      <p:ext uri="{BB962C8B-B14F-4D97-AF65-F5344CB8AC3E}">
        <p14:creationId xmlns:p14="http://schemas.microsoft.com/office/powerpoint/2010/main" val="33690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E860-EFA8-054F-B740-A42B478B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Otros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5C609-6637-7745-8041-6413103D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Objeto Exception y StackTraceElement.</a:t>
            </a:r>
          </a:p>
          <a:p>
            <a:r>
              <a:rPr lang="es-US"/>
              <a:t>Excepciones anidadas.</a:t>
            </a:r>
          </a:p>
          <a:p>
            <a:r>
              <a:rPr lang="es-US"/>
              <a:t>Multi catch.</a:t>
            </a:r>
          </a:p>
        </p:txBody>
      </p:sp>
    </p:spTree>
    <p:extLst>
      <p:ext uri="{BB962C8B-B14F-4D97-AF65-F5344CB8AC3E}">
        <p14:creationId xmlns:p14="http://schemas.microsoft.com/office/powerpoint/2010/main" val="200213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E860-EFA8-054F-B740-A42B478B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Otros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5C609-6637-7745-8041-6413103D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Objeto Exception y StackTraceElement.</a:t>
            </a:r>
          </a:p>
          <a:p>
            <a:r>
              <a:rPr lang="es-US"/>
              <a:t>Excepciones anidadas.</a:t>
            </a:r>
          </a:p>
          <a:p>
            <a:r>
              <a:rPr lang="es-US"/>
              <a:t>Multi catch.</a:t>
            </a:r>
          </a:p>
          <a:p>
            <a:r>
              <a:rPr lang="es-US"/>
              <a:t>Try con uso de recursos.</a:t>
            </a:r>
          </a:p>
          <a:p>
            <a:r>
              <a:rPr lang="es-US"/>
              <a:t>Assertions.</a:t>
            </a:r>
          </a:p>
          <a:p>
            <a:r>
              <a:rPr lang="es-US"/>
              <a:t>Precondiciones y postcondiciones.</a:t>
            </a:r>
          </a:p>
        </p:txBody>
      </p:sp>
    </p:spTree>
    <p:extLst>
      <p:ext uri="{BB962C8B-B14F-4D97-AF65-F5344CB8AC3E}">
        <p14:creationId xmlns:p14="http://schemas.microsoft.com/office/powerpoint/2010/main" val="74371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506A0-8628-D849-AB51-D44C2A5A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43C7E-9D4E-E14B-BA6E-E0519FFD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US"/>
              <a:t>Excepción: Situación anormal que se presenta durante la ejecución de un programa.</a:t>
            </a:r>
          </a:p>
          <a:p>
            <a:pPr algn="just"/>
            <a:r>
              <a:rPr lang="es-US"/>
              <a:t>Manejadas adecuadamente permiten generar programas más robustos y tolerantes a fallas o que fallen seguramente, que “sigan ejecutándose” incluso en situaciones anormales.</a:t>
            </a:r>
          </a:p>
          <a:p>
            <a:pPr algn="just"/>
            <a:r>
              <a:rPr lang="es-US"/>
              <a:t>Son de especial utilidad en los programas que funcionan de manera sincrónica.</a:t>
            </a:r>
          </a:p>
          <a:p>
            <a:pPr algn="just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11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140DA-71BC-894B-A97C-AC53AD47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8C945-6F43-DA40-A0AA-04634BCA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Lanzar una excepción.</a:t>
            </a:r>
          </a:p>
          <a:p>
            <a:r>
              <a:rPr lang="es-US"/>
              <a:t>Manejar una excepción.</a:t>
            </a:r>
          </a:p>
          <a:p>
            <a:r>
              <a:rPr lang="es-US"/>
              <a:t>Propagación de una excepción.</a:t>
            </a:r>
          </a:p>
        </p:txBody>
      </p:sp>
    </p:spTree>
    <p:extLst>
      <p:ext uri="{BB962C8B-B14F-4D97-AF65-F5344CB8AC3E}">
        <p14:creationId xmlns:p14="http://schemas.microsoft.com/office/powerpoint/2010/main" val="403960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C282E-A8F9-B14B-8DEB-23A1C8E8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Jerarquía de excepciones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CB398C6-3BFA-044C-AD60-16EEE8181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56" y="1871133"/>
            <a:ext cx="5944487" cy="4301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25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140DA-71BC-894B-A97C-AC53AD47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8C945-6F43-DA40-A0AA-04634BCA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Lanzar una excepción.</a:t>
            </a:r>
          </a:p>
          <a:p>
            <a:r>
              <a:rPr lang="es-US"/>
              <a:t>Manejar una excepción.</a:t>
            </a:r>
          </a:p>
          <a:p>
            <a:r>
              <a:rPr lang="es-US"/>
              <a:t>Propagación de una excepción.</a:t>
            </a:r>
          </a:p>
          <a:p>
            <a:r>
              <a:rPr lang="es-US"/>
              <a:t>Excepciones verificadas y no verificadas.</a:t>
            </a:r>
          </a:p>
          <a:p>
            <a:r>
              <a:rPr lang="es-US"/>
              <a:t>Throws.</a:t>
            </a:r>
          </a:p>
        </p:txBody>
      </p:sp>
    </p:spTree>
    <p:extLst>
      <p:ext uri="{BB962C8B-B14F-4D97-AF65-F5344CB8AC3E}">
        <p14:creationId xmlns:p14="http://schemas.microsoft.com/office/powerpoint/2010/main" val="389766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140DA-71BC-894B-A97C-AC53AD47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8C945-6F43-DA40-A0AA-04634BCA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Lanzar una excepción.</a:t>
            </a:r>
          </a:p>
          <a:p>
            <a:r>
              <a:rPr lang="es-US"/>
              <a:t>Manejar una excepción.</a:t>
            </a:r>
          </a:p>
          <a:p>
            <a:r>
              <a:rPr lang="es-US"/>
              <a:t>Propagación de una excepción.</a:t>
            </a:r>
          </a:p>
          <a:p>
            <a:r>
              <a:rPr lang="es-US"/>
              <a:t>Excepciones verificadas y no verificadas.</a:t>
            </a:r>
          </a:p>
          <a:p>
            <a:r>
              <a:rPr lang="es-US"/>
              <a:t>Throws.</a:t>
            </a:r>
          </a:p>
          <a:p>
            <a:r>
              <a:rPr lang="es-US"/>
              <a:t>Stack trace.</a:t>
            </a:r>
          </a:p>
        </p:txBody>
      </p:sp>
    </p:spTree>
    <p:extLst>
      <p:ext uri="{BB962C8B-B14F-4D97-AF65-F5344CB8AC3E}">
        <p14:creationId xmlns:p14="http://schemas.microsoft.com/office/powerpoint/2010/main" val="349037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5AD6-8252-3D4F-A74A-3A2EEF71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896E5-577C-204A-9156-05EC3C09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try {</a:t>
            </a:r>
          </a:p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    …</a:t>
            </a:r>
          </a:p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} catch (Exeption e) {</a:t>
            </a:r>
          </a:p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    …</a:t>
            </a:r>
          </a:p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} finally {</a:t>
            </a:r>
          </a:p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    …</a:t>
            </a:r>
          </a:p>
          <a:p>
            <a:pPr marL="0" indent="0">
              <a:buNone/>
            </a:pPr>
            <a:r>
              <a:rPr lang="es-US">
                <a:latin typeface="Consolas" panose="02000000000000000000" pitchFamily="2" charset="0"/>
                <a:ea typeface="Consolas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13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A45E-2BE3-9E42-AB26-890AEDB5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Excepciones personalizadas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3724-C9D0-DC42-AF95-DCF1D4AB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Son clases que extienden directa o indirectamente de Throwable.</a:t>
            </a:r>
          </a:p>
          <a:p>
            <a:r>
              <a:rPr lang="es-US"/>
              <a:t>Se utilizan para dar más claridad y detalle respecto a las situaciones que están ocurriendo.</a:t>
            </a: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7765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DB649-9151-0A42-A5C0-437DA24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Buenas prácticas relacionadas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FBF56-051C-9B4E-A1AD-5FB5251A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S"/>
              <a:t>Se debe hacer manejo adecuado de las excepciones.</a:t>
            </a:r>
          </a:p>
          <a:p>
            <a:r>
              <a:rPr lang="es-US"/>
              <a:t>Consultar la documentacon para determinar que excepciones se deben manejar al llamar métodos de otras clases.</a:t>
            </a:r>
          </a:p>
          <a:p>
            <a:r>
              <a:rPr lang="es-US"/>
              <a:t>Incluir en la documentación las posibles excepciones que se pueden presentar y las situaciones que las generan.</a:t>
            </a:r>
          </a:p>
          <a:p>
            <a:r>
              <a:rPr lang="es-US"/>
              <a:t>Se deberian controlar incluso las excepciones no verificadas.</a:t>
            </a:r>
          </a:p>
          <a:p>
            <a:r>
              <a:rPr lang="es-US"/>
              <a:t>En las excepciones personalizadas se debe buscar como clase padre una excepción ya existente que sea cercana a la situación que se busca representar.</a:t>
            </a:r>
          </a:p>
          <a:p>
            <a:r>
              <a:rPr lang="es-US"/>
              <a:t>Los bloques catch no deben estar vacíos.</a:t>
            </a:r>
          </a:p>
          <a:p>
            <a:r>
              <a:rPr lang="es-US"/>
              <a:t>Los bloques finally no deben lanzar excepciones.</a:t>
            </a:r>
          </a:p>
          <a:p>
            <a:r>
              <a:rPr lang="es-US"/>
              <a:t>Se deben evitar tener sentenclas try con una sola línea de código en el bloque try.</a:t>
            </a: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213376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TF10001025</vt:lpstr>
      <vt:lpstr>Excepciones</vt:lpstr>
      <vt:lpstr>Introducción</vt:lpstr>
      <vt:lpstr>Conceptos clave</vt:lpstr>
      <vt:lpstr>Jerarquía de excepciones</vt:lpstr>
      <vt:lpstr>Conceptos clave</vt:lpstr>
      <vt:lpstr>Conceptos clave</vt:lpstr>
      <vt:lpstr>Manejo de excepciones</vt:lpstr>
      <vt:lpstr>Excepciones personalizadas</vt:lpstr>
      <vt:lpstr>Buenas prácticas relacionadas</vt:lpstr>
      <vt:lpstr>Otros conceptos</vt:lpstr>
      <vt:lpstr>Otros conceptos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Excepciones</dc:title>
  <dc:creator>Ivan Dario</dc:creator>
  <cp:lastModifiedBy>Ivan Dario</cp:lastModifiedBy>
  <cp:revision>1</cp:revision>
  <dcterms:created xsi:type="dcterms:W3CDTF">2022-01-27T04:51:54Z</dcterms:created>
  <dcterms:modified xsi:type="dcterms:W3CDTF">2022-01-27T06:07:09Z</dcterms:modified>
</cp:coreProperties>
</file>