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B9457-B10B-448C-8A9B-51530027BB14}" v="32" dt="2022-02-01T03:36:43.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Dario Chacon Uribe" userId="S::1022390613@u.icesi.edu.co::85d6003a-a05c-4e5a-9662-d1c723fc8a92" providerId="AD" clId="Web-{90CB9457-B10B-448C-8A9B-51530027BB14}"/>
    <pc:docChg chg="modSld">
      <pc:chgData name="Ivan Dario Chacon Uribe" userId="S::1022390613@u.icesi.edu.co::85d6003a-a05c-4e5a-9662-d1c723fc8a92" providerId="AD" clId="Web-{90CB9457-B10B-448C-8A9B-51530027BB14}" dt="2022-02-01T03:36:43.132" v="31" actId="20577"/>
      <pc:docMkLst>
        <pc:docMk/>
      </pc:docMkLst>
      <pc:sldChg chg="modSp">
        <pc:chgData name="Ivan Dario Chacon Uribe" userId="S::1022390613@u.icesi.edu.co::85d6003a-a05c-4e5a-9662-d1c723fc8a92" providerId="AD" clId="Web-{90CB9457-B10B-448C-8A9B-51530027BB14}" dt="2022-02-01T03:33:25.893" v="6" actId="20577"/>
        <pc:sldMkLst>
          <pc:docMk/>
          <pc:sldMk cId="3520229601" sldId="257"/>
        </pc:sldMkLst>
        <pc:spChg chg="mod">
          <ac:chgData name="Ivan Dario Chacon Uribe" userId="S::1022390613@u.icesi.edu.co::85d6003a-a05c-4e5a-9662-d1c723fc8a92" providerId="AD" clId="Web-{90CB9457-B10B-448C-8A9B-51530027BB14}" dt="2022-02-01T03:33:25.893" v="6" actId="20577"/>
          <ac:spMkLst>
            <pc:docMk/>
            <pc:sldMk cId="3520229601" sldId="257"/>
            <ac:spMk id="3" creationId="{3591455C-CCDB-C04F-B3FB-A39476E3AC0D}"/>
          </ac:spMkLst>
        </pc:spChg>
      </pc:sldChg>
      <pc:sldChg chg="modSp">
        <pc:chgData name="Ivan Dario Chacon Uribe" userId="S::1022390613@u.icesi.edu.co::85d6003a-a05c-4e5a-9662-d1c723fc8a92" providerId="AD" clId="Web-{90CB9457-B10B-448C-8A9B-51530027BB14}" dt="2022-02-01T03:35:12.677" v="18" actId="20577"/>
        <pc:sldMkLst>
          <pc:docMk/>
          <pc:sldMk cId="2508744766" sldId="259"/>
        </pc:sldMkLst>
        <pc:spChg chg="mod">
          <ac:chgData name="Ivan Dario Chacon Uribe" userId="S::1022390613@u.icesi.edu.co::85d6003a-a05c-4e5a-9662-d1c723fc8a92" providerId="AD" clId="Web-{90CB9457-B10B-448C-8A9B-51530027BB14}" dt="2022-02-01T03:35:12.677" v="18" actId="20577"/>
          <ac:spMkLst>
            <pc:docMk/>
            <pc:sldMk cId="2508744766" sldId="259"/>
            <ac:spMk id="3" creationId="{1FD5FFE1-8047-5A45-A221-758408384A6A}"/>
          </ac:spMkLst>
        </pc:spChg>
      </pc:sldChg>
      <pc:sldChg chg="modSp">
        <pc:chgData name="Ivan Dario Chacon Uribe" userId="S::1022390613@u.icesi.edu.co::85d6003a-a05c-4e5a-9662-d1c723fc8a92" providerId="AD" clId="Web-{90CB9457-B10B-448C-8A9B-51530027BB14}" dt="2022-02-01T03:35:23.912" v="19" actId="20577"/>
        <pc:sldMkLst>
          <pc:docMk/>
          <pc:sldMk cId="350724990" sldId="260"/>
        </pc:sldMkLst>
        <pc:spChg chg="mod">
          <ac:chgData name="Ivan Dario Chacon Uribe" userId="S::1022390613@u.icesi.edu.co::85d6003a-a05c-4e5a-9662-d1c723fc8a92" providerId="AD" clId="Web-{90CB9457-B10B-448C-8A9B-51530027BB14}" dt="2022-02-01T03:35:23.912" v="19" actId="20577"/>
          <ac:spMkLst>
            <pc:docMk/>
            <pc:sldMk cId="350724990" sldId="260"/>
            <ac:spMk id="9" creationId="{F2C6DF4C-7DFB-B74B-AEAF-C18D6A472A00}"/>
          </ac:spMkLst>
        </pc:spChg>
      </pc:sldChg>
      <pc:sldChg chg="modSp">
        <pc:chgData name="Ivan Dario Chacon Uribe" userId="S::1022390613@u.icesi.edu.co::85d6003a-a05c-4e5a-9662-d1c723fc8a92" providerId="AD" clId="Web-{90CB9457-B10B-448C-8A9B-51530027BB14}" dt="2022-02-01T03:35:50.397" v="23" actId="20577"/>
        <pc:sldMkLst>
          <pc:docMk/>
          <pc:sldMk cId="2872592944" sldId="261"/>
        </pc:sldMkLst>
        <pc:spChg chg="mod">
          <ac:chgData name="Ivan Dario Chacon Uribe" userId="S::1022390613@u.icesi.edu.co::85d6003a-a05c-4e5a-9662-d1c723fc8a92" providerId="AD" clId="Web-{90CB9457-B10B-448C-8A9B-51530027BB14}" dt="2022-02-01T03:35:50.397" v="23" actId="20577"/>
          <ac:spMkLst>
            <pc:docMk/>
            <pc:sldMk cId="2872592944" sldId="261"/>
            <ac:spMk id="3" creationId="{EC8ED319-D9B1-1643-8120-20AA9F7310D1}"/>
          </ac:spMkLst>
        </pc:spChg>
      </pc:sldChg>
      <pc:sldChg chg="modSp">
        <pc:chgData name="Ivan Dario Chacon Uribe" userId="S::1022390613@u.icesi.edu.co::85d6003a-a05c-4e5a-9662-d1c723fc8a92" providerId="AD" clId="Web-{90CB9457-B10B-448C-8A9B-51530027BB14}" dt="2022-02-01T03:36:43.132" v="31" actId="20577"/>
        <pc:sldMkLst>
          <pc:docMk/>
          <pc:sldMk cId="3476278027" sldId="262"/>
        </pc:sldMkLst>
        <pc:spChg chg="mod">
          <ac:chgData name="Ivan Dario Chacon Uribe" userId="S::1022390613@u.icesi.edu.co::85d6003a-a05c-4e5a-9662-d1c723fc8a92" providerId="AD" clId="Web-{90CB9457-B10B-448C-8A9B-51530027BB14}" dt="2022-02-01T03:36:43.132" v="31" actId="20577"/>
          <ac:spMkLst>
            <pc:docMk/>
            <pc:sldMk cId="3476278027" sldId="262"/>
            <ac:spMk id="3" creationId="{399CB8C6-0704-2845-BE65-FCA0CAB55F08}"/>
          </ac:spMkLst>
        </pc:spChg>
      </pc:sldChg>
    </pc:docChg>
  </pc:docChgLst>
  <pc:docChgLst>
    <pc:chgData name="Ivan Dario Chacon Uribe" userId="85d6003a-a05c-4e5a-9662-d1c723fc8a92" providerId="ADAL" clId="{203FDD67-3106-9640-8719-0F6DFDEBB0C9}"/>
    <pc:docChg chg="custSel addSld modSld addMainMaster delMainMaster">
      <pc:chgData name="Ivan Dario Chacon Uribe" userId="85d6003a-a05c-4e5a-9662-d1c723fc8a92" providerId="ADAL" clId="{203FDD67-3106-9640-8719-0F6DFDEBB0C9}" dt="2022-02-01T02:56:11.008" v="201" actId="20577"/>
      <pc:docMkLst>
        <pc:docMk/>
      </pc:docMkLst>
      <pc:sldChg chg="modSp">
        <pc:chgData name="Ivan Dario Chacon Uribe" userId="85d6003a-a05c-4e5a-9662-d1c723fc8a92" providerId="ADAL" clId="{203FDD67-3106-9640-8719-0F6DFDEBB0C9}" dt="2022-02-01T02:54:55.467" v="54" actId="20577"/>
        <pc:sldMkLst>
          <pc:docMk/>
          <pc:sldMk cId="4002000384" sldId="256"/>
        </pc:sldMkLst>
        <pc:spChg chg="mod">
          <ac:chgData name="Ivan Dario Chacon Uribe" userId="85d6003a-a05c-4e5a-9662-d1c723fc8a92" providerId="ADAL" clId="{203FDD67-3106-9640-8719-0F6DFDEBB0C9}" dt="2022-02-01T02:54:19.561" v="15" actId="20577"/>
          <ac:spMkLst>
            <pc:docMk/>
            <pc:sldMk cId="4002000384" sldId="256"/>
            <ac:spMk id="2" creationId="{20976FFB-D507-8346-B26D-2888E532CA72}"/>
          </ac:spMkLst>
        </pc:spChg>
        <pc:spChg chg="mod">
          <ac:chgData name="Ivan Dario Chacon Uribe" userId="85d6003a-a05c-4e5a-9662-d1c723fc8a92" providerId="ADAL" clId="{203FDD67-3106-9640-8719-0F6DFDEBB0C9}" dt="2022-02-01T02:54:55.467" v="54" actId="20577"/>
          <ac:spMkLst>
            <pc:docMk/>
            <pc:sldMk cId="4002000384" sldId="256"/>
            <ac:spMk id="3" creationId="{721CE5B6-0F2F-5E4D-B429-4EFCD380D8DC}"/>
          </ac:spMkLst>
        </pc:spChg>
      </pc:sldChg>
      <pc:sldChg chg="modSp new">
        <pc:chgData name="Ivan Dario Chacon Uribe" userId="85d6003a-a05c-4e5a-9662-d1c723fc8a92" providerId="ADAL" clId="{203FDD67-3106-9640-8719-0F6DFDEBB0C9}" dt="2022-02-01T02:56:11.008" v="201" actId="20577"/>
        <pc:sldMkLst>
          <pc:docMk/>
          <pc:sldMk cId="3520229601" sldId="257"/>
        </pc:sldMkLst>
        <pc:spChg chg="mod">
          <ac:chgData name="Ivan Dario Chacon Uribe" userId="85d6003a-a05c-4e5a-9662-d1c723fc8a92" providerId="ADAL" clId="{203FDD67-3106-9640-8719-0F6DFDEBB0C9}" dt="2022-02-01T02:55:42.293" v="70" actId="20577"/>
          <ac:spMkLst>
            <pc:docMk/>
            <pc:sldMk cId="3520229601" sldId="257"/>
            <ac:spMk id="2" creationId="{492159ED-C23C-8A4C-9B18-A22094EAFB20}"/>
          </ac:spMkLst>
        </pc:spChg>
        <pc:spChg chg="mod">
          <ac:chgData name="Ivan Dario Chacon Uribe" userId="85d6003a-a05c-4e5a-9662-d1c723fc8a92" providerId="ADAL" clId="{203FDD67-3106-9640-8719-0F6DFDEBB0C9}" dt="2022-02-01T02:56:11.008" v="201" actId="20577"/>
          <ac:spMkLst>
            <pc:docMk/>
            <pc:sldMk cId="3520229601" sldId="257"/>
            <ac:spMk id="3" creationId="{3591455C-CCDB-C04F-B3FB-A39476E3AC0D}"/>
          </ac:spMkLst>
        </pc:spChg>
      </pc:sldChg>
    </pc:docChg>
  </pc:docChgLst>
  <pc:docChgLst>
    <pc:chgData name="Ivan Dario Chacon Uribe" userId="85d6003a-a05c-4e5a-9662-d1c723fc8a92" providerId="ADAL" clId="{7CA77BB8-7B27-9E48-80D2-C855E8658BE8}"/>
    <pc:docChg chg="undo custSel addSld delSld modSld">
      <pc:chgData name="Ivan Dario Chacon Uribe" userId="85d6003a-a05c-4e5a-9662-d1c723fc8a92" providerId="ADAL" clId="{7CA77BB8-7B27-9E48-80D2-C855E8658BE8}" dt="2022-02-01T03:17:43.537" v="3244" actId="20577"/>
      <pc:docMkLst>
        <pc:docMk/>
      </pc:docMkLst>
      <pc:sldChg chg="addSp delSp modSp">
        <pc:chgData name="Ivan Dario Chacon Uribe" userId="85d6003a-a05c-4e5a-9662-d1c723fc8a92" providerId="ADAL" clId="{7CA77BB8-7B27-9E48-80D2-C855E8658BE8}" dt="2022-02-01T03:00:28.372" v="451" actId="20577"/>
        <pc:sldMkLst>
          <pc:docMk/>
          <pc:sldMk cId="3520229601" sldId="257"/>
        </pc:sldMkLst>
        <pc:spChg chg="del mod">
          <ac:chgData name="Ivan Dario Chacon Uribe" userId="85d6003a-a05c-4e5a-9662-d1c723fc8a92" providerId="ADAL" clId="{7CA77BB8-7B27-9E48-80D2-C855E8658BE8}" dt="2022-02-01T02:59:14.388" v="306" actId="478"/>
          <ac:spMkLst>
            <pc:docMk/>
            <pc:sldMk cId="3520229601" sldId="257"/>
            <ac:spMk id="2" creationId="{492159ED-C23C-8A4C-9B18-A22094EAFB20}"/>
          </ac:spMkLst>
        </pc:spChg>
        <pc:spChg chg="mod">
          <ac:chgData name="Ivan Dario Chacon Uribe" userId="85d6003a-a05c-4e5a-9662-d1c723fc8a92" providerId="ADAL" clId="{7CA77BB8-7B27-9E48-80D2-C855E8658BE8}" dt="2022-02-01T03:00:28.372" v="451" actId="20577"/>
          <ac:spMkLst>
            <pc:docMk/>
            <pc:sldMk cId="3520229601" sldId="257"/>
            <ac:spMk id="3" creationId="{3591455C-CCDB-C04F-B3FB-A39476E3AC0D}"/>
          </ac:spMkLst>
        </pc:spChg>
        <pc:spChg chg="add mod">
          <ac:chgData name="Ivan Dario Chacon Uribe" userId="85d6003a-a05c-4e5a-9662-d1c723fc8a92" providerId="ADAL" clId="{7CA77BB8-7B27-9E48-80D2-C855E8658BE8}" dt="2022-02-01T02:59:18.699" v="318" actId="20577"/>
          <ac:spMkLst>
            <pc:docMk/>
            <pc:sldMk cId="3520229601" sldId="257"/>
            <ac:spMk id="5" creationId="{D99D6531-AB62-BC42-8DCE-24ACF7DB4D73}"/>
          </ac:spMkLst>
        </pc:spChg>
      </pc:sldChg>
      <pc:sldChg chg="addSp delSp modSp new">
        <pc:chgData name="Ivan Dario Chacon Uribe" userId="85d6003a-a05c-4e5a-9662-d1c723fc8a92" providerId="ADAL" clId="{7CA77BB8-7B27-9E48-80D2-C855E8658BE8}" dt="2022-02-01T03:05:14.642" v="1005" actId="113"/>
        <pc:sldMkLst>
          <pc:docMk/>
          <pc:sldMk cId="3054240929" sldId="258"/>
        </pc:sldMkLst>
        <pc:spChg chg="mod">
          <ac:chgData name="Ivan Dario Chacon Uribe" userId="85d6003a-a05c-4e5a-9662-d1c723fc8a92" providerId="ADAL" clId="{7CA77BB8-7B27-9E48-80D2-C855E8658BE8}" dt="2022-02-01T03:00:34.750" v="462" actId="20577"/>
          <ac:spMkLst>
            <pc:docMk/>
            <pc:sldMk cId="3054240929" sldId="258"/>
            <ac:spMk id="2" creationId="{FC1E8439-C0BC-6540-A4B5-F5D53C296ECC}"/>
          </ac:spMkLst>
        </pc:spChg>
        <pc:spChg chg="del">
          <ac:chgData name="Ivan Dario Chacon Uribe" userId="85d6003a-a05c-4e5a-9662-d1c723fc8a92" providerId="ADAL" clId="{7CA77BB8-7B27-9E48-80D2-C855E8658BE8}" dt="2022-02-01T03:00:41.718" v="463" actId="14226"/>
          <ac:spMkLst>
            <pc:docMk/>
            <pc:sldMk cId="3054240929" sldId="258"/>
            <ac:spMk id="3" creationId="{591AD3E1-4EA4-C940-9601-A919CFF944C0}"/>
          </ac:spMkLst>
        </pc:spChg>
        <pc:graphicFrameChg chg="add mod ord modGraphic">
          <ac:chgData name="Ivan Dario Chacon Uribe" userId="85d6003a-a05c-4e5a-9662-d1c723fc8a92" providerId="ADAL" clId="{7CA77BB8-7B27-9E48-80D2-C855E8658BE8}" dt="2022-02-01T03:05:14.642" v="1005" actId="113"/>
          <ac:graphicFrameMkLst>
            <pc:docMk/>
            <pc:sldMk cId="3054240929" sldId="258"/>
            <ac:graphicFrameMk id="4" creationId="{80115F16-1300-0A47-AE9D-36AEF80C183A}"/>
          </ac:graphicFrameMkLst>
        </pc:graphicFrameChg>
      </pc:sldChg>
      <pc:sldChg chg="modSp new">
        <pc:chgData name="Ivan Dario Chacon Uribe" userId="85d6003a-a05c-4e5a-9662-d1c723fc8a92" providerId="ADAL" clId="{7CA77BB8-7B27-9E48-80D2-C855E8658BE8}" dt="2022-02-01T03:08:16.748" v="1546" actId="20577"/>
        <pc:sldMkLst>
          <pc:docMk/>
          <pc:sldMk cId="2508744766" sldId="259"/>
        </pc:sldMkLst>
        <pc:spChg chg="mod">
          <ac:chgData name="Ivan Dario Chacon Uribe" userId="85d6003a-a05c-4e5a-9662-d1c723fc8a92" providerId="ADAL" clId="{7CA77BB8-7B27-9E48-80D2-C855E8658BE8}" dt="2022-02-01T03:05:53.831" v="1030" actId="20577"/>
          <ac:spMkLst>
            <pc:docMk/>
            <pc:sldMk cId="2508744766" sldId="259"/>
            <ac:spMk id="2" creationId="{FAB21181-643D-1243-A437-EA73E2B0A734}"/>
          </ac:spMkLst>
        </pc:spChg>
        <pc:spChg chg="mod">
          <ac:chgData name="Ivan Dario Chacon Uribe" userId="85d6003a-a05c-4e5a-9662-d1c723fc8a92" providerId="ADAL" clId="{7CA77BB8-7B27-9E48-80D2-C855E8658BE8}" dt="2022-02-01T03:08:16.748" v="1546" actId="20577"/>
          <ac:spMkLst>
            <pc:docMk/>
            <pc:sldMk cId="2508744766" sldId="259"/>
            <ac:spMk id="3" creationId="{1FD5FFE1-8047-5A45-A221-758408384A6A}"/>
          </ac:spMkLst>
        </pc:spChg>
      </pc:sldChg>
      <pc:sldChg chg="addSp delSp modSp new">
        <pc:chgData name="Ivan Dario Chacon Uribe" userId="85d6003a-a05c-4e5a-9662-d1c723fc8a92" providerId="ADAL" clId="{7CA77BB8-7B27-9E48-80D2-C855E8658BE8}" dt="2022-02-01T03:10:34.065" v="1726" actId="20577"/>
        <pc:sldMkLst>
          <pc:docMk/>
          <pc:sldMk cId="350724990" sldId="260"/>
        </pc:sldMkLst>
        <pc:spChg chg="del">
          <ac:chgData name="Ivan Dario Chacon Uribe" userId="85d6003a-a05c-4e5a-9662-d1c723fc8a92" providerId="ADAL" clId="{7CA77BB8-7B27-9E48-80D2-C855E8658BE8}" dt="2022-02-01T03:09:30.470" v="1552" actId="22"/>
          <ac:spMkLst>
            <pc:docMk/>
            <pc:sldMk cId="350724990" sldId="260"/>
            <ac:spMk id="2" creationId="{35DAB0AD-2C8B-0E48-AC6E-7A86648F4CE4}"/>
          </ac:spMkLst>
        </pc:spChg>
        <pc:spChg chg="del">
          <ac:chgData name="Ivan Dario Chacon Uribe" userId="85d6003a-a05c-4e5a-9662-d1c723fc8a92" providerId="ADAL" clId="{7CA77BB8-7B27-9E48-80D2-C855E8658BE8}" dt="2022-02-01T03:09:38.206" v="1553" actId="22"/>
          <ac:spMkLst>
            <pc:docMk/>
            <pc:sldMk cId="350724990" sldId="260"/>
            <ac:spMk id="3" creationId="{49D10C2A-F8D6-A846-BD24-6B3160BC5186}"/>
          </ac:spMkLst>
        </pc:spChg>
        <pc:spChg chg="add del">
          <ac:chgData name="Ivan Dario Chacon Uribe" userId="85d6003a-a05c-4e5a-9662-d1c723fc8a92" providerId="ADAL" clId="{7CA77BB8-7B27-9E48-80D2-C855E8658BE8}" dt="2022-02-01T03:09:27.706" v="1551" actId="22"/>
          <ac:spMkLst>
            <pc:docMk/>
            <pc:sldMk cId="350724990" sldId="260"/>
            <ac:spMk id="5" creationId="{D5197DCF-02AC-AB47-907E-485D73DF64BB}"/>
          </ac:spMkLst>
        </pc:spChg>
        <pc:spChg chg="add mod">
          <ac:chgData name="Ivan Dario Chacon Uribe" userId="85d6003a-a05c-4e5a-9662-d1c723fc8a92" providerId="ADAL" clId="{7CA77BB8-7B27-9E48-80D2-C855E8658BE8}" dt="2022-02-01T03:09:30.470" v="1552" actId="22"/>
          <ac:spMkLst>
            <pc:docMk/>
            <pc:sldMk cId="350724990" sldId="260"/>
            <ac:spMk id="7" creationId="{E4BBD0A6-E4A7-1B49-BD9F-01DC6297693D}"/>
          </ac:spMkLst>
        </pc:spChg>
        <pc:spChg chg="add mod">
          <ac:chgData name="Ivan Dario Chacon Uribe" userId="85d6003a-a05c-4e5a-9662-d1c723fc8a92" providerId="ADAL" clId="{7CA77BB8-7B27-9E48-80D2-C855E8658BE8}" dt="2022-02-01T03:10:34.065" v="1726" actId="20577"/>
          <ac:spMkLst>
            <pc:docMk/>
            <pc:sldMk cId="350724990" sldId="260"/>
            <ac:spMk id="9" creationId="{F2C6DF4C-7DFB-B74B-AEAF-C18D6A472A00}"/>
          </ac:spMkLst>
        </pc:spChg>
      </pc:sldChg>
      <pc:sldChg chg="new del">
        <pc:chgData name="Ivan Dario Chacon Uribe" userId="85d6003a-a05c-4e5a-9662-d1c723fc8a92" providerId="ADAL" clId="{7CA77BB8-7B27-9E48-80D2-C855E8658BE8}" dt="2022-02-01T03:09:06.627" v="1548" actId="2696"/>
        <pc:sldMkLst>
          <pc:docMk/>
          <pc:sldMk cId="713512637" sldId="260"/>
        </pc:sldMkLst>
      </pc:sldChg>
      <pc:sldChg chg="modSp new">
        <pc:chgData name="Ivan Dario Chacon Uribe" userId="85d6003a-a05c-4e5a-9662-d1c723fc8a92" providerId="ADAL" clId="{7CA77BB8-7B27-9E48-80D2-C855E8658BE8}" dt="2022-02-01T03:14:35.664" v="2443" actId="20577"/>
        <pc:sldMkLst>
          <pc:docMk/>
          <pc:sldMk cId="2872592944" sldId="261"/>
        </pc:sldMkLst>
        <pc:spChg chg="mod">
          <ac:chgData name="Ivan Dario Chacon Uribe" userId="85d6003a-a05c-4e5a-9662-d1c723fc8a92" providerId="ADAL" clId="{7CA77BB8-7B27-9E48-80D2-C855E8658BE8}" dt="2022-02-01T03:10:41.499" v="1732" actId="20577"/>
          <ac:spMkLst>
            <pc:docMk/>
            <pc:sldMk cId="2872592944" sldId="261"/>
            <ac:spMk id="2" creationId="{FB2BB855-38E7-DF41-A8A9-A5F76114E363}"/>
          </ac:spMkLst>
        </pc:spChg>
        <pc:spChg chg="mod">
          <ac:chgData name="Ivan Dario Chacon Uribe" userId="85d6003a-a05c-4e5a-9662-d1c723fc8a92" providerId="ADAL" clId="{7CA77BB8-7B27-9E48-80D2-C855E8658BE8}" dt="2022-02-01T03:14:35.664" v="2443" actId="20577"/>
          <ac:spMkLst>
            <pc:docMk/>
            <pc:sldMk cId="2872592944" sldId="261"/>
            <ac:spMk id="3" creationId="{EC8ED319-D9B1-1643-8120-20AA9F7310D1}"/>
          </ac:spMkLst>
        </pc:spChg>
      </pc:sldChg>
      <pc:sldChg chg="modSp new">
        <pc:chgData name="Ivan Dario Chacon Uribe" userId="85d6003a-a05c-4e5a-9662-d1c723fc8a92" providerId="ADAL" clId="{7CA77BB8-7B27-9E48-80D2-C855E8658BE8}" dt="2022-02-01T03:17:43.537" v="3244" actId="20577"/>
        <pc:sldMkLst>
          <pc:docMk/>
          <pc:sldMk cId="3476278027" sldId="262"/>
        </pc:sldMkLst>
        <pc:spChg chg="mod">
          <ac:chgData name="Ivan Dario Chacon Uribe" userId="85d6003a-a05c-4e5a-9662-d1c723fc8a92" providerId="ADAL" clId="{7CA77BB8-7B27-9E48-80D2-C855E8658BE8}" dt="2022-02-01T03:14:44.318" v="2460" actId="20577"/>
          <ac:spMkLst>
            <pc:docMk/>
            <pc:sldMk cId="3476278027" sldId="262"/>
            <ac:spMk id="2" creationId="{0FA084C6-D4AC-434F-8DFA-1001EDF83B9E}"/>
          </ac:spMkLst>
        </pc:spChg>
        <pc:spChg chg="mod">
          <ac:chgData name="Ivan Dario Chacon Uribe" userId="85d6003a-a05c-4e5a-9662-d1c723fc8a92" providerId="ADAL" clId="{7CA77BB8-7B27-9E48-80D2-C855E8658BE8}" dt="2022-02-01T03:17:43.537" v="3244" actId="20577"/>
          <ac:spMkLst>
            <pc:docMk/>
            <pc:sldMk cId="3476278027" sldId="262"/>
            <ac:spMk id="3" creationId="{399CB8C6-0704-2845-BE65-FCA0CAB55F0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861E25-79E6-3A40-A42F-72F2BD81A042}" type="doc">
      <dgm:prSet loTypeId="urn:microsoft.com/office/officeart/2009/3/layout/IncreasingArrowsProcess" loCatId="process" qsTypeId="urn:microsoft.com/office/officeart/2005/8/quickstyle/simple5" qsCatId="simple" csTypeId="urn:microsoft.com/office/officeart/2005/8/colors/accent2_4" csCatId="accent2" phldr="1"/>
      <dgm:spPr/>
      <dgm:t>
        <a:bodyPr/>
        <a:lstStyle/>
        <a:p>
          <a:endParaRPr lang="es-MX"/>
        </a:p>
      </dgm:t>
    </dgm:pt>
    <dgm:pt modelId="{41B561D2-78E2-684E-BF7B-021F539D7F40}">
      <dgm:prSet phldrT="[Texto]" phldr="0"/>
      <dgm:spPr/>
      <dgm:t>
        <a:bodyPr/>
        <a:lstStyle/>
        <a:p>
          <a:r>
            <a:rPr lang="es-US" b="1"/>
            <a:t>Pruebas manuales</a:t>
          </a:r>
          <a:endParaRPr lang="es-MX" b="1"/>
        </a:p>
      </dgm:t>
    </dgm:pt>
    <dgm:pt modelId="{B942D090-B8CB-5943-8FD3-632B05A39A30}" type="parTrans" cxnId="{364C6390-470D-9D4C-8429-1285843B1F62}">
      <dgm:prSet/>
      <dgm:spPr/>
      <dgm:t>
        <a:bodyPr/>
        <a:lstStyle/>
        <a:p>
          <a:endParaRPr lang="es-MX"/>
        </a:p>
      </dgm:t>
    </dgm:pt>
    <dgm:pt modelId="{C01E0D7D-F654-794D-8126-7ADB258B14B2}" type="sibTrans" cxnId="{364C6390-470D-9D4C-8429-1285843B1F62}">
      <dgm:prSet/>
      <dgm:spPr/>
      <dgm:t>
        <a:bodyPr/>
        <a:lstStyle/>
        <a:p>
          <a:endParaRPr lang="es-MX"/>
        </a:p>
      </dgm:t>
    </dgm:pt>
    <dgm:pt modelId="{85449DB6-5317-2541-AC71-99B7DD32E551}">
      <dgm:prSet phldrT="[Texto]" phldr="0"/>
      <dgm:spPr/>
      <dgm:t>
        <a:bodyPr/>
        <a:lstStyle/>
        <a:p>
          <a:r>
            <a:rPr lang="es-US" b="1"/>
            <a:t>Pruebas automaticas</a:t>
          </a:r>
          <a:endParaRPr lang="es-MX" b="1"/>
        </a:p>
      </dgm:t>
    </dgm:pt>
    <dgm:pt modelId="{63C5627F-8F6C-8A4D-AFFD-975AC34B8EFA}" type="parTrans" cxnId="{0CD81507-D0C6-EB46-84E0-77CE3DC21750}">
      <dgm:prSet/>
      <dgm:spPr/>
      <dgm:t>
        <a:bodyPr/>
        <a:lstStyle/>
        <a:p>
          <a:endParaRPr lang="es-MX"/>
        </a:p>
      </dgm:t>
    </dgm:pt>
    <dgm:pt modelId="{FFFE42E6-5B48-9E47-8E75-B50F534B2E49}" type="sibTrans" cxnId="{0CD81507-D0C6-EB46-84E0-77CE3DC21750}">
      <dgm:prSet/>
      <dgm:spPr/>
      <dgm:t>
        <a:bodyPr/>
        <a:lstStyle/>
        <a:p>
          <a:endParaRPr lang="es-MX"/>
        </a:p>
      </dgm:t>
    </dgm:pt>
    <dgm:pt modelId="{08C2DBB9-B5D3-7948-8E4A-53D45E16427D}">
      <dgm:prSet phldrT="[Texto]" phldr="0"/>
      <dgm:spPr/>
      <dgm:t>
        <a:bodyPr/>
        <a:lstStyle/>
        <a:p>
          <a:r>
            <a:rPr lang="es-US" b="1"/>
            <a:t>Pruebas unitarias automaticas</a:t>
          </a:r>
          <a:endParaRPr lang="es-MX" b="1"/>
        </a:p>
      </dgm:t>
    </dgm:pt>
    <dgm:pt modelId="{1B219AE7-999E-4B46-B0E0-4A6A1ADB4B36}" type="parTrans" cxnId="{CF07A806-C5C8-7342-999E-19D8F75E7CB2}">
      <dgm:prSet/>
      <dgm:spPr/>
      <dgm:t>
        <a:bodyPr/>
        <a:lstStyle/>
        <a:p>
          <a:endParaRPr lang="es-MX"/>
        </a:p>
      </dgm:t>
    </dgm:pt>
    <dgm:pt modelId="{73E01D2F-0C56-524F-88C6-084ECDAD25A7}" type="sibTrans" cxnId="{CF07A806-C5C8-7342-999E-19D8F75E7CB2}">
      <dgm:prSet/>
      <dgm:spPr/>
      <dgm:t>
        <a:bodyPr/>
        <a:lstStyle/>
        <a:p>
          <a:endParaRPr lang="es-MX"/>
        </a:p>
      </dgm:t>
    </dgm:pt>
    <dgm:pt modelId="{95883447-DC1E-9B42-A086-6F392A104B26}">
      <dgm:prSet phldrT="[Texto]" phldr="0"/>
      <dgm:spPr/>
      <dgm:t>
        <a:bodyPr/>
        <a:lstStyle/>
        <a:p>
          <a:r>
            <a:rPr lang="es-US"/>
            <a:t>Una persona que sigue un guión frente a una interfaz.</a:t>
          </a:r>
          <a:endParaRPr lang="es-MX"/>
        </a:p>
      </dgm:t>
    </dgm:pt>
    <dgm:pt modelId="{0E251CA1-6554-F145-88E8-6D7108EE70D5}" type="parTrans" cxnId="{5091D8C8-A515-3A45-8261-71D0C5C1F42D}">
      <dgm:prSet/>
      <dgm:spPr/>
      <dgm:t>
        <a:bodyPr/>
        <a:lstStyle/>
        <a:p>
          <a:endParaRPr lang="es-MX"/>
        </a:p>
      </dgm:t>
    </dgm:pt>
    <dgm:pt modelId="{63375D3F-E138-D14E-992E-27950771E0A0}" type="sibTrans" cxnId="{5091D8C8-A515-3A45-8261-71D0C5C1F42D}">
      <dgm:prSet/>
      <dgm:spPr/>
      <dgm:t>
        <a:bodyPr/>
        <a:lstStyle/>
        <a:p>
          <a:endParaRPr lang="es-MX"/>
        </a:p>
      </dgm:t>
    </dgm:pt>
    <dgm:pt modelId="{6B354F0E-3D1D-1F47-80C0-045B17F86F8C}">
      <dgm:prSet phldrT="[Texto]" phldr="0"/>
      <dgm:spPr/>
      <dgm:t>
        <a:bodyPr/>
        <a:lstStyle/>
        <a:p>
          <a:r>
            <a:rPr lang="es-US"/>
            <a:t>Dificil replicación, poca eficiencia y cubrimiento.</a:t>
          </a:r>
          <a:endParaRPr lang="es-MX"/>
        </a:p>
      </dgm:t>
    </dgm:pt>
    <dgm:pt modelId="{8CB2C2C4-4BE1-434F-87F9-E39AA8BA4EC4}" type="parTrans" cxnId="{206F8AE2-341C-EA4B-9DC7-EF564B7ADAEF}">
      <dgm:prSet/>
      <dgm:spPr/>
      <dgm:t>
        <a:bodyPr/>
        <a:lstStyle/>
        <a:p>
          <a:endParaRPr lang="es-MX"/>
        </a:p>
      </dgm:t>
    </dgm:pt>
    <dgm:pt modelId="{C9B00824-F6C5-D44E-9977-13D66594BD59}" type="sibTrans" cxnId="{206F8AE2-341C-EA4B-9DC7-EF564B7ADAEF}">
      <dgm:prSet/>
      <dgm:spPr/>
      <dgm:t>
        <a:bodyPr/>
        <a:lstStyle/>
        <a:p>
          <a:endParaRPr lang="es-MX"/>
        </a:p>
      </dgm:t>
    </dgm:pt>
    <dgm:pt modelId="{C0D8CA7A-97CB-704B-8FEF-2B7A18E2D76F}">
      <dgm:prSet phldrT="[Texto]" phldr="0"/>
      <dgm:spPr/>
      <dgm:t>
        <a:bodyPr/>
        <a:lstStyle/>
        <a:p>
          <a:r>
            <a:rPr lang="es-US"/>
            <a:t>Un programa de software que se encarga de probar todo el código.</a:t>
          </a:r>
          <a:endParaRPr lang="es-MX"/>
        </a:p>
      </dgm:t>
    </dgm:pt>
    <dgm:pt modelId="{F56CD189-D082-324A-8C75-119204E9E7A9}" type="parTrans" cxnId="{E5B9FAD7-91BE-6840-A3DC-A6C66882C18B}">
      <dgm:prSet/>
      <dgm:spPr/>
      <dgm:t>
        <a:bodyPr/>
        <a:lstStyle/>
        <a:p>
          <a:endParaRPr lang="es-MX"/>
        </a:p>
      </dgm:t>
    </dgm:pt>
    <dgm:pt modelId="{EA3C3ADD-A6D8-1341-A15C-7ED1532F9839}" type="sibTrans" cxnId="{E5B9FAD7-91BE-6840-A3DC-A6C66882C18B}">
      <dgm:prSet/>
      <dgm:spPr/>
      <dgm:t>
        <a:bodyPr/>
        <a:lstStyle/>
        <a:p>
          <a:endParaRPr lang="es-MX"/>
        </a:p>
      </dgm:t>
    </dgm:pt>
    <dgm:pt modelId="{C37AD77B-2C52-9A49-BD84-D47B4FB180E6}">
      <dgm:prSet phldrT="[Texto]" phldr="0"/>
      <dgm:spPr/>
      <dgm:t>
        <a:bodyPr/>
        <a:lstStyle/>
        <a:p>
          <a:r>
            <a:rPr lang="es-US"/>
            <a:t>Facil replicación y alta eficiencia pero dificil rastreo de errores.</a:t>
          </a:r>
          <a:endParaRPr lang="es-MX"/>
        </a:p>
      </dgm:t>
    </dgm:pt>
    <dgm:pt modelId="{4F1551A7-821A-D84D-B796-43C1346C0FF6}" type="parTrans" cxnId="{EF394AA6-BF9D-0D4C-8192-3F257DFA7B65}">
      <dgm:prSet/>
      <dgm:spPr/>
      <dgm:t>
        <a:bodyPr/>
        <a:lstStyle/>
        <a:p>
          <a:endParaRPr lang="es-MX"/>
        </a:p>
      </dgm:t>
    </dgm:pt>
    <dgm:pt modelId="{0D4B70C4-7E49-7C47-ADAE-BA9B9B313670}" type="sibTrans" cxnId="{EF394AA6-BF9D-0D4C-8192-3F257DFA7B65}">
      <dgm:prSet/>
      <dgm:spPr/>
      <dgm:t>
        <a:bodyPr/>
        <a:lstStyle/>
        <a:p>
          <a:endParaRPr lang="es-MX"/>
        </a:p>
      </dgm:t>
    </dgm:pt>
    <dgm:pt modelId="{9BFFBD21-6D37-3B43-886C-115F7AAEC45B}">
      <dgm:prSet phldrT="[Texto]" phldr="0"/>
      <dgm:spPr/>
      <dgm:t>
        <a:bodyPr/>
        <a:lstStyle/>
        <a:p>
          <a:r>
            <a:rPr lang="es-US"/>
            <a:t>Un software que encarga de probar individualmente las diferentes clases y metodos del programa.</a:t>
          </a:r>
          <a:endParaRPr lang="es-MX"/>
        </a:p>
      </dgm:t>
    </dgm:pt>
    <dgm:pt modelId="{70D63EB7-98B5-E24C-A996-FA28CFAD8AD6}" type="parTrans" cxnId="{5D6B50E4-E4C1-4041-BF97-185A19FDE500}">
      <dgm:prSet/>
      <dgm:spPr/>
      <dgm:t>
        <a:bodyPr/>
        <a:lstStyle/>
        <a:p>
          <a:endParaRPr lang="es-MX"/>
        </a:p>
      </dgm:t>
    </dgm:pt>
    <dgm:pt modelId="{C2165AD8-1476-BD43-B5A8-370C98B827A1}" type="sibTrans" cxnId="{5D6B50E4-E4C1-4041-BF97-185A19FDE500}">
      <dgm:prSet/>
      <dgm:spPr/>
      <dgm:t>
        <a:bodyPr/>
        <a:lstStyle/>
        <a:p>
          <a:endParaRPr lang="es-MX"/>
        </a:p>
      </dgm:t>
    </dgm:pt>
    <dgm:pt modelId="{CE1539D2-44C9-3F47-88F0-CC4BA8071EE0}">
      <dgm:prSet phldrT="[Texto]" phldr="0"/>
      <dgm:spPr/>
      <dgm:t>
        <a:bodyPr/>
        <a:lstStyle/>
        <a:p>
          <a:r>
            <a:rPr lang="es-US"/>
            <a:t>Facil replicación, alta eficiencia y facil rastreo de errores.</a:t>
          </a:r>
          <a:endParaRPr lang="es-MX"/>
        </a:p>
      </dgm:t>
    </dgm:pt>
    <dgm:pt modelId="{341890E3-7F1F-2F46-B50F-72F57D874319}" type="parTrans" cxnId="{3ACACFB9-851D-5042-996D-25D29125E686}">
      <dgm:prSet/>
      <dgm:spPr/>
      <dgm:t>
        <a:bodyPr/>
        <a:lstStyle/>
        <a:p>
          <a:endParaRPr lang="es-MX"/>
        </a:p>
      </dgm:t>
    </dgm:pt>
    <dgm:pt modelId="{3843EC0B-9132-0643-AC57-86F4564A30C1}" type="sibTrans" cxnId="{3ACACFB9-851D-5042-996D-25D29125E686}">
      <dgm:prSet/>
      <dgm:spPr/>
      <dgm:t>
        <a:bodyPr/>
        <a:lstStyle/>
        <a:p>
          <a:endParaRPr lang="es-MX"/>
        </a:p>
      </dgm:t>
    </dgm:pt>
    <dgm:pt modelId="{A34AB1A3-B603-6A4B-B38D-472DF3D7A59F}" type="pres">
      <dgm:prSet presAssocID="{13861E25-79E6-3A40-A42F-72F2BD81A042}" presName="Name0" presStyleCnt="0">
        <dgm:presLayoutVars>
          <dgm:chMax val="5"/>
          <dgm:chPref val="5"/>
          <dgm:dir/>
          <dgm:animLvl val="lvl"/>
        </dgm:presLayoutVars>
      </dgm:prSet>
      <dgm:spPr/>
    </dgm:pt>
    <dgm:pt modelId="{4517B4CC-BB10-594E-8E34-258856687BCB}" type="pres">
      <dgm:prSet presAssocID="{41B561D2-78E2-684E-BF7B-021F539D7F40}" presName="parentText1" presStyleLbl="node1" presStyleIdx="0" presStyleCnt="3">
        <dgm:presLayoutVars>
          <dgm:chMax/>
          <dgm:chPref val="3"/>
          <dgm:bulletEnabled val="1"/>
        </dgm:presLayoutVars>
      </dgm:prSet>
      <dgm:spPr/>
    </dgm:pt>
    <dgm:pt modelId="{156231F2-B795-0248-BB7E-E13E924F462F}" type="pres">
      <dgm:prSet presAssocID="{41B561D2-78E2-684E-BF7B-021F539D7F40}" presName="childText1" presStyleLbl="solidAlignAcc1" presStyleIdx="0" presStyleCnt="3">
        <dgm:presLayoutVars>
          <dgm:chMax val="0"/>
          <dgm:chPref val="0"/>
          <dgm:bulletEnabled val="1"/>
        </dgm:presLayoutVars>
      </dgm:prSet>
      <dgm:spPr/>
    </dgm:pt>
    <dgm:pt modelId="{85092070-D68C-B546-B020-B9F3FD2138AB}" type="pres">
      <dgm:prSet presAssocID="{85449DB6-5317-2541-AC71-99B7DD32E551}" presName="parentText2" presStyleLbl="node1" presStyleIdx="1" presStyleCnt="3">
        <dgm:presLayoutVars>
          <dgm:chMax/>
          <dgm:chPref val="3"/>
          <dgm:bulletEnabled val="1"/>
        </dgm:presLayoutVars>
      </dgm:prSet>
      <dgm:spPr/>
    </dgm:pt>
    <dgm:pt modelId="{EA849DA6-1129-4746-A97F-9DF665306983}" type="pres">
      <dgm:prSet presAssocID="{85449DB6-5317-2541-AC71-99B7DD32E551}" presName="childText2" presStyleLbl="solidAlignAcc1" presStyleIdx="1" presStyleCnt="3">
        <dgm:presLayoutVars>
          <dgm:chMax val="0"/>
          <dgm:chPref val="0"/>
          <dgm:bulletEnabled val="1"/>
        </dgm:presLayoutVars>
      </dgm:prSet>
      <dgm:spPr/>
    </dgm:pt>
    <dgm:pt modelId="{E5C75BD6-F778-D346-8169-1B2A454613A6}" type="pres">
      <dgm:prSet presAssocID="{08C2DBB9-B5D3-7948-8E4A-53D45E16427D}" presName="parentText3" presStyleLbl="node1" presStyleIdx="2" presStyleCnt="3">
        <dgm:presLayoutVars>
          <dgm:chMax/>
          <dgm:chPref val="3"/>
          <dgm:bulletEnabled val="1"/>
        </dgm:presLayoutVars>
      </dgm:prSet>
      <dgm:spPr/>
    </dgm:pt>
    <dgm:pt modelId="{C172559B-047E-A94D-8B20-5017B8E209B4}" type="pres">
      <dgm:prSet presAssocID="{08C2DBB9-B5D3-7948-8E4A-53D45E16427D}" presName="childText3" presStyleLbl="solidAlignAcc1" presStyleIdx="2" presStyleCnt="3">
        <dgm:presLayoutVars>
          <dgm:chMax val="0"/>
          <dgm:chPref val="0"/>
          <dgm:bulletEnabled val="1"/>
        </dgm:presLayoutVars>
      </dgm:prSet>
      <dgm:spPr/>
    </dgm:pt>
  </dgm:ptLst>
  <dgm:cxnLst>
    <dgm:cxn modelId="{CF07A806-C5C8-7342-999E-19D8F75E7CB2}" srcId="{13861E25-79E6-3A40-A42F-72F2BD81A042}" destId="{08C2DBB9-B5D3-7948-8E4A-53D45E16427D}" srcOrd="2" destOrd="0" parTransId="{1B219AE7-999E-4B46-B0E0-4A6A1ADB4B36}" sibTransId="{73E01D2F-0C56-524F-88C6-084ECDAD25A7}"/>
    <dgm:cxn modelId="{0CD81507-D0C6-EB46-84E0-77CE3DC21750}" srcId="{13861E25-79E6-3A40-A42F-72F2BD81A042}" destId="{85449DB6-5317-2541-AC71-99B7DD32E551}" srcOrd="1" destOrd="0" parTransId="{63C5627F-8F6C-8A4D-AFFD-975AC34B8EFA}" sibTransId="{FFFE42E6-5B48-9E47-8E75-B50F534B2E49}"/>
    <dgm:cxn modelId="{5AEFBB08-3D9C-4542-915C-E001A0F7CF3D}" type="presOf" srcId="{6B354F0E-3D1D-1F47-80C0-045B17F86F8C}" destId="{156231F2-B795-0248-BB7E-E13E924F462F}" srcOrd="0" destOrd="1" presId="urn:microsoft.com/office/officeart/2009/3/layout/IncreasingArrowsProcess"/>
    <dgm:cxn modelId="{3258FB0D-10AE-7645-B17D-345E50D813B1}" type="presOf" srcId="{41B561D2-78E2-684E-BF7B-021F539D7F40}" destId="{4517B4CC-BB10-594E-8E34-258856687BCB}" srcOrd="0" destOrd="0" presId="urn:microsoft.com/office/officeart/2009/3/layout/IncreasingArrowsProcess"/>
    <dgm:cxn modelId="{0FBFC21A-373A-F84C-A29A-113CD30C1D5A}" type="presOf" srcId="{95883447-DC1E-9B42-A086-6F392A104B26}" destId="{156231F2-B795-0248-BB7E-E13E924F462F}" srcOrd="0" destOrd="0" presId="urn:microsoft.com/office/officeart/2009/3/layout/IncreasingArrowsProcess"/>
    <dgm:cxn modelId="{9CD48A2B-F0F0-2E46-9275-486FBAEEB9E6}" type="presOf" srcId="{C37AD77B-2C52-9A49-BD84-D47B4FB180E6}" destId="{EA849DA6-1129-4746-A97F-9DF665306983}" srcOrd="0" destOrd="1" presId="urn:microsoft.com/office/officeart/2009/3/layout/IncreasingArrowsProcess"/>
    <dgm:cxn modelId="{64041168-F4E7-5B48-A443-89EB633AE907}" type="presOf" srcId="{9BFFBD21-6D37-3B43-886C-115F7AAEC45B}" destId="{C172559B-047E-A94D-8B20-5017B8E209B4}" srcOrd="0" destOrd="0" presId="urn:microsoft.com/office/officeart/2009/3/layout/IncreasingArrowsProcess"/>
    <dgm:cxn modelId="{F7168085-B1E5-9149-9CB3-887A1325C489}" type="presOf" srcId="{08C2DBB9-B5D3-7948-8E4A-53D45E16427D}" destId="{E5C75BD6-F778-D346-8169-1B2A454613A6}" srcOrd="0" destOrd="0" presId="urn:microsoft.com/office/officeart/2009/3/layout/IncreasingArrowsProcess"/>
    <dgm:cxn modelId="{364C6390-470D-9D4C-8429-1285843B1F62}" srcId="{13861E25-79E6-3A40-A42F-72F2BD81A042}" destId="{41B561D2-78E2-684E-BF7B-021F539D7F40}" srcOrd="0" destOrd="0" parTransId="{B942D090-B8CB-5943-8FD3-632B05A39A30}" sibTransId="{C01E0D7D-F654-794D-8126-7ADB258B14B2}"/>
    <dgm:cxn modelId="{EF394AA6-BF9D-0D4C-8192-3F257DFA7B65}" srcId="{85449DB6-5317-2541-AC71-99B7DD32E551}" destId="{C37AD77B-2C52-9A49-BD84-D47B4FB180E6}" srcOrd="1" destOrd="0" parTransId="{4F1551A7-821A-D84D-B796-43C1346C0FF6}" sibTransId="{0D4B70C4-7E49-7C47-ADAE-BA9B9B313670}"/>
    <dgm:cxn modelId="{EDC326AD-66FE-564C-823B-0D6B278124E3}" type="presOf" srcId="{CE1539D2-44C9-3F47-88F0-CC4BA8071EE0}" destId="{C172559B-047E-A94D-8B20-5017B8E209B4}" srcOrd="0" destOrd="1" presId="urn:microsoft.com/office/officeart/2009/3/layout/IncreasingArrowsProcess"/>
    <dgm:cxn modelId="{3ACACFB9-851D-5042-996D-25D29125E686}" srcId="{08C2DBB9-B5D3-7948-8E4A-53D45E16427D}" destId="{CE1539D2-44C9-3F47-88F0-CC4BA8071EE0}" srcOrd="1" destOrd="0" parTransId="{341890E3-7F1F-2F46-B50F-72F57D874319}" sibTransId="{3843EC0B-9132-0643-AC57-86F4564A30C1}"/>
    <dgm:cxn modelId="{30E438BB-51C6-CA42-AD95-0F79D8DDF5A3}" type="presOf" srcId="{C0D8CA7A-97CB-704B-8FEF-2B7A18E2D76F}" destId="{EA849DA6-1129-4746-A97F-9DF665306983}" srcOrd="0" destOrd="0" presId="urn:microsoft.com/office/officeart/2009/3/layout/IncreasingArrowsProcess"/>
    <dgm:cxn modelId="{5091D8C8-A515-3A45-8261-71D0C5C1F42D}" srcId="{41B561D2-78E2-684E-BF7B-021F539D7F40}" destId="{95883447-DC1E-9B42-A086-6F392A104B26}" srcOrd="0" destOrd="0" parTransId="{0E251CA1-6554-F145-88E8-6D7108EE70D5}" sibTransId="{63375D3F-E138-D14E-992E-27950771E0A0}"/>
    <dgm:cxn modelId="{AD21DFC8-56D6-BF4B-A289-D6DC74C9842A}" type="presOf" srcId="{13861E25-79E6-3A40-A42F-72F2BD81A042}" destId="{A34AB1A3-B603-6A4B-B38D-472DF3D7A59F}" srcOrd="0" destOrd="0" presId="urn:microsoft.com/office/officeart/2009/3/layout/IncreasingArrowsProcess"/>
    <dgm:cxn modelId="{F9A5C8D0-DDC7-C542-8D52-DA5BD399C0D7}" type="presOf" srcId="{85449DB6-5317-2541-AC71-99B7DD32E551}" destId="{85092070-D68C-B546-B020-B9F3FD2138AB}" srcOrd="0" destOrd="0" presId="urn:microsoft.com/office/officeart/2009/3/layout/IncreasingArrowsProcess"/>
    <dgm:cxn modelId="{E5B9FAD7-91BE-6840-A3DC-A6C66882C18B}" srcId="{85449DB6-5317-2541-AC71-99B7DD32E551}" destId="{C0D8CA7A-97CB-704B-8FEF-2B7A18E2D76F}" srcOrd="0" destOrd="0" parTransId="{F56CD189-D082-324A-8C75-119204E9E7A9}" sibTransId="{EA3C3ADD-A6D8-1341-A15C-7ED1532F9839}"/>
    <dgm:cxn modelId="{206F8AE2-341C-EA4B-9DC7-EF564B7ADAEF}" srcId="{41B561D2-78E2-684E-BF7B-021F539D7F40}" destId="{6B354F0E-3D1D-1F47-80C0-045B17F86F8C}" srcOrd="1" destOrd="0" parTransId="{8CB2C2C4-4BE1-434F-87F9-E39AA8BA4EC4}" sibTransId="{C9B00824-F6C5-D44E-9977-13D66594BD59}"/>
    <dgm:cxn modelId="{5D6B50E4-E4C1-4041-BF97-185A19FDE500}" srcId="{08C2DBB9-B5D3-7948-8E4A-53D45E16427D}" destId="{9BFFBD21-6D37-3B43-886C-115F7AAEC45B}" srcOrd="0" destOrd="0" parTransId="{70D63EB7-98B5-E24C-A996-FA28CFAD8AD6}" sibTransId="{C2165AD8-1476-BD43-B5A8-370C98B827A1}"/>
    <dgm:cxn modelId="{98DA454E-5E65-BE40-98A6-B8E22A2176B7}" type="presParOf" srcId="{A34AB1A3-B603-6A4B-B38D-472DF3D7A59F}" destId="{4517B4CC-BB10-594E-8E34-258856687BCB}" srcOrd="0" destOrd="0" presId="urn:microsoft.com/office/officeart/2009/3/layout/IncreasingArrowsProcess"/>
    <dgm:cxn modelId="{C9EF6E9D-107E-0642-9CD0-D70923430545}" type="presParOf" srcId="{A34AB1A3-B603-6A4B-B38D-472DF3D7A59F}" destId="{156231F2-B795-0248-BB7E-E13E924F462F}" srcOrd="1" destOrd="0" presId="urn:microsoft.com/office/officeart/2009/3/layout/IncreasingArrowsProcess"/>
    <dgm:cxn modelId="{514DEB90-2DC0-8441-8C79-BFA2A1F8AC97}" type="presParOf" srcId="{A34AB1A3-B603-6A4B-B38D-472DF3D7A59F}" destId="{85092070-D68C-B546-B020-B9F3FD2138AB}" srcOrd="2" destOrd="0" presId="urn:microsoft.com/office/officeart/2009/3/layout/IncreasingArrowsProcess"/>
    <dgm:cxn modelId="{8AA1EA53-CE32-1E4F-9198-D1E43C18711C}" type="presParOf" srcId="{A34AB1A3-B603-6A4B-B38D-472DF3D7A59F}" destId="{EA849DA6-1129-4746-A97F-9DF665306983}" srcOrd="3" destOrd="0" presId="urn:microsoft.com/office/officeart/2009/3/layout/IncreasingArrowsProcess"/>
    <dgm:cxn modelId="{6C970D57-5C83-ED49-A1A8-36E7483D8093}" type="presParOf" srcId="{A34AB1A3-B603-6A4B-B38D-472DF3D7A59F}" destId="{E5C75BD6-F778-D346-8169-1B2A454613A6}" srcOrd="4" destOrd="0" presId="urn:microsoft.com/office/officeart/2009/3/layout/IncreasingArrowsProcess"/>
    <dgm:cxn modelId="{F57F02DF-9284-7E43-941F-D0BCC7C3DF8E}" type="presParOf" srcId="{A34AB1A3-B603-6A4B-B38D-472DF3D7A59F}" destId="{C172559B-047E-A94D-8B20-5017B8E209B4}"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7B4CC-BB10-594E-8E34-258856687BCB}">
      <dsp:nvSpPr>
        <dsp:cNvPr id="0" name=""/>
        <dsp:cNvSpPr/>
      </dsp:nvSpPr>
      <dsp:spPr>
        <a:xfrm>
          <a:off x="347818" y="10725"/>
          <a:ext cx="9536698" cy="1388906"/>
        </a:xfrm>
        <a:prstGeom prst="rightArrow">
          <a:avLst>
            <a:gd name="adj1" fmla="val 50000"/>
            <a:gd name="adj2" fmla="val 50000"/>
          </a:avLst>
        </a:prstGeom>
        <a:gradFill rotWithShape="0">
          <a:gsLst>
            <a:gs pos="0">
              <a:schemeClr val="accent2">
                <a:shade val="50000"/>
                <a:hueOff val="0"/>
                <a:satOff val="0"/>
                <a:lumOff val="0"/>
                <a:alphaOff val="0"/>
                <a:tint val="94000"/>
                <a:satMod val="103000"/>
                <a:lumMod val="102000"/>
              </a:schemeClr>
            </a:gs>
            <a:gs pos="50000">
              <a:schemeClr val="accent2">
                <a:shade val="50000"/>
                <a:hueOff val="0"/>
                <a:satOff val="0"/>
                <a:lumOff val="0"/>
                <a:alphaOff val="0"/>
                <a:shade val="100000"/>
                <a:satMod val="110000"/>
                <a:lumMod val="100000"/>
              </a:schemeClr>
            </a:gs>
            <a:gs pos="100000">
              <a:schemeClr val="accent2">
                <a:shade val="5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254000" bIns="220489" numCol="1" spcCol="1270" anchor="ctr" anchorCtr="0">
          <a:noAutofit/>
        </a:bodyPr>
        <a:lstStyle/>
        <a:p>
          <a:pPr marL="0" lvl="0" indent="0" algn="l" defTabSz="800100">
            <a:lnSpc>
              <a:spcPct val="90000"/>
            </a:lnSpc>
            <a:spcBef>
              <a:spcPct val="0"/>
            </a:spcBef>
            <a:spcAft>
              <a:spcPct val="35000"/>
            </a:spcAft>
            <a:buNone/>
          </a:pPr>
          <a:r>
            <a:rPr lang="es-US" sz="1800" b="1" kern="1200"/>
            <a:t>Pruebas manuales</a:t>
          </a:r>
          <a:endParaRPr lang="es-MX" sz="1800" b="1" kern="1200"/>
        </a:p>
      </dsp:txBody>
      <dsp:txXfrm>
        <a:off x="347818" y="357952"/>
        <a:ext cx="9189472" cy="694453"/>
      </dsp:txXfrm>
    </dsp:sp>
    <dsp:sp modelId="{156231F2-B795-0248-BB7E-E13E924F462F}">
      <dsp:nvSpPr>
        <dsp:cNvPr id="0" name=""/>
        <dsp:cNvSpPr/>
      </dsp:nvSpPr>
      <dsp:spPr>
        <a:xfrm>
          <a:off x="347818" y="1081773"/>
          <a:ext cx="2937302" cy="2675545"/>
        </a:xfrm>
        <a:prstGeom prst="rect">
          <a:avLst/>
        </a:prstGeom>
        <a:solidFill>
          <a:schemeClr val="lt1">
            <a:hueOff val="0"/>
            <a:satOff val="0"/>
            <a:lumOff val="0"/>
            <a:alphaOff val="0"/>
          </a:schemeClr>
        </a:solidFill>
        <a:ln w="6350" cap="flat" cmpd="sng" algn="in">
          <a:solidFill>
            <a:schemeClr val="accent2">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1">
          <a:scrgbClr r="0" g="0" b="0"/>
        </a:fillRef>
        <a:effectRef idx="3">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US" sz="1800" kern="1200"/>
            <a:t>Una persona que sigue un guión frente a una interfaz.</a:t>
          </a:r>
          <a:endParaRPr lang="es-MX" sz="1800" kern="1200"/>
        </a:p>
        <a:p>
          <a:pPr marL="0" lvl="0" indent="0" algn="l" defTabSz="800100">
            <a:lnSpc>
              <a:spcPct val="90000"/>
            </a:lnSpc>
            <a:spcBef>
              <a:spcPct val="0"/>
            </a:spcBef>
            <a:spcAft>
              <a:spcPct val="35000"/>
            </a:spcAft>
            <a:buNone/>
          </a:pPr>
          <a:r>
            <a:rPr lang="es-US" sz="1800" kern="1200"/>
            <a:t>Dificil replicación, poca eficiencia y cubrimiento.</a:t>
          </a:r>
          <a:endParaRPr lang="es-MX" sz="1800" kern="1200"/>
        </a:p>
      </dsp:txBody>
      <dsp:txXfrm>
        <a:off x="347818" y="1081773"/>
        <a:ext cx="2937302" cy="2675545"/>
      </dsp:txXfrm>
    </dsp:sp>
    <dsp:sp modelId="{85092070-D68C-B546-B020-B9F3FD2138AB}">
      <dsp:nvSpPr>
        <dsp:cNvPr id="0" name=""/>
        <dsp:cNvSpPr/>
      </dsp:nvSpPr>
      <dsp:spPr>
        <a:xfrm>
          <a:off x="3285121" y="473694"/>
          <a:ext cx="6599395" cy="1388906"/>
        </a:xfrm>
        <a:prstGeom prst="rightArrow">
          <a:avLst>
            <a:gd name="adj1" fmla="val 50000"/>
            <a:gd name="adj2" fmla="val 50000"/>
          </a:avLst>
        </a:prstGeom>
        <a:gradFill rotWithShape="0">
          <a:gsLst>
            <a:gs pos="0">
              <a:schemeClr val="accent2">
                <a:shade val="50000"/>
                <a:hueOff val="-181611"/>
                <a:satOff val="17154"/>
                <a:lumOff val="26889"/>
                <a:alphaOff val="0"/>
                <a:tint val="94000"/>
                <a:satMod val="103000"/>
                <a:lumMod val="102000"/>
              </a:schemeClr>
            </a:gs>
            <a:gs pos="50000">
              <a:schemeClr val="accent2">
                <a:shade val="50000"/>
                <a:hueOff val="-181611"/>
                <a:satOff val="17154"/>
                <a:lumOff val="26889"/>
                <a:alphaOff val="0"/>
                <a:shade val="100000"/>
                <a:satMod val="110000"/>
                <a:lumMod val="100000"/>
              </a:schemeClr>
            </a:gs>
            <a:gs pos="100000">
              <a:schemeClr val="accent2">
                <a:shade val="50000"/>
                <a:hueOff val="-181611"/>
                <a:satOff val="17154"/>
                <a:lumOff val="26889"/>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254000" bIns="220489" numCol="1" spcCol="1270" anchor="ctr" anchorCtr="0">
          <a:noAutofit/>
        </a:bodyPr>
        <a:lstStyle/>
        <a:p>
          <a:pPr marL="0" lvl="0" indent="0" algn="l" defTabSz="800100">
            <a:lnSpc>
              <a:spcPct val="90000"/>
            </a:lnSpc>
            <a:spcBef>
              <a:spcPct val="0"/>
            </a:spcBef>
            <a:spcAft>
              <a:spcPct val="35000"/>
            </a:spcAft>
            <a:buNone/>
          </a:pPr>
          <a:r>
            <a:rPr lang="es-US" sz="1800" b="1" kern="1200"/>
            <a:t>Pruebas automaticas</a:t>
          </a:r>
          <a:endParaRPr lang="es-MX" sz="1800" b="1" kern="1200"/>
        </a:p>
      </dsp:txBody>
      <dsp:txXfrm>
        <a:off x="3285121" y="820921"/>
        <a:ext cx="6252169" cy="694453"/>
      </dsp:txXfrm>
    </dsp:sp>
    <dsp:sp modelId="{EA849DA6-1129-4746-A97F-9DF665306983}">
      <dsp:nvSpPr>
        <dsp:cNvPr id="0" name=""/>
        <dsp:cNvSpPr/>
      </dsp:nvSpPr>
      <dsp:spPr>
        <a:xfrm>
          <a:off x="3285121" y="1544742"/>
          <a:ext cx="2937302" cy="2675545"/>
        </a:xfrm>
        <a:prstGeom prst="rect">
          <a:avLst/>
        </a:prstGeom>
        <a:solidFill>
          <a:schemeClr val="lt1">
            <a:hueOff val="0"/>
            <a:satOff val="0"/>
            <a:lumOff val="0"/>
            <a:alphaOff val="0"/>
          </a:schemeClr>
        </a:solidFill>
        <a:ln w="6350" cap="flat" cmpd="sng" algn="in">
          <a:solidFill>
            <a:schemeClr val="accent2">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1">
          <a:scrgbClr r="0" g="0" b="0"/>
        </a:fillRef>
        <a:effectRef idx="3">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US" sz="1800" kern="1200"/>
            <a:t>Un programa de software que se encarga de probar todo el código.</a:t>
          </a:r>
          <a:endParaRPr lang="es-MX" sz="1800" kern="1200"/>
        </a:p>
        <a:p>
          <a:pPr marL="0" lvl="0" indent="0" algn="l" defTabSz="800100">
            <a:lnSpc>
              <a:spcPct val="90000"/>
            </a:lnSpc>
            <a:spcBef>
              <a:spcPct val="0"/>
            </a:spcBef>
            <a:spcAft>
              <a:spcPct val="35000"/>
            </a:spcAft>
            <a:buNone/>
          </a:pPr>
          <a:r>
            <a:rPr lang="es-US" sz="1800" kern="1200"/>
            <a:t>Facil replicación y alta eficiencia pero dificil rastreo de errores.</a:t>
          </a:r>
          <a:endParaRPr lang="es-MX" sz="1800" kern="1200"/>
        </a:p>
      </dsp:txBody>
      <dsp:txXfrm>
        <a:off x="3285121" y="1544742"/>
        <a:ext cx="2937302" cy="2675545"/>
      </dsp:txXfrm>
    </dsp:sp>
    <dsp:sp modelId="{E5C75BD6-F778-D346-8169-1B2A454613A6}">
      <dsp:nvSpPr>
        <dsp:cNvPr id="0" name=""/>
        <dsp:cNvSpPr/>
      </dsp:nvSpPr>
      <dsp:spPr>
        <a:xfrm>
          <a:off x="6222424" y="936663"/>
          <a:ext cx="3662092" cy="1388906"/>
        </a:xfrm>
        <a:prstGeom prst="rightArrow">
          <a:avLst>
            <a:gd name="adj1" fmla="val 50000"/>
            <a:gd name="adj2" fmla="val 50000"/>
          </a:avLst>
        </a:prstGeom>
        <a:gradFill rotWithShape="0">
          <a:gsLst>
            <a:gs pos="0">
              <a:schemeClr val="accent2">
                <a:shade val="50000"/>
                <a:hueOff val="-181611"/>
                <a:satOff val="17154"/>
                <a:lumOff val="26889"/>
                <a:alphaOff val="0"/>
                <a:tint val="94000"/>
                <a:satMod val="103000"/>
                <a:lumMod val="102000"/>
              </a:schemeClr>
            </a:gs>
            <a:gs pos="50000">
              <a:schemeClr val="accent2">
                <a:shade val="50000"/>
                <a:hueOff val="-181611"/>
                <a:satOff val="17154"/>
                <a:lumOff val="26889"/>
                <a:alphaOff val="0"/>
                <a:shade val="100000"/>
                <a:satMod val="110000"/>
                <a:lumMod val="100000"/>
              </a:schemeClr>
            </a:gs>
            <a:gs pos="100000">
              <a:schemeClr val="accent2">
                <a:shade val="50000"/>
                <a:hueOff val="-181611"/>
                <a:satOff val="17154"/>
                <a:lumOff val="26889"/>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254000" bIns="220489" numCol="1" spcCol="1270" anchor="ctr" anchorCtr="0">
          <a:noAutofit/>
        </a:bodyPr>
        <a:lstStyle/>
        <a:p>
          <a:pPr marL="0" lvl="0" indent="0" algn="l" defTabSz="800100">
            <a:lnSpc>
              <a:spcPct val="90000"/>
            </a:lnSpc>
            <a:spcBef>
              <a:spcPct val="0"/>
            </a:spcBef>
            <a:spcAft>
              <a:spcPct val="35000"/>
            </a:spcAft>
            <a:buNone/>
          </a:pPr>
          <a:r>
            <a:rPr lang="es-US" sz="1800" b="1" kern="1200"/>
            <a:t>Pruebas unitarias automaticas</a:t>
          </a:r>
          <a:endParaRPr lang="es-MX" sz="1800" b="1" kern="1200"/>
        </a:p>
      </dsp:txBody>
      <dsp:txXfrm>
        <a:off x="6222424" y="1283890"/>
        <a:ext cx="3314866" cy="694453"/>
      </dsp:txXfrm>
    </dsp:sp>
    <dsp:sp modelId="{C172559B-047E-A94D-8B20-5017B8E209B4}">
      <dsp:nvSpPr>
        <dsp:cNvPr id="0" name=""/>
        <dsp:cNvSpPr/>
      </dsp:nvSpPr>
      <dsp:spPr>
        <a:xfrm>
          <a:off x="6222424" y="2007711"/>
          <a:ext cx="2937302" cy="2636388"/>
        </a:xfrm>
        <a:prstGeom prst="rect">
          <a:avLst/>
        </a:prstGeom>
        <a:solidFill>
          <a:schemeClr val="lt1">
            <a:hueOff val="0"/>
            <a:satOff val="0"/>
            <a:lumOff val="0"/>
            <a:alphaOff val="0"/>
          </a:schemeClr>
        </a:solidFill>
        <a:ln w="6350" cap="flat" cmpd="sng" algn="in">
          <a:solidFill>
            <a:schemeClr val="accent2">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1">
          <a:scrgbClr r="0" g="0" b="0"/>
        </a:fillRef>
        <a:effectRef idx="3">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US" sz="1800" kern="1200"/>
            <a:t>Un software que encarga de probar individualmente las diferentes clases y metodos del programa.</a:t>
          </a:r>
          <a:endParaRPr lang="es-MX" sz="1800" kern="1200"/>
        </a:p>
        <a:p>
          <a:pPr marL="0" lvl="0" indent="0" algn="l" defTabSz="800100">
            <a:lnSpc>
              <a:spcPct val="90000"/>
            </a:lnSpc>
            <a:spcBef>
              <a:spcPct val="0"/>
            </a:spcBef>
            <a:spcAft>
              <a:spcPct val="35000"/>
            </a:spcAft>
            <a:buNone/>
          </a:pPr>
          <a:r>
            <a:rPr lang="es-US" sz="1800" kern="1200"/>
            <a:t>Facil replicación, alta eficiencia y facil rastreo de errores.</a:t>
          </a:r>
          <a:endParaRPr lang="es-MX" sz="1800" kern="1200"/>
        </a:p>
      </dsp:txBody>
      <dsp:txXfrm>
        <a:off x="6222424" y="2007711"/>
        <a:ext cx="2937302" cy="2636388"/>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1/31/2022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966700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80201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337062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269379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1/31/2022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994571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30690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356213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7481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200826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1/31/2022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347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1/31/2022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813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1/31/2022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7108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76FFB-D507-8346-B26D-2888E532CA72}"/>
              </a:ext>
            </a:extLst>
          </p:cNvPr>
          <p:cNvSpPr>
            <a:spLocks noGrp="1"/>
          </p:cNvSpPr>
          <p:nvPr>
            <p:ph type="ctrTitle"/>
          </p:nvPr>
        </p:nvSpPr>
        <p:spPr/>
        <p:txBody>
          <a:bodyPr/>
          <a:lstStyle/>
          <a:p>
            <a:r>
              <a:rPr lang="es-US"/>
              <a:t>Pruebas</a:t>
            </a:r>
          </a:p>
        </p:txBody>
      </p:sp>
      <p:sp>
        <p:nvSpPr>
          <p:cNvPr id="3" name="Subtítulo 2">
            <a:extLst>
              <a:ext uri="{FF2B5EF4-FFF2-40B4-BE49-F238E27FC236}">
                <a16:creationId xmlns:a16="http://schemas.microsoft.com/office/drawing/2014/main" id="{721CE5B6-0F2F-5E4D-B429-4EFCD380D8DC}"/>
              </a:ext>
            </a:extLst>
          </p:cNvPr>
          <p:cNvSpPr>
            <a:spLocks noGrp="1"/>
          </p:cNvSpPr>
          <p:nvPr>
            <p:ph type="subTitle" idx="1"/>
          </p:nvPr>
        </p:nvSpPr>
        <p:spPr/>
        <p:txBody>
          <a:bodyPr/>
          <a:lstStyle/>
          <a:p>
            <a:r>
              <a:rPr lang="es-US"/>
              <a:t>Iván Darío Chacón Uribe</a:t>
            </a:r>
          </a:p>
        </p:txBody>
      </p:sp>
    </p:spTree>
    <p:extLst>
      <p:ext uri="{BB962C8B-B14F-4D97-AF65-F5344CB8AC3E}">
        <p14:creationId xmlns:p14="http://schemas.microsoft.com/office/powerpoint/2010/main" val="400200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591455C-CCDB-C04F-B3FB-A39476E3AC0D}"/>
              </a:ext>
            </a:extLst>
          </p:cNvPr>
          <p:cNvSpPr>
            <a:spLocks noGrp="1"/>
          </p:cNvSpPr>
          <p:nvPr>
            <p:ph idx="1"/>
          </p:nvPr>
        </p:nvSpPr>
        <p:spPr>
          <a:xfrm>
            <a:off x="1388166" y="2294283"/>
            <a:ext cx="9601200" cy="3581400"/>
          </a:xfrm>
        </p:spPr>
        <p:txBody>
          <a:bodyPr vert="horz" lIns="91440" tIns="45720" rIns="91440" bIns="45720" rtlCol="0" anchor="t">
            <a:normAutofit/>
          </a:bodyPr>
          <a:lstStyle/>
          <a:p>
            <a:pPr marL="383540" indent="-383540" algn="just"/>
            <a:r>
              <a:rPr lang="es-US" dirty="0"/>
              <a:t>La extensión del software en casi todos los ámbitos de la vida hace que sea critico entregar programas de calidad que cumplan con lo especificado y no tengan comportamientos inesperados o variables.</a:t>
            </a:r>
            <a:endParaRPr lang="es-ES" dirty="0"/>
          </a:p>
          <a:p>
            <a:pPr marL="383540" indent="-383540" algn="just"/>
            <a:r>
              <a:rPr lang="es-US" dirty="0"/>
              <a:t>Entre más rápido se encuentre un error en el proceso de desarrollo, será más fácil de rastrear y de corregir.</a:t>
            </a:r>
          </a:p>
          <a:p>
            <a:pPr marL="383540" indent="-383540" algn="just"/>
            <a:r>
              <a:rPr lang="es-US" dirty="0"/>
              <a:t>Las pruebas deberían ser un ayudante o incluso un dirigente en el proceso de desarrollo.</a:t>
            </a:r>
          </a:p>
        </p:txBody>
      </p:sp>
      <p:sp>
        <p:nvSpPr>
          <p:cNvPr id="5" name="Título 4">
            <a:extLst>
              <a:ext uri="{FF2B5EF4-FFF2-40B4-BE49-F238E27FC236}">
                <a16:creationId xmlns:a16="http://schemas.microsoft.com/office/drawing/2014/main" id="{D99D6531-AB62-BC42-8DCE-24ACF7DB4D73}"/>
              </a:ext>
            </a:extLst>
          </p:cNvPr>
          <p:cNvSpPr>
            <a:spLocks noGrp="1"/>
          </p:cNvSpPr>
          <p:nvPr>
            <p:ph type="title"/>
          </p:nvPr>
        </p:nvSpPr>
        <p:spPr/>
        <p:txBody>
          <a:bodyPr/>
          <a:lstStyle/>
          <a:p>
            <a:r>
              <a:rPr lang="es-US"/>
              <a:t>Introducción</a:t>
            </a:r>
          </a:p>
        </p:txBody>
      </p:sp>
    </p:spTree>
    <p:extLst>
      <p:ext uri="{BB962C8B-B14F-4D97-AF65-F5344CB8AC3E}">
        <p14:creationId xmlns:p14="http://schemas.microsoft.com/office/powerpoint/2010/main" val="352022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E8439-C0BC-6540-A4B5-F5D53C296ECC}"/>
              </a:ext>
            </a:extLst>
          </p:cNvPr>
          <p:cNvSpPr>
            <a:spLocks noGrp="1"/>
          </p:cNvSpPr>
          <p:nvPr>
            <p:ph type="title"/>
          </p:nvPr>
        </p:nvSpPr>
        <p:spPr/>
        <p:txBody>
          <a:bodyPr/>
          <a:lstStyle/>
          <a:p>
            <a:r>
              <a:rPr lang="es-US"/>
              <a:t>Historia</a:t>
            </a:r>
          </a:p>
        </p:txBody>
      </p:sp>
      <p:graphicFrame>
        <p:nvGraphicFramePr>
          <p:cNvPr id="4" name="Diagrama 4">
            <a:extLst>
              <a:ext uri="{FF2B5EF4-FFF2-40B4-BE49-F238E27FC236}">
                <a16:creationId xmlns:a16="http://schemas.microsoft.com/office/drawing/2014/main" id="{80115F16-1300-0A47-AE9D-36AEF80C183A}"/>
              </a:ext>
            </a:extLst>
          </p:cNvPr>
          <p:cNvGraphicFramePr>
            <a:graphicFrameLocks noGrp="1"/>
          </p:cNvGraphicFramePr>
          <p:nvPr>
            <p:ph idx="1"/>
            <p:extLst>
              <p:ext uri="{D42A27DB-BD31-4B8C-83A1-F6EECF244321}">
                <p14:modId xmlns:p14="http://schemas.microsoft.com/office/powerpoint/2010/main" val="1872512533"/>
              </p:ext>
            </p:extLst>
          </p:nvPr>
        </p:nvGraphicFramePr>
        <p:xfrm>
          <a:off x="1371599" y="1631674"/>
          <a:ext cx="10232336" cy="4654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424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1181-643D-1243-A437-EA73E2B0A734}"/>
              </a:ext>
            </a:extLst>
          </p:cNvPr>
          <p:cNvSpPr>
            <a:spLocks noGrp="1"/>
          </p:cNvSpPr>
          <p:nvPr>
            <p:ph type="title"/>
          </p:nvPr>
        </p:nvSpPr>
        <p:spPr/>
        <p:txBody>
          <a:bodyPr/>
          <a:lstStyle/>
          <a:p>
            <a:r>
              <a:rPr lang="es-US"/>
              <a:t>Estructura		</a:t>
            </a:r>
          </a:p>
        </p:txBody>
      </p:sp>
      <p:sp>
        <p:nvSpPr>
          <p:cNvPr id="3" name="Marcador de contenido 2">
            <a:extLst>
              <a:ext uri="{FF2B5EF4-FFF2-40B4-BE49-F238E27FC236}">
                <a16:creationId xmlns:a16="http://schemas.microsoft.com/office/drawing/2014/main" id="{1FD5FFE1-8047-5A45-A221-758408384A6A}"/>
              </a:ext>
            </a:extLst>
          </p:cNvPr>
          <p:cNvSpPr>
            <a:spLocks noGrp="1"/>
          </p:cNvSpPr>
          <p:nvPr>
            <p:ph idx="1"/>
          </p:nvPr>
        </p:nvSpPr>
        <p:spPr/>
        <p:txBody>
          <a:bodyPr vert="horz" lIns="91440" tIns="45720" rIns="91440" bIns="45720" rtlCol="0" anchor="t">
            <a:normAutofit/>
          </a:bodyPr>
          <a:lstStyle/>
          <a:p>
            <a:pPr marL="383540" indent="-383540" algn="just"/>
            <a:r>
              <a:rPr lang="es-US" b="1" dirty="0"/>
              <a:t>Escenario: </a:t>
            </a:r>
            <a:r>
              <a:rPr lang="es-US" dirty="0"/>
              <a:t>Estado conocido del programa antes de realizar la prueba. Debe procurar incluir todas las situaciones posibles en las que se pueda encontrar el modelo de la solución. Se representa con un diagrama de objetos UML.</a:t>
            </a:r>
            <a:endParaRPr lang="es-ES" dirty="0"/>
          </a:p>
          <a:p>
            <a:pPr marL="383540" indent="-383540" algn="just"/>
            <a:r>
              <a:rPr lang="es-US" b="1" dirty="0"/>
              <a:t>Caso de prueba: </a:t>
            </a:r>
            <a:r>
              <a:rPr lang="es-US" dirty="0"/>
              <a:t>Asocia los escenarios con métodos y parámetros de entrada. Busca determinar todas las posibles entradas a las que un método se debe enfrentar en los diferentes escenarios. Deben llevar asociados el resultado esperado.</a:t>
            </a:r>
            <a:endParaRPr lang="es-US" b="1" dirty="0"/>
          </a:p>
        </p:txBody>
      </p:sp>
    </p:spTree>
    <p:extLst>
      <p:ext uri="{BB962C8B-B14F-4D97-AF65-F5344CB8AC3E}">
        <p14:creationId xmlns:p14="http://schemas.microsoft.com/office/powerpoint/2010/main" val="250874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E4BBD0A6-E4A7-1B49-BD9F-01DC6297693D}"/>
              </a:ext>
            </a:extLst>
          </p:cNvPr>
          <p:cNvSpPr txBox="1">
            <a:spLocks noGrp="1"/>
          </p:cNvSpPr>
          <p:nvPr>
            <p:ph type="title"/>
          </p:nvPr>
        </p:nvSpPr>
        <p:spPr>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US"/>
              <a:t>Estructura		</a:t>
            </a:r>
          </a:p>
        </p:txBody>
      </p:sp>
      <p:sp>
        <p:nvSpPr>
          <p:cNvPr id="9" name="Marcador de contenido 2">
            <a:extLst>
              <a:ext uri="{FF2B5EF4-FFF2-40B4-BE49-F238E27FC236}">
                <a16:creationId xmlns:a16="http://schemas.microsoft.com/office/drawing/2014/main" id="{F2C6DF4C-7DFB-B74B-AEAF-C18D6A472A00}"/>
              </a:ext>
            </a:extLst>
          </p:cNvPr>
          <p:cNvSpPr txBox="1">
            <a:spLocks noGrp="1"/>
          </p:cNvSpPr>
          <p:nvPr>
            <p:ph idx="1"/>
          </p:nvPr>
        </p:nvSpPr>
        <p:spPr>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383540" indent="-383540" algn="just"/>
            <a:r>
              <a:rPr lang="es-US" b="1" dirty="0"/>
              <a:t>Escenario: </a:t>
            </a:r>
            <a:r>
              <a:rPr lang="es-US" dirty="0"/>
              <a:t>Estado conocido del programa antes de realizar la prueba. Debe procurar incluir todas las situaciones posibles en las que se pueda encontrar el modelo de la solución. Se representa con un diagrama de objetos UML.</a:t>
            </a:r>
            <a:endParaRPr lang="es-ES" dirty="0"/>
          </a:p>
          <a:p>
            <a:pPr marL="383540" indent="-383540" algn="just"/>
            <a:r>
              <a:rPr lang="es-US" b="1" dirty="0"/>
              <a:t>Caso de prueba: </a:t>
            </a:r>
            <a:r>
              <a:rPr lang="es-US" dirty="0"/>
              <a:t>Asocia los escenarios con métodos y parámetros de entrada. Busca determinar todas las posibles entradas a las que un método se debe enfrentar en los diferentes escenarios. Deben llevar asociados el resultado esperado.</a:t>
            </a:r>
          </a:p>
          <a:p>
            <a:pPr marL="383540" indent="-383540" algn="just"/>
            <a:r>
              <a:rPr lang="es-US" b="1" dirty="0"/>
              <a:t>Ejecutor de pruebas: </a:t>
            </a:r>
            <a:r>
              <a:rPr lang="es-US" dirty="0"/>
              <a:t>Programa encargado de tomar cada clase de prueba, ejecutar cada verificación implementada y generar un reporte de resultados.</a:t>
            </a:r>
            <a:endParaRPr lang="es-US" b="1" dirty="0"/>
          </a:p>
        </p:txBody>
      </p:sp>
    </p:spTree>
    <p:extLst>
      <p:ext uri="{BB962C8B-B14F-4D97-AF65-F5344CB8AC3E}">
        <p14:creationId xmlns:p14="http://schemas.microsoft.com/office/powerpoint/2010/main" val="35072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BB855-38E7-DF41-A8A9-A5F76114E363}"/>
              </a:ext>
            </a:extLst>
          </p:cNvPr>
          <p:cNvSpPr>
            <a:spLocks noGrp="1"/>
          </p:cNvSpPr>
          <p:nvPr>
            <p:ph type="title"/>
          </p:nvPr>
        </p:nvSpPr>
        <p:spPr/>
        <p:txBody>
          <a:bodyPr/>
          <a:lstStyle/>
          <a:p>
            <a:r>
              <a:rPr lang="es-US"/>
              <a:t>JUnit</a:t>
            </a:r>
          </a:p>
        </p:txBody>
      </p:sp>
      <p:sp>
        <p:nvSpPr>
          <p:cNvPr id="3" name="Marcador de contenido 2">
            <a:extLst>
              <a:ext uri="{FF2B5EF4-FFF2-40B4-BE49-F238E27FC236}">
                <a16:creationId xmlns:a16="http://schemas.microsoft.com/office/drawing/2014/main" id="{EC8ED319-D9B1-1643-8120-20AA9F7310D1}"/>
              </a:ext>
            </a:extLst>
          </p:cNvPr>
          <p:cNvSpPr>
            <a:spLocks noGrp="1"/>
          </p:cNvSpPr>
          <p:nvPr>
            <p:ph idx="1"/>
          </p:nvPr>
        </p:nvSpPr>
        <p:spPr/>
        <p:txBody>
          <a:bodyPr vert="horz" lIns="91440" tIns="45720" rIns="91440" bIns="45720" rtlCol="0" anchor="t">
            <a:normAutofit/>
          </a:bodyPr>
          <a:lstStyle/>
          <a:p>
            <a:pPr marL="383540" indent="-383540"/>
            <a:r>
              <a:rPr lang="es-US" dirty="0"/>
              <a:t>Es un ejecutor de pruebas.</a:t>
            </a:r>
            <a:endParaRPr lang="es-ES" dirty="0"/>
          </a:p>
          <a:p>
            <a:pPr marL="383540" indent="-383540"/>
            <a:r>
              <a:rPr lang="es-US" dirty="0"/>
              <a:t>Consideraciones:</a:t>
            </a:r>
          </a:p>
          <a:p>
            <a:pPr lvl="2" indent="-383540"/>
            <a:r>
              <a:rPr lang="es-US" dirty="0"/>
              <a:t>Las clases de prueba deben heredar de </a:t>
            </a:r>
            <a:r>
              <a:rPr lang="es-US" dirty="0" err="1"/>
              <a:t>TestCase</a:t>
            </a:r>
            <a:r>
              <a:rPr lang="es-US" dirty="0"/>
              <a:t>.</a:t>
            </a:r>
          </a:p>
          <a:p>
            <a:pPr lvl="2" indent="-383540"/>
            <a:r>
              <a:rPr lang="es-US" dirty="0"/>
              <a:t>Se deben importar las clases del paquete </a:t>
            </a:r>
            <a:r>
              <a:rPr lang="es-US" dirty="0" err="1"/>
              <a:t>junit.framework</a:t>
            </a:r>
            <a:r>
              <a:rPr lang="es-US" dirty="0"/>
              <a:t>.</a:t>
            </a:r>
          </a:p>
          <a:p>
            <a:pPr lvl="2" indent="-383540"/>
            <a:r>
              <a:rPr lang="es-US" dirty="0"/>
              <a:t>Los escenarios se implementan en métodos </a:t>
            </a:r>
            <a:r>
              <a:rPr lang="es-US" dirty="0" err="1"/>
              <a:t>void</a:t>
            </a:r>
            <a:r>
              <a:rPr lang="es-US" dirty="0"/>
              <a:t> privados, con el prefijo </a:t>
            </a:r>
            <a:r>
              <a:rPr lang="es-US" dirty="0" err="1"/>
              <a:t>setupEscenario</a:t>
            </a:r>
            <a:r>
              <a:rPr lang="es-US" dirty="0"/>
              <a:t> seguido de un número.</a:t>
            </a:r>
          </a:p>
          <a:p>
            <a:pPr lvl="2" indent="-383540"/>
            <a:r>
              <a:rPr lang="es-US" dirty="0"/>
              <a:t>Los casos de prueba se implementan en métodos </a:t>
            </a:r>
            <a:r>
              <a:rPr lang="es-US" dirty="0" err="1"/>
              <a:t>void</a:t>
            </a:r>
            <a:r>
              <a:rPr lang="es-US" dirty="0"/>
              <a:t> públicos, con el prefijo test y seguidos del nombre de la prueba.</a:t>
            </a:r>
          </a:p>
          <a:p>
            <a:pPr lvl="2" indent="-383540"/>
            <a:r>
              <a:rPr lang="es-US" dirty="0"/>
              <a:t>Se usan los métodos </a:t>
            </a:r>
            <a:r>
              <a:rPr lang="es-US" dirty="0" err="1"/>
              <a:t>assert</a:t>
            </a:r>
            <a:r>
              <a:rPr lang="es-US" dirty="0"/>
              <a:t> para validar las condiciones. </a:t>
            </a:r>
            <a:r>
              <a:rPr lang="es-US" dirty="0" err="1"/>
              <a:t>assertTrue</a:t>
            </a:r>
            <a:r>
              <a:rPr lang="es-US" dirty="0"/>
              <a:t>, </a:t>
            </a:r>
            <a:r>
              <a:rPr lang="es-US" dirty="0" err="1"/>
              <a:t>assertFalse</a:t>
            </a:r>
            <a:r>
              <a:rPr lang="es-US" dirty="0"/>
              <a:t>, </a:t>
            </a:r>
            <a:r>
              <a:rPr lang="es-US" dirty="0" err="1"/>
              <a:t>assertNull</a:t>
            </a:r>
            <a:r>
              <a:rPr lang="es-US" dirty="0"/>
              <a:t>, </a:t>
            </a:r>
            <a:r>
              <a:rPr lang="es-US" dirty="0" err="1"/>
              <a:t>assertNotNull</a:t>
            </a:r>
            <a:r>
              <a:rPr lang="es-US" dirty="0"/>
              <a:t>, </a:t>
            </a:r>
            <a:r>
              <a:rPr lang="es-US" dirty="0" err="1"/>
              <a:t>assertEquals</a:t>
            </a:r>
            <a:r>
              <a:rPr lang="es-US" dirty="0"/>
              <a:t>, </a:t>
            </a:r>
            <a:r>
              <a:rPr lang="es-US" dirty="0" err="1"/>
              <a:t>assertNotEquias</a:t>
            </a:r>
            <a:r>
              <a:rPr lang="es-US" dirty="0"/>
              <a:t>, </a:t>
            </a:r>
            <a:r>
              <a:rPr lang="es-US" dirty="0" err="1"/>
              <a:t>fail</a:t>
            </a:r>
            <a:r>
              <a:rPr lang="es-US" dirty="0"/>
              <a:t>, entre otros.</a:t>
            </a:r>
          </a:p>
          <a:p>
            <a:pPr marL="383540" indent="-383540"/>
            <a:endParaRPr lang="es-US"/>
          </a:p>
        </p:txBody>
      </p:sp>
    </p:spTree>
    <p:extLst>
      <p:ext uri="{BB962C8B-B14F-4D97-AF65-F5344CB8AC3E}">
        <p14:creationId xmlns:p14="http://schemas.microsoft.com/office/powerpoint/2010/main" val="287259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084C6-D4AC-434F-8DFA-1001EDF83B9E}"/>
              </a:ext>
            </a:extLst>
          </p:cNvPr>
          <p:cNvSpPr>
            <a:spLocks noGrp="1"/>
          </p:cNvSpPr>
          <p:nvPr>
            <p:ph type="title"/>
          </p:nvPr>
        </p:nvSpPr>
        <p:spPr/>
        <p:txBody>
          <a:bodyPr/>
          <a:lstStyle/>
          <a:p>
            <a:r>
              <a:rPr lang="es-US"/>
              <a:t>Buenas practicas</a:t>
            </a:r>
          </a:p>
        </p:txBody>
      </p:sp>
      <p:sp>
        <p:nvSpPr>
          <p:cNvPr id="3" name="Marcador de contenido 2">
            <a:extLst>
              <a:ext uri="{FF2B5EF4-FFF2-40B4-BE49-F238E27FC236}">
                <a16:creationId xmlns:a16="http://schemas.microsoft.com/office/drawing/2014/main" id="{399CB8C6-0704-2845-BE65-FCA0CAB55F08}"/>
              </a:ext>
            </a:extLst>
          </p:cNvPr>
          <p:cNvSpPr>
            <a:spLocks noGrp="1"/>
          </p:cNvSpPr>
          <p:nvPr>
            <p:ph idx="1"/>
          </p:nvPr>
        </p:nvSpPr>
        <p:spPr/>
        <p:txBody>
          <a:bodyPr vert="horz" lIns="91440" tIns="45720" rIns="91440" bIns="45720" rtlCol="0" anchor="t">
            <a:normAutofit fontScale="92500" lnSpcReduction="10000"/>
          </a:bodyPr>
          <a:lstStyle/>
          <a:p>
            <a:pPr marL="383540" indent="-383540"/>
            <a:r>
              <a:rPr lang="es-US" dirty="0"/>
              <a:t>Las pruebas deben estar en un paquete e incluso en un </a:t>
            </a:r>
            <a:r>
              <a:rPr lang="es-US" dirty="0" err="1"/>
              <a:t>source</a:t>
            </a:r>
            <a:r>
              <a:rPr lang="es-US" dirty="0"/>
              <a:t> folder diferente a nuestro código de programa.</a:t>
            </a:r>
            <a:endParaRPr lang="es-ES" dirty="0"/>
          </a:p>
          <a:p>
            <a:pPr marL="383540" indent="-383540"/>
            <a:r>
              <a:rPr lang="es-US" dirty="0"/>
              <a:t>Usualmente se manejan paquetes con la misma jerarquía que el código original y una clase de prueba por cada clase a probar.</a:t>
            </a:r>
          </a:p>
          <a:p>
            <a:pPr marL="383540" indent="-383540"/>
            <a:r>
              <a:rPr lang="es-US" dirty="0"/>
              <a:t>La construcción de los escenarios y los parámetros deben cumplir con las precondiciones de cada método a probar.</a:t>
            </a:r>
          </a:p>
          <a:p>
            <a:pPr marL="383540" indent="-383540"/>
            <a:r>
              <a:rPr lang="es-US" dirty="0"/>
              <a:t>Los nombres de los casos de pruebas deben ser dicientes.</a:t>
            </a:r>
          </a:p>
          <a:p>
            <a:pPr marL="383540" indent="-383540"/>
            <a:r>
              <a:rPr lang="es-US" dirty="0"/>
              <a:t>Los casos de pruebas deben implementarse de manera gradual e incremental.</a:t>
            </a:r>
          </a:p>
          <a:p>
            <a:pPr marL="383540" indent="-383540"/>
            <a:r>
              <a:rPr lang="es-US" dirty="0"/>
              <a:t>Usualmente se requiere de otros métodos para poder probar correctamente un método, sin embargo, debe evitarse utilizar el mismo método que se está probando en el </a:t>
            </a:r>
            <a:r>
              <a:rPr lang="es-US" dirty="0" err="1"/>
              <a:t>setup</a:t>
            </a:r>
            <a:r>
              <a:rPr lang="es-US" dirty="0"/>
              <a:t> del escenario.</a:t>
            </a:r>
          </a:p>
        </p:txBody>
      </p:sp>
    </p:spTree>
    <p:extLst>
      <p:ext uri="{BB962C8B-B14F-4D97-AF65-F5344CB8AC3E}">
        <p14:creationId xmlns:p14="http://schemas.microsoft.com/office/powerpoint/2010/main" val="3476278027"/>
      </p:ext>
    </p:extLst>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7</Slides>
  <Notes>0</Notes>
  <HiddenSlides>0</HiddenSlide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TF10001025</vt:lpstr>
      <vt:lpstr>Pruebas</vt:lpstr>
      <vt:lpstr>Introducción</vt:lpstr>
      <vt:lpstr>Historia</vt:lpstr>
      <vt:lpstr>Estructura  </vt:lpstr>
      <vt:lpstr>Estructura  </vt:lpstr>
      <vt:lpstr>JUnit</vt:lpstr>
      <vt:lpstr>Buenas practicas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dc:title>
  <dc:creator>Ivan Dario</dc:creator>
  <cp:lastModifiedBy>Ivan Dario</cp:lastModifiedBy>
  <cp:revision>26</cp:revision>
  <dcterms:created xsi:type="dcterms:W3CDTF">2022-02-01T02:52:40Z</dcterms:created>
  <dcterms:modified xsi:type="dcterms:W3CDTF">2022-02-01T03:36:47Z</dcterms:modified>
</cp:coreProperties>
</file>