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40" r:id="rId3"/>
    <p:sldId id="342" r:id="rId4"/>
    <p:sldId id="343" r:id="rId5"/>
    <p:sldId id="339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4451" autoAdjust="0"/>
  </p:normalViewPr>
  <p:slideViewPr>
    <p:cSldViewPr>
      <p:cViewPr>
        <p:scale>
          <a:sx n="75" d="100"/>
          <a:sy n="75" d="100"/>
        </p:scale>
        <p:origin x="-3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6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676400"/>
            <a:ext cx="4572000" cy="685800"/>
          </a:xfrm>
        </p:spPr>
        <p:txBody>
          <a:bodyPr/>
          <a:lstStyle/>
          <a:p>
            <a:pPr algn="ctr"/>
            <a:r>
              <a:rPr lang="en-US" sz="4800" dirty="0" smtClean="0"/>
              <a:t>Team Pandora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153400" cy="569120"/>
          </a:xfrm>
        </p:spPr>
        <p:txBody>
          <a:bodyPr/>
          <a:lstStyle/>
          <a:p>
            <a:r>
              <a:rPr lang="en-US" dirty="0" smtClean="0"/>
              <a:t>Winter Group – October 2013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465">
            <a:off x="982818" y="1026101"/>
            <a:ext cx="355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2"/>
              </a:rPr>
              <a:t>Spetrov.visualstudio.com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32756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32756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32756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32756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20" name="Picture 4" descr="https://fbcdn-sphotos-c-a.akamaihd.net/hphotos-ak-ash4/406791_616261925066762_1387224509_n.png"/>
          <p:cNvPicPr>
            <a:picLocks noChangeAspect="1" noChangeArrowheads="1"/>
          </p:cNvPicPr>
          <p:nvPr/>
        </p:nvPicPr>
        <p:blipFill>
          <a:blip r:embed="rId3" cstate="print"/>
          <a:srcRect t="2274" r="426" b="1515"/>
          <a:stretch>
            <a:fillRect/>
          </a:stretch>
        </p:blipFill>
        <p:spPr bwMode="auto">
          <a:xfrm>
            <a:off x="5791200" y="428091"/>
            <a:ext cx="3124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00600" y="4323546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22" name="Title 1"/>
          <p:cNvSpPr>
            <a:spLocks/>
          </p:cNvSpPr>
          <p:nvPr/>
        </p:nvSpPr>
        <p:spPr bwMode="auto">
          <a:xfrm>
            <a:off x="1828800" y="4303692"/>
            <a:ext cx="708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pPr algn="r" eaLnBrk="0" hangingPunct="0">
              <a:lnSpc>
                <a:spcPts val="4400"/>
              </a:lnSpc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                         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Project</a:t>
            </a:r>
            <a:b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  <a:r>
              <a:rPr lang="en-US" sz="66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Lines and Boxes”</a:t>
            </a:r>
            <a:endParaRPr lang="en-US" sz="66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054"/>
            <a:ext cx="289600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409335"/>
            <a:ext cx="3886200" cy="2200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Team members…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597EB2C-A7C1-43B1-ABF5-B26C89187C2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2700" y="2895600"/>
            <a:ext cx="2514600" cy="12192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Samuil</a:t>
            </a: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Petrov</a:t>
            </a:r>
            <a:endParaRPr lang="en-US" sz="2600" dirty="0" smtClean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rbel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600" dirty="0" smtClean="0">
                <a:effectLst/>
                <a:latin typeface="Corbel" pitchFamily="34" charset="0"/>
              </a:rPr>
              <a:t>username: </a:t>
            </a:r>
            <a:r>
              <a:rPr lang="en-US" sz="1600" dirty="0">
                <a:effectLst/>
                <a:latin typeface="Corbel" pitchFamily="34" charset="0"/>
              </a:rPr>
              <a:t> </a:t>
            </a:r>
            <a:r>
              <a:rPr lang="en-US" sz="1600" dirty="0" err="1" smtClean="0">
                <a:effectLst/>
                <a:latin typeface="Corbel" pitchFamily="34" charset="0"/>
              </a:rPr>
              <a:t>staccobain</a:t>
            </a:r>
            <a:endParaRPr lang="en-US" sz="1600" dirty="0" smtClean="0">
              <a:effectLst/>
              <a:latin typeface="Corbel" pitchFamily="34" charset="0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4876800" y="4800600"/>
            <a:ext cx="274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Ivan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Danchev</a:t>
            </a:r>
            <a:endParaRPr lang="en-US" sz="26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1600" dirty="0"/>
              <a:t>username: </a:t>
            </a:r>
            <a:r>
              <a:rPr lang="en-US" sz="1600" dirty="0" err="1" smtClean="0"/>
              <a:t>INavy</a:t>
            </a:r>
            <a:endParaRPr lang="en-US" sz="1600" dirty="0"/>
          </a:p>
        </p:txBody>
      </p:sp>
      <p:sp>
        <p:nvSpPr>
          <p:cNvPr id="7" name="Content Placeholder 2"/>
          <p:cNvSpPr>
            <a:spLocks/>
          </p:cNvSpPr>
          <p:nvPr/>
        </p:nvSpPr>
        <p:spPr bwMode="auto">
          <a:xfrm>
            <a:off x="0" y="32766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Stefka</a:t>
            </a: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Marinova</a:t>
            </a:r>
            <a:endParaRPr lang="en-US" sz="26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1600" dirty="0"/>
              <a:t>username: </a:t>
            </a:r>
            <a:r>
              <a:rPr lang="en-US" sz="1600" dirty="0" err="1" smtClean="0"/>
              <a:t>jibonata</a:t>
            </a:r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266335"/>
            <a:ext cx="2590800" cy="1219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110000"/>
              </a:lnSpc>
              <a:buClr>
                <a:srgbClr val="B5DBE5"/>
              </a:buClr>
              <a:buFont typeface="Times New Roman" pitchFamily="18" charset="0"/>
              <a:buNone/>
              <a:tabLst/>
              <a:defRPr/>
            </a:pP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Sergey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</a:rPr>
              <a:t>Iliev</a:t>
            </a:r>
            <a:endParaRPr lang="en-US" sz="2600" dirty="0" smtClean="0">
              <a:solidFill>
                <a:srgbClr val="F5FFE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rbel" pitchFamily="34" charset="0"/>
            </a:endParaRPr>
          </a:p>
          <a:p>
            <a:pPr marL="609600" indent="-609600">
              <a:lnSpc>
                <a:spcPct val="110000"/>
              </a:lnSpc>
              <a:buClr>
                <a:srgbClr val="B5DBE5"/>
              </a:buClr>
              <a:buFont typeface="Times New Roman" pitchFamily="18" charset="0"/>
              <a:buNone/>
              <a:tabLst/>
              <a:defRPr/>
            </a:pPr>
            <a:r>
              <a:rPr lang="en-US" sz="1600" dirty="0" smtClean="0">
                <a:solidFill>
                  <a:srgbClr val="F5FFE0"/>
                </a:solidFill>
                <a:effectLst/>
                <a:latin typeface="Corbel" pitchFamily="34" charset="0"/>
              </a:rPr>
              <a:t>username: </a:t>
            </a:r>
            <a:r>
              <a:rPr lang="en-US" sz="1600" dirty="0" err="1" smtClean="0">
                <a:solidFill>
                  <a:srgbClr val="F5FFE0"/>
                </a:solidFill>
                <a:effectLst/>
                <a:latin typeface="Corbel" pitchFamily="34" charset="0"/>
              </a:rPr>
              <a:t>sergey.Illiev</a:t>
            </a:r>
            <a:endParaRPr lang="en-US" sz="1600" dirty="0" smtClean="0">
              <a:solidFill>
                <a:srgbClr val="F5FFE0"/>
              </a:solidFill>
              <a:effectLst/>
              <a:latin typeface="Corbel" pitchFamily="34" charset="0"/>
            </a:endParaRPr>
          </a:p>
        </p:txBody>
      </p:sp>
      <p:sp>
        <p:nvSpPr>
          <p:cNvPr id="11" name="Content Placeholder 2"/>
          <p:cNvSpPr>
            <a:spLocks/>
          </p:cNvSpPr>
          <p:nvPr/>
        </p:nvSpPr>
        <p:spPr bwMode="auto">
          <a:xfrm>
            <a:off x="5257800" y="11938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Blagoi</a:t>
            </a: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Dunchev</a:t>
            </a: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1600" dirty="0"/>
              <a:t>username: </a:t>
            </a:r>
            <a:r>
              <a:rPr lang="en-US" sz="1600" dirty="0" smtClean="0"/>
              <a:t>bldu88</a:t>
            </a:r>
            <a:endParaRPr lang="en-US" sz="1600" dirty="0"/>
          </a:p>
        </p:txBody>
      </p:sp>
      <p:sp>
        <p:nvSpPr>
          <p:cNvPr id="10" name="Content Placeholder 2"/>
          <p:cNvSpPr>
            <a:spLocks/>
          </p:cNvSpPr>
          <p:nvPr/>
        </p:nvSpPr>
        <p:spPr bwMode="auto">
          <a:xfrm>
            <a:off x="914400" y="4965700"/>
            <a:ext cx="274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Krum </a:t>
            </a:r>
            <a:r>
              <a:rPr lang="en-US" sz="26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Bagashev</a:t>
            </a:r>
            <a:endParaRPr lang="en-US" sz="26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Times New Roman" pitchFamily="18" charset="0"/>
              <a:buNone/>
              <a:defRPr/>
            </a:pPr>
            <a:r>
              <a:rPr lang="en-US" sz="1600" dirty="0" smtClean="0"/>
              <a:t>username: </a:t>
            </a:r>
            <a:r>
              <a:rPr lang="en-US" sz="1600" dirty="0" err="1" smtClean="0"/>
              <a:t>skloser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90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Simple</a:t>
            </a:r>
          </a:p>
          <a:p>
            <a:pPr lvl="1"/>
            <a:r>
              <a:rPr lang="en-US" dirty="0"/>
              <a:t>2 Players, alternate turns drawing lines.</a:t>
            </a:r>
          </a:p>
          <a:p>
            <a:pPr lvl="1"/>
            <a:r>
              <a:rPr lang="en-US" dirty="0"/>
              <a:t>If one player makes a Square, he gets another turn.</a:t>
            </a:r>
          </a:p>
          <a:p>
            <a:pPr lvl="1"/>
            <a:r>
              <a:rPr lang="en-US" dirty="0"/>
              <a:t>The player with most completed squares at the end of the game wins.</a:t>
            </a:r>
          </a:p>
          <a:p>
            <a:r>
              <a:rPr lang="en-US" dirty="0" smtClean="0"/>
              <a:t>History of the games is also included</a:t>
            </a:r>
          </a:p>
          <a:p>
            <a:r>
              <a:rPr lang="en-US" dirty="0" smtClean="0"/>
              <a:t>Currently no AI is implemented.</a:t>
            </a:r>
            <a:endParaRPr lang="en-US" dirty="0"/>
          </a:p>
          <a:p>
            <a:pPr marL="357188" lvl="1" indent="0">
              <a:buNone/>
            </a:pP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E18C3-A129-4CF4-96A0-D6DC67172F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71600" y="4876800"/>
            <a:ext cx="6480175" cy="7366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Lines</a:t>
            </a:r>
            <a:r>
              <a:rPr kumimoji="0" lang="en-US" sz="4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and Boxes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1600" y="56388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80" y="26424"/>
            <a:ext cx="3664614" cy="51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bg-BG" sz="3600" dirty="0" smtClean="0"/>
              <a:t>Академия на Телерик 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 smtClean="0"/>
              <a:t>Въпроси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59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5555</TotalTime>
  <Words>124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Team Pandora</vt:lpstr>
      <vt:lpstr>Team members…</vt:lpstr>
      <vt:lpstr>Game Overview</vt:lpstr>
      <vt:lpstr>PowerPoint Presentation</vt:lpstr>
      <vt:lpstr>Академия на Телерик 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GiantR</cp:lastModifiedBy>
  <cp:revision>568</cp:revision>
  <dcterms:created xsi:type="dcterms:W3CDTF">2007-12-08T16:03:35Z</dcterms:created>
  <dcterms:modified xsi:type="dcterms:W3CDTF">2014-01-19T14:44:46Z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