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61" r:id="rId2"/>
  </p:sldMasterIdLst>
  <p:sldIdLst>
    <p:sldId id="264" r:id="rId3"/>
    <p:sldId id="268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2BE7C-9132-EE59-CA03-503397ADD662}" v="64" dt="2024-05-27T08:33:44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ÁN DANIEL MARINO CABALLERO" userId="S::12089462@alu365.murciaeduca.es::7440f63a-f6cb-4209-bec8-5dd2aee7aa3c" providerId="AD" clId="Web-{6FC2BE7C-9132-EE59-CA03-503397ADD662}"/>
    <pc:docChg chg="addSld delSld modSld addMainMaster delMainMaster">
      <pc:chgData name="IVÁN DANIEL MARINO CABALLERO" userId="S::12089462@alu365.murciaeduca.es::7440f63a-f6cb-4209-bec8-5dd2aee7aa3c" providerId="AD" clId="Web-{6FC2BE7C-9132-EE59-CA03-503397ADD662}" dt="2024-05-27T08:33:40.819" v="62" actId="20577"/>
      <pc:docMkLst>
        <pc:docMk/>
      </pc:docMkLst>
      <pc:sldChg chg="addSp delSp modSp del mod setBg modClrScheme setClrOvrMap chgLayout">
        <pc:chgData name="IVÁN DANIEL MARINO CABALLERO" userId="S::12089462@alu365.murciaeduca.es::7440f63a-f6cb-4209-bec8-5dd2aee7aa3c" providerId="AD" clId="Web-{6FC2BE7C-9132-EE59-CA03-503397ADD662}" dt="2024-05-27T08:32:33.663" v="3"/>
        <pc:sldMkLst>
          <pc:docMk/>
          <pc:sldMk cId="2406273178" sldId="256"/>
        </pc:sldMkLst>
        <pc:spChg chg="mod">
          <ac:chgData name="IVÁN DANIEL MARINO CABALLERO" userId="S::12089462@alu365.murciaeduca.es::7440f63a-f6cb-4209-bec8-5dd2aee7aa3c" providerId="AD" clId="Web-{6FC2BE7C-9132-EE59-CA03-503397ADD662}" dt="2024-05-27T08:23:42.720" v="2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23:42.720" v="2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IVÁN DANIEL MARINO CABALLERO" userId="S::12089462@alu365.murciaeduca.es::7440f63a-f6cb-4209-bec8-5dd2aee7aa3c" providerId="AD" clId="Web-{6FC2BE7C-9132-EE59-CA03-503397ADD662}" dt="2024-05-27T08:23:42.720" v="2"/>
          <ac:spMkLst>
            <pc:docMk/>
            <pc:sldMk cId="2406273178" sldId="256"/>
            <ac:spMk id="9" creationId="{33E93247-6229-44AB-A550-739E971E690B}"/>
          </ac:spMkLst>
        </pc:spChg>
        <pc:spChg chg="add">
          <ac:chgData name="IVÁN DANIEL MARINO CABALLERO" userId="S::12089462@alu365.murciaeduca.es::7440f63a-f6cb-4209-bec8-5dd2aee7aa3c" providerId="AD" clId="Web-{6FC2BE7C-9132-EE59-CA03-503397ADD662}" dt="2024-05-27T08:23:42.720" v="2"/>
          <ac:spMkLst>
            <pc:docMk/>
            <pc:sldMk cId="2406273178" sldId="256"/>
            <ac:spMk id="13" creationId="{060983C2-71F2-1B5E-5402-3E2E5AB42494}"/>
          </ac:spMkLst>
        </pc:spChg>
        <pc:spChg chg="add">
          <ac:chgData name="IVÁN DANIEL MARINO CABALLERO" userId="S::12089462@alu365.murciaeduca.es::7440f63a-f6cb-4209-bec8-5dd2aee7aa3c" providerId="AD" clId="Web-{6FC2BE7C-9132-EE59-CA03-503397ADD662}" dt="2024-05-27T08:23:42.720" v="2"/>
          <ac:spMkLst>
            <pc:docMk/>
            <pc:sldMk cId="2406273178" sldId="256"/>
            <ac:spMk id="15" creationId="{2165A4AE-FFE9-B2D5-017C-17337DDB3F3B}"/>
          </ac:spMkLst>
        </pc:spChg>
        <pc:spChg chg="add">
          <ac:chgData name="IVÁN DANIEL MARINO CABALLERO" userId="S::12089462@alu365.murciaeduca.es::7440f63a-f6cb-4209-bec8-5dd2aee7aa3c" providerId="AD" clId="Web-{6FC2BE7C-9132-EE59-CA03-503397ADD662}" dt="2024-05-27T08:23:42.720" v="2"/>
          <ac:spMkLst>
            <pc:docMk/>
            <pc:sldMk cId="2406273178" sldId="256"/>
            <ac:spMk id="17" creationId="{90E701D1-A34F-CF86-7316-8761C7835E03}"/>
          </ac:spMkLst>
        </pc:spChg>
        <pc:graphicFrameChg chg="add del mod modGraphic">
          <ac:chgData name="IVÁN DANIEL MARINO CABALLERO" userId="S::12089462@alu365.murciaeduca.es::7440f63a-f6cb-4209-bec8-5dd2aee7aa3c" providerId="AD" clId="Web-{6FC2BE7C-9132-EE59-CA03-503397ADD662}" dt="2024-05-27T08:23:32.688" v="1"/>
          <ac:graphicFrameMkLst>
            <pc:docMk/>
            <pc:sldMk cId="2406273178" sldId="256"/>
            <ac:graphicFrameMk id="4" creationId="{39CE1CEB-B5B2-9E92-4458-CAA1BC998A4C}"/>
          </ac:graphicFrameMkLst>
        </pc:graphicFrameChg>
        <pc:picChg chg="add">
          <ac:chgData name="IVÁN DANIEL MARINO CABALLERO" userId="S::12089462@alu365.murciaeduca.es::7440f63a-f6cb-4209-bec8-5dd2aee7aa3c" providerId="AD" clId="Web-{6FC2BE7C-9132-EE59-CA03-503397ADD662}" dt="2024-05-27T08:23:42.720" v="2"/>
          <ac:picMkLst>
            <pc:docMk/>
            <pc:sldMk cId="2406273178" sldId="256"/>
            <ac:picMk id="5" creationId="{6EBD88F9-1763-7AAE-B366-FE1FA0FAAB3A}"/>
          </ac:picMkLst>
        </pc:picChg>
        <pc:cxnChg chg="add">
          <ac:chgData name="IVÁN DANIEL MARINO CABALLERO" userId="S::12089462@alu365.murciaeduca.es::7440f63a-f6cb-4209-bec8-5dd2aee7aa3c" providerId="AD" clId="Web-{6FC2BE7C-9132-EE59-CA03-503397ADD662}" dt="2024-05-27T08:23:42.720" v="2"/>
          <ac:cxnSpMkLst>
            <pc:docMk/>
            <pc:sldMk cId="2406273178" sldId="256"/>
            <ac:cxnSpMk id="11" creationId="{EE2E603F-4A95-4FE8-BB06-211DFD75DBEF}"/>
          </ac:cxnSpMkLst>
        </pc:cxnChg>
      </pc:sldChg>
      <pc:sldChg chg="addSp delSp modSp add">
        <pc:chgData name="IVÁN DANIEL MARINO CABALLERO" userId="S::12089462@alu365.murciaeduca.es::7440f63a-f6cb-4209-bec8-5dd2aee7aa3c" providerId="AD" clId="Web-{6FC2BE7C-9132-EE59-CA03-503397ADD662}" dt="2024-05-27T08:33:40.819" v="62" actId="20577"/>
        <pc:sldMkLst>
          <pc:docMk/>
          <pc:sldMk cId="979534594" sldId="264"/>
        </pc:sldMkLst>
        <pc:spChg chg="mod">
          <ac:chgData name="IVÁN DANIEL MARINO CABALLERO" userId="S::12089462@alu365.murciaeduca.es::7440f63a-f6cb-4209-bec8-5dd2aee7aa3c" providerId="AD" clId="Web-{6FC2BE7C-9132-EE59-CA03-503397ADD662}" dt="2024-05-27T08:32:37.848" v="9"/>
          <ac:spMkLst>
            <pc:docMk/>
            <pc:sldMk cId="979534594" sldId="264"/>
            <ac:spMk id="2" creationId="{B28536A1-1A23-FDCA-E791-278F673BA931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3:17.131" v="42" actId="20577"/>
          <ac:spMkLst>
            <pc:docMk/>
            <pc:sldMk cId="979534594" sldId="264"/>
            <ac:spMk id="4" creationId="{E44F0848-B081-1EB4-54CE-A4262714BD2C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3:40.819" v="62" actId="20577"/>
          <ac:spMkLst>
            <pc:docMk/>
            <pc:sldMk cId="979534594" sldId="264"/>
            <ac:spMk id="5" creationId="{DAC5B7BB-086A-0BEE-471F-DC71F427D321}"/>
          </ac:spMkLst>
        </pc:spChg>
        <pc:spChg chg="del">
          <ac:chgData name="IVÁN DANIEL MARINO CABALLERO" userId="S::12089462@alu365.murciaeduca.es::7440f63a-f6cb-4209-bec8-5dd2aee7aa3c" providerId="AD" clId="Web-{6FC2BE7C-9132-EE59-CA03-503397ADD662}" dt="2024-05-27T08:32:38.379" v="12"/>
          <ac:spMkLst>
            <pc:docMk/>
            <pc:sldMk cId="979534594" sldId="264"/>
            <ac:spMk id="6" creationId="{77C65541-78CC-05AC-01FA-8BFC4D899A04}"/>
          </ac:spMkLst>
        </pc:spChg>
        <pc:picChg chg="add mod ord">
          <ac:chgData name="IVÁN DANIEL MARINO CABALLERO" userId="S::12089462@alu365.murciaeduca.es::7440f63a-f6cb-4209-bec8-5dd2aee7aa3c" providerId="AD" clId="Web-{6FC2BE7C-9132-EE59-CA03-503397ADD662}" dt="2024-05-27T08:32:38.379" v="12"/>
          <ac:picMkLst>
            <pc:docMk/>
            <pc:sldMk cId="979534594" sldId="264"/>
            <ac:picMk id="3" creationId="{820B89BC-FB27-0788-C4F7-7B34C4AA2667}"/>
          </ac:picMkLst>
        </pc:picChg>
      </pc:sldChg>
      <pc:sldChg chg="addSp delSp modSp new">
        <pc:chgData name="IVÁN DANIEL MARINO CABALLERO" userId="S::12089462@alu365.murciaeduca.es::7440f63a-f6cb-4209-bec8-5dd2aee7aa3c" providerId="AD" clId="Web-{6FC2BE7C-9132-EE59-CA03-503397ADD662}" dt="2024-05-27T08:32:45.942" v="38"/>
        <pc:sldMkLst>
          <pc:docMk/>
          <pc:sldMk cId="523846776" sldId="265"/>
        </pc:sldMkLst>
        <pc:spChg chg="mod">
          <ac:chgData name="IVÁN DANIEL MARINO CABALLERO" userId="S::12089462@alu365.murciaeduca.es::7440f63a-f6cb-4209-bec8-5dd2aee7aa3c" providerId="AD" clId="Web-{6FC2BE7C-9132-EE59-CA03-503397ADD662}" dt="2024-05-27T08:32:42.192" v="33"/>
          <ac:spMkLst>
            <pc:docMk/>
            <pc:sldMk cId="523846776" sldId="265"/>
            <ac:spMk id="2" creationId="{F6F99274-96DC-91D3-BEEC-A68E7C5C5CD2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2.223" v="35"/>
          <ac:spMkLst>
            <pc:docMk/>
            <pc:sldMk cId="523846776" sldId="265"/>
            <ac:spMk id="3" creationId="{A7565666-1F95-5C3F-4C71-0BFF82921494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2.223" v="36"/>
          <ac:spMkLst>
            <pc:docMk/>
            <pc:sldMk cId="523846776" sldId="265"/>
            <ac:spMk id="4" creationId="{E8E66D87-80AC-A4E7-10CF-AD007B88197B}"/>
          </ac:spMkLst>
        </pc:spChg>
        <pc:spChg chg="del">
          <ac:chgData name="IVÁN DANIEL MARINO CABALLERO" userId="S::12089462@alu365.murciaeduca.es::7440f63a-f6cb-4209-bec8-5dd2aee7aa3c" providerId="AD" clId="Web-{6FC2BE7C-9132-EE59-CA03-503397ADD662}" dt="2024-05-27T08:32:45.942" v="38"/>
          <ac:spMkLst>
            <pc:docMk/>
            <pc:sldMk cId="523846776" sldId="265"/>
            <ac:spMk id="5" creationId="{97BD0450-A62A-E41E-6D50-F52C04A495FA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2.208" v="34"/>
          <ac:spMkLst>
            <pc:docMk/>
            <pc:sldMk cId="523846776" sldId="265"/>
            <ac:spMk id="6" creationId="{E037C475-6362-4748-92E1-1B6389732BF8}"/>
          </ac:spMkLst>
        </pc:spChg>
        <pc:picChg chg="add mod ord">
          <ac:chgData name="IVÁN DANIEL MARINO CABALLERO" userId="S::12089462@alu365.murciaeduca.es::7440f63a-f6cb-4209-bec8-5dd2aee7aa3c" providerId="AD" clId="Web-{6FC2BE7C-9132-EE59-CA03-503397ADD662}" dt="2024-05-27T08:32:45.942" v="38"/>
          <ac:picMkLst>
            <pc:docMk/>
            <pc:sldMk cId="523846776" sldId="265"/>
            <ac:picMk id="7" creationId="{3603EBC3-EA46-6096-2943-668512DBD3E9}"/>
          </ac:picMkLst>
        </pc:picChg>
      </pc:sldChg>
      <pc:sldChg chg="modSp new">
        <pc:chgData name="IVÁN DANIEL MARINO CABALLERO" userId="S::12089462@alu365.murciaeduca.es::7440f63a-f6cb-4209-bec8-5dd2aee7aa3c" providerId="AD" clId="Web-{6FC2BE7C-9132-EE59-CA03-503397ADD662}" dt="2024-05-27T08:32:41.223" v="32"/>
        <pc:sldMkLst>
          <pc:docMk/>
          <pc:sldMk cId="216359201" sldId="266"/>
        </pc:sldMkLst>
        <pc:spChg chg="mod">
          <ac:chgData name="IVÁN DANIEL MARINO CABALLERO" userId="S::12089462@alu365.murciaeduca.es::7440f63a-f6cb-4209-bec8-5dd2aee7aa3c" providerId="AD" clId="Web-{6FC2BE7C-9132-EE59-CA03-503397ADD662}" dt="2024-05-27T08:32:41.129" v="26"/>
          <ac:spMkLst>
            <pc:docMk/>
            <pc:sldMk cId="216359201" sldId="266"/>
            <ac:spMk id="2" creationId="{B4C8D1A5-129E-3C95-A111-6F9DD8156400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1.145" v="27"/>
          <ac:spMkLst>
            <pc:docMk/>
            <pc:sldMk cId="216359201" sldId="266"/>
            <ac:spMk id="3" creationId="{B12F5523-F761-1C64-6C52-988B5B879716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1.176" v="29"/>
          <ac:spMkLst>
            <pc:docMk/>
            <pc:sldMk cId="216359201" sldId="266"/>
            <ac:spMk id="4" creationId="{D6AABD98-76BE-D5BB-9ED1-892367BDBF59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1.208" v="31"/>
          <ac:spMkLst>
            <pc:docMk/>
            <pc:sldMk cId="216359201" sldId="266"/>
            <ac:spMk id="5" creationId="{541C5D22-EBD7-1D2D-EBB1-3FCDF1FEFB1A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1.161" v="28"/>
          <ac:spMkLst>
            <pc:docMk/>
            <pc:sldMk cId="216359201" sldId="266"/>
            <ac:spMk id="6" creationId="{E4EF077B-30CE-480F-BD70-933FB8F780E2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1.192" v="30"/>
          <ac:spMkLst>
            <pc:docMk/>
            <pc:sldMk cId="216359201" sldId="266"/>
            <ac:spMk id="7" creationId="{96FDF8B5-E78B-2A6A-DEE9-D00904761A49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1.223" v="32"/>
          <ac:spMkLst>
            <pc:docMk/>
            <pc:sldMk cId="216359201" sldId="266"/>
            <ac:spMk id="8" creationId="{387ECBC0-B8B6-2EC3-0697-90E78935E47A}"/>
          </ac:spMkLst>
        </pc:spChg>
      </pc:sldChg>
      <pc:sldChg chg="addSp delSp modSp new">
        <pc:chgData name="IVÁN DANIEL MARINO CABALLERO" userId="S::12089462@alu365.murciaeduca.es::7440f63a-f6cb-4209-bec8-5dd2aee7aa3c" providerId="AD" clId="Web-{6FC2BE7C-9132-EE59-CA03-503397ADD662}" dt="2024-05-27T08:32:43.786" v="37"/>
        <pc:sldMkLst>
          <pc:docMk/>
          <pc:sldMk cId="1514204324" sldId="267"/>
        </pc:sldMkLst>
        <pc:spChg chg="mod">
          <ac:chgData name="IVÁN DANIEL MARINO CABALLERO" userId="S::12089462@alu365.murciaeduca.es::7440f63a-f6cb-4209-bec8-5dd2aee7aa3c" providerId="AD" clId="Web-{6FC2BE7C-9132-EE59-CA03-503397ADD662}" dt="2024-05-27T08:32:40.458" v="20"/>
          <ac:spMkLst>
            <pc:docMk/>
            <pc:sldMk cId="1514204324" sldId="267"/>
            <ac:spMk id="2" creationId="{C8AF0C9F-1813-3182-B59C-5361656BAE37}"/>
          </ac:spMkLst>
        </pc:spChg>
        <pc:spChg chg="del">
          <ac:chgData name="IVÁN DANIEL MARINO CABALLERO" userId="S::12089462@alu365.murciaeduca.es::7440f63a-f6cb-4209-bec8-5dd2aee7aa3c" providerId="AD" clId="Web-{6FC2BE7C-9132-EE59-CA03-503397ADD662}" dt="2024-05-27T08:32:43.786" v="37"/>
          <ac:spMkLst>
            <pc:docMk/>
            <pc:sldMk cId="1514204324" sldId="267"/>
            <ac:spMk id="3" creationId="{F897D698-FF4A-0DC9-D937-B0FB2DA51556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0.473" v="22"/>
          <ac:spMkLst>
            <pc:docMk/>
            <pc:sldMk cId="1514204324" sldId="267"/>
            <ac:spMk id="4" creationId="{8A9640C7-BECF-002C-9265-403FE2FE6E1C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0.504" v="23"/>
          <ac:spMkLst>
            <pc:docMk/>
            <pc:sldMk cId="1514204324" sldId="267"/>
            <ac:spMk id="5" creationId="{ADA71336-A36F-FE6F-04B5-CD3B9A462768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0.536" v="25"/>
          <ac:spMkLst>
            <pc:docMk/>
            <pc:sldMk cId="1514204324" sldId="267"/>
            <ac:spMk id="6" creationId="{F751C0CC-AF30-FF62-3873-E5239AF7CAC3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0.473" v="21"/>
          <ac:spMkLst>
            <pc:docMk/>
            <pc:sldMk cId="1514204324" sldId="267"/>
            <ac:spMk id="7" creationId="{4D2DB370-4CDA-A934-C54F-650E2629C84D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40.520" v="24"/>
          <ac:spMkLst>
            <pc:docMk/>
            <pc:sldMk cId="1514204324" sldId="267"/>
            <ac:spMk id="8" creationId="{4CCAC330-D13C-F848-C4EB-1BAA6FF6AA3A}"/>
          </ac:spMkLst>
        </pc:spChg>
        <pc:picChg chg="add mod ord">
          <ac:chgData name="IVÁN DANIEL MARINO CABALLERO" userId="S::12089462@alu365.murciaeduca.es::7440f63a-f6cb-4209-bec8-5dd2aee7aa3c" providerId="AD" clId="Web-{6FC2BE7C-9132-EE59-CA03-503397ADD662}" dt="2024-05-27T08:32:43.786" v="37"/>
          <ac:picMkLst>
            <pc:docMk/>
            <pc:sldMk cId="1514204324" sldId="267"/>
            <ac:picMk id="9" creationId="{EB6E515E-8346-1AFE-998D-BC0CDF090BC6}"/>
          </ac:picMkLst>
        </pc:picChg>
      </pc:sldChg>
      <pc:sldChg chg="modSp new">
        <pc:chgData name="IVÁN DANIEL MARINO CABALLERO" userId="S::12089462@alu365.murciaeduca.es::7440f63a-f6cb-4209-bec8-5dd2aee7aa3c" providerId="AD" clId="Web-{6FC2BE7C-9132-EE59-CA03-503397ADD662}" dt="2024-05-27T08:32:39.864" v="19"/>
        <pc:sldMkLst>
          <pc:docMk/>
          <pc:sldMk cId="4159746843" sldId="268"/>
        </pc:sldMkLst>
        <pc:spChg chg="mod">
          <ac:chgData name="IVÁN DANIEL MARINO CABALLERO" userId="S::12089462@alu365.murciaeduca.es::7440f63a-f6cb-4209-bec8-5dd2aee7aa3c" providerId="AD" clId="Web-{6FC2BE7C-9132-EE59-CA03-503397ADD662}" dt="2024-05-27T08:32:39.786" v="13"/>
          <ac:spMkLst>
            <pc:docMk/>
            <pc:sldMk cId="4159746843" sldId="268"/>
            <ac:spMk id="2" creationId="{06C0441E-F554-0A82-35E3-8AE611BAAB10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39.786" v="14"/>
          <ac:spMkLst>
            <pc:docMk/>
            <pc:sldMk cId="4159746843" sldId="268"/>
            <ac:spMk id="3" creationId="{4EADCFF7-54DF-1B5F-DC8B-96EB762DA75C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39.801" v="16"/>
          <ac:spMkLst>
            <pc:docMk/>
            <pc:sldMk cId="4159746843" sldId="268"/>
            <ac:spMk id="4" creationId="{4E083DBE-EBD4-D77A-1D8F-6752B1EACC80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39.848" v="18"/>
          <ac:spMkLst>
            <pc:docMk/>
            <pc:sldMk cId="4159746843" sldId="268"/>
            <ac:spMk id="5" creationId="{7037DB9A-CFEF-7D33-9FE4-A9D64B7C9856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39.801" v="15"/>
          <ac:spMkLst>
            <pc:docMk/>
            <pc:sldMk cId="4159746843" sldId="268"/>
            <ac:spMk id="6" creationId="{CE97A02A-D494-3F51-1D29-496204E00BE7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39.833" v="17"/>
          <ac:spMkLst>
            <pc:docMk/>
            <pc:sldMk cId="4159746843" sldId="268"/>
            <ac:spMk id="7" creationId="{E3A7BFB5-8DD8-8B50-5157-D8195B0F2354}"/>
          </ac:spMkLst>
        </pc:spChg>
        <pc:spChg chg="mod">
          <ac:chgData name="IVÁN DANIEL MARINO CABALLERO" userId="S::12089462@alu365.murciaeduca.es::7440f63a-f6cb-4209-bec8-5dd2aee7aa3c" providerId="AD" clId="Web-{6FC2BE7C-9132-EE59-CA03-503397ADD662}" dt="2024-05-27T08:32:39.864" v="19"/>
          <ac:spMkLst>
            <pc:docMk/>
            <pc:sldMk cId="4159746843" sldId="268"/>
            <ac:spMk id="8" creationId="{1920F41F-2BBB-2C02-4BB1-B3FC403CD850}"/>
          </ac:spMkLst>
        </pc:spChg>
      </pc:sldChg>
      <pc:sldMasterChg chg="del delSldLayout">
        <pc:chgData name="IVÁN DANIEL MARINO CABALLERO" userId="S::12089462@alu365.murciaeduca.es::7440f63a-f6cb-4209-bec8-5dd2aee7aa3c" providerId="AD" clId="Web-{6FC2BE7C-9132-EE59-CA03-503397ADD662}" dt="2024-05-27T08:23:42.720" v="2"/>
        <pc:sldMasterMkLst>
          <pc:docMk/>
          <pc:sldMasterMk cId="2933118997" sldId="2147483648"/>
        </pc:sldMasterMkLst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IVÁN DANIEL MARINO CABALLERO" userId="S::12089462@alu365.murciaeduca.es::7440f63a-f6cb-4209-bec8-5dd2aee7aa3c" providerId="AD" clId="Web-{6FC2BE7C-9132-EE59-CA03-503397ADD662}" dt="2024-05-27T08:32:34.926" v="4"/>
        <pc:sldMasterMkLst>
          <pc:docMk/>
          <pc:sldMasterMk cId="1679508059" sldId="2147483661"/>
        </pc:sldMasterMkLst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2824232365" sldId="2147483660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4172760368" sldId="2147483662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1848048577" sldId="2147483664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1245389909" sldId="2147483665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919352225" sldId="2147483666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1404326330" sldId="2147483667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464081889" sldId="2147483668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2461991912" sldId="2147483669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1712659131" sldId="2147483670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1602002997" sldId="2147483671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630785607" sldId="2147483672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32:34.926" v="4"/>
          <pc:sldLayoutMkLst>
            <pc:docMk/>
            <pc:sldMasterMk cId="1679508059" sldId="2147483661"/>
            <pc:sldLayoutMk cId="1911048288" sldId="2147483673"/>
          </pc:sldLayoutMkLst>
        </pc:sldLayoutChg>
      </pc:sldMasterChg>
      <pc:sldMasterChg chg="add addSldLayout">
        <pc:chgData name="IVÁN DANIEL MARINO CABALLERO" userId="S::12089462@alu365.murciaeduca.es::7440f63a-f6cb-4209-bec8-5dd2aee7aa3c" providerId="AD" clId="Web-{6FC2BE7C-9132-EE59-CA03-503397ADD662}" dt="2024-05-27T08:23:42.720" v="2"/>
        <pc:sldMasterMkLst>
          <pc:docMk/>
          <pc:sldMasterMk cId="433541805" sldId="2147483686"/>
        </pc:sldMasterMkLst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3570735990" sldId="2147483675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165233911" sldId="2147483676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1123125991" sldId="2147483677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3260342458" sldId="2147483678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1444146038" sldId="2147483679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3120967187" sldId="2147483680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1949008970" sldId="2147483681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3773737261" sldId="2147483682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2550745501" sldId="2147483683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395729984" sldId="2147483684"/>
          </pc:sldLayoutMkLst>
        </pc:sldLayoutChg>
        <pc:sldLayoutChg chg="add">
          <pc:chgData name="IVÁN DANIEL MARINO CABALLERO" userId="S::12089462@alu365.murciaeduca.es::7440f63a-f6cb-4209-bec8-5dd2aee7aa3c" providerId="AD" clId="Web-{6FC2BE7C-9132-EE59-CA03-503397ADD662}" dt="2024-05-27T08:23:42.720" v="2"/>
          <pc:sldLayoutMkLst>
            <pc:docMk/>
            <pc:sldMasterMk cId="433541805" sldId="2147483686"/>
            <pc:sldLayoutMk cId="4081180200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0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7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InstantArt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Jose Carlos, Miguel </a:t>
            </a:r>
            <a:r>
              <a:rPr lang="en-US" dirty="0" err="1">
                <a:cs typeface="Calibri"/>
              </a:rPr>
              <a:t>Cascales</a:t>
            </a:r>
            <a:r>
              <a:rPr lang="en-US" dirty="0">
                <a:cs typeface="Calibri"/>
              </a:rPr>
              <a:t> e Ivan Marino</a:t>
            </a:r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820B89BC-FB27-0788-C4F7-7B34C4AA26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0441E-F554-0A82-35E3-8AE611BA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Servicios de InstantArt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ADCFF7-54DF-1B5F-DC8B-96EB762DA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/>
              <a:t>Sessiones Fotográficas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083DBE-EBD4-D77A-1D8F-6752B1EACC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Presupuestos Personalizados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37DB9A-CFEF-7D33-9FE4-A9D64B7C98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/>
              <a:t>Variedad de Eventos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E97A02A-D494-3F51-1D29-496204E00B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/>
              <a:t>Ofrecemos sesiones fotográficas de alta calidad para eventos especiales como bodas, comuniones, fiestas y más. Capturamos momentos únicos y emotivos para nuestros clientes.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3A7BFB5-8DD8-8B50-5157-D8195B0F2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Proporcionamos presupuestos personalizados para adaptarnos a las necesidades específicas de cada cliente. Nuestro enfoque es ofrecer un servicio excepcional y asequible.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920F41F-2BBB-2C02-4BB1-B3FC403CD8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/>
              <a:t>Cubrimos una amplia gama de eventos, desde bodas íntimas hasta grandes celebraciones. Nuestro objetivo es capturar la esencia auténtica de cada evento a través de nuestra fotografía especializada.</a:t>
            </a:r>
          </a:p>
        </p:txBody>
      </p:sp>
    </p:spTree>
    <p:extLst>
      <p:ext uri="{BB962C8B-B14F-4D97-AF65-F5344CB8AC3E}">
        <p14:creationId xmlns:p14="http://schemas.microsoft.com/office/powerpoint/2010/main" val="415974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F0C9F-1813-3182-B59C-5361656B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Tecnologías Utilizadas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EB6E515E-8346-1AFE-998D-BC0CDF090BC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2127" r="32127"/>
          <a:stretch/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9640C7-BECF-002C-9265-403FE2FE6E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/>
              <a:t>Base de Datos MySQL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A71336-A36F-FE6F-04B5-CD3B9A4627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Hemos implementado MySQL como nuestra base de datos para gestionar eficientemente la información de nuestros clientes y eventos. Esta tecnología robusta nos permite almacenar, actualizar y recuperar datos de manera segura.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751C0CC-AF30-FF62-3873-E5239AF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/>
              <a:t>Utilizamos lenguajes como PHP, JavaScript (JS) y HTML para desarrollar la infraestructura de nuestro sitio web y aplicaciones. Estos lenguajes nos brindan la flexibilidad y la capacidad de crear experiencias interactivas para nuestros clientes.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2DB370-4CDA-A934-C54F-650E2629C8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/>
              <a:t>Photos provided by Unsplash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CAC330-D13C-F848-C4EB-1BAA6FF6AA3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ES"/>
              <a:t>Lenguajes y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151420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8D1A5-129E-3C95-A111-6F9DD815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Bases de Datos y Lenguajes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2F5523-F761-1C64-6C52-988B5B8797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/>
              <a:t>MySQL para Gestión Eficiente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AABD98-76BE-D5BB-9ED1-892367BDBF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Lenguajes Dinámicos y Versátiles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1C5D22-EBD7-1D2D-EBB1-3FCDF1FEF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/>
              <a:t>Tecnología Orientada al Usuario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4EF077B-30CE-480F-BD70-933FB8F780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/>
              <a:t>La utilización de MySQL como base de datos nos permite realizar consultas rápidas, garantizar la integridad de los datos y gestionar eficazmente la información de nuestros clientes y eventos.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6FDF8B5-E78B-2A6A-DEE9-D00904761A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Nuestro uso de lenguajes como PHP, JavaScript (JS) y HTML nos brinda la capacidad de crear aplicaciones web interactivas y dinámicas que permiten una mejor experiencia para nuestros usuarios.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87ECBC0-B8B6-2EC3-0697-90E78935E4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/>
              <a:t>Nuestra elección de tecnologías de base de datos y lenguajes de programación está orientada a proporcionar la mejor experiencia para nuestros clientes, garantizando un servicio eficiente y personalizado.</a:t>
            </a:r>
          </a:p>
        </p:txBody>
      </p:sp>
    </p:spTree>
    <p:extLst>
      <p:ext uri="{BB962C8B-B14F-4D97-AF65-F5344CB8AC3E}">
        <p14:creationId xmlns:p14="http://schemas.microsoft.com/office/powerpoint/2010/main" val="21635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99274-96DC-91D3-BEEC-A68E7C5C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Metodología de Trabajo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65666-1F95-5C3F-4C71-0BFF82921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/>
              <a:t>Metodología Ágil y Tecnologías de Gestión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66D87-80AC-A4E7-10CF-AD007B881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/>
              <a:t>Hemos adoptado una metodología de trabajo ágil utilizando tecnologías como Trello para gestionar eficientemente nuestras tareas y proyectos. Esta aproximación nos permite ser ágiles en la entrega y garantizar la satisfacción del cliente.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3603EBC3-EA46-6096-2943-668512DBD3E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833" r="833"/>
          <a:stretch/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037C475-6362-4748-92E1-1B6389732B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5238467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D2441"/>
      </a:dk2>
      <a:lt2>
        <a:srgbClr val="E2E5E8"/>
      </a:lt2>
      <a:accent1>
        <a:srgbClr val="C39B6E"/>
      </a:accent1>
      <a:accent2>
        <a:srgbClr val="C57D73"/>
      </a:accent2>
      <a:accent3>
        <a:srgbClr val="D08DA1"/>
      </a:accent3>
      <a:accent4>
        <a:srgbClr val="C573AE"/>
      </a:accent4>
      <a:accent5>
        <a:srgbClr val="C68DD0"/>
      </a:accent5>
      <a:accent6>
        <a:srgbClr val="9873C5"/>
      </a:accent6>
      <a:hlink>
        <a:srgbClr val="6183A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AccentBoxVTI</vt:lpstr>
      <vt:lpstr>Terra</vt:lpstr>
      <vt:lpstr>Proyecto InstantArt</vt:lpstr>
      <vt:lpstr>Servicios de InstantArt</vt:lpstr>
      <vt:lpstr>Tecnologías Utilizadas</vt:lpstr>
      <vt:lpstr>Bases de Datos y Lenguajes</vt:lpstr>
      <vt:lpstr>Metodología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27</cp:revision>
  <dcterms:created xsi:type="dcterms:W3CDTF">2024-05-27T08:21:43Z</dcterms:created>
  <dcterms:modified xsi:type="dcterms:W3CDTF">2024-05-27T08:33:54Z</dcterms:modified>
</cp:coreProperties>
</file>