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0"/>
  </p:notesMasterIdLst>
  <p:sldIdLst>
    <p:sldId id="256" r:id="rId2"/>
    <p:sldId id="257" r:id="rId3"/>
    <p:sldId id="259" r:id="rId4"/>
    <p:sldId id="312" r:id="rId5"/>
    <p:sldId id="258" r:id="rId6"/>
    <p:sldId id="313" r:id="rId7"/>
    <p:sldId id="288" r:id="rId8"/>
    <p:sldId id="314" r:id="rId9"/>
    <p:sldId id="315" r:id="rId10"/>
    <p:sldId id="318" r:id="rId11"/>
    <p:sldId id="317" r:id="rId12"/>
    <p:sldId id="316" r:id="rId13"/>
    <p:sldId id="319" r:id="rId14"/>
    <p:sldId id="320" r:id="rId15"/>
    <p:sldId id="323" r:id="rId16"/>
    <p:sldId id="324" r:id="rId17"/>
    <p:sldId id="325" r:id="rId18"/>
    <p:sldId id="326" r:id="rId19"/>
  </p:sldIdLst>
  <p:sldSz cx="9144000" cy="5143500" type="screen16x9"/>
  <p:notesSz cx="6858000" cy="9144000"/>
  <p:embeddedFontLst>
    <p:embeddedFont>
      <p:font typeface="Palanquin" panose="020B0004020203020204" pitchFamily="34" charset="0"/>
      <p:regular r:id="rId21"/>
      <p:bold r:id="rId22"/>
    </p:embeddedFont>
    <p:embeddedFont>
      <p:font typeface="Signika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78C327-BB5A-4836-A8B9-2668E62EF160}">
  <a:tblStyle styleId="{0A78C327-BB5A-4836-A8B9-2668E62EF1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1" autoAdjust="0"/>
  </p:normalViewPr>
  <p:slideViewPr>
    <p:cSldViewPr snapToGrid="0">
      <p:cViewPr varScale="1">
        <p:scale>
          <a:sx n="146" d="100"/>
          <a:sy n="146" d="100"/>
        </p:scale>
        <p:origin x="594" y="-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941c1bb74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941c1bb74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694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941c1bb74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941c1bb74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65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941c1bb74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941c1bb74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915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941c1bb74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941c1bb74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905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941c1bb74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941c1bb74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267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941c1bb74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941c1bb74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377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941c1bb74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941c1bb74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3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941c1bb74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941c1bb74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682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496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39412c5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39412c5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4e9ec567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4e9ec567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39412c5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39412c5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05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227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941c1bb74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941c1bb74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941c1bb74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941c1bb74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872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941c1bb74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941c1bb74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626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884750" y="987975"/>
            <a:ext cx="4546200" cy="25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84875" y="3455700"/>
            <a:ext cx="45462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102075" y="4669125"/>
            <a:ext cx="1157700" cy="115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920850" y="234100"/>
            <a:ext cx="610800" cy="6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484250" y="4604000"/>
            <a:ext cx="357600" cy="35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125375" y="234100"/>
            <a:ext cx="610800" cy="6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8524150" y="1232025"/>
            <a:ext cx="1088100" cy="108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-431825" y="3851325"/>
            <a:ext cx="1088100" cy="1087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1363550" y="84175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676950" y="151150"/>
            <a:ext cx="776700" cy="77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2390225" y="4293125"/>
            <a:ext cx="1601700" cy="1602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8030725" y="1257250"/>
            <a:ext cx="912000" cy="91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7539900" y="3535550"/>
            <a:ext cx="965700" cy="9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6274125" y="-381700"/>
            <a:ext cx="1647600" cy="164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-223100" y="3504650"/>
            <a:ext cx="1463100" cy="146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592125" y="328975"/>
            <a:ext cx="609900" cy="6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94825" y="3204550"/>
            <a:ext cx="456300" cy="4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216525" y="54475"/>
            <a:ext cx="418800" cy="4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4254275" y="4670050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591550" y="1470395"/>
            <a:ext cx="3960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591550" y="2048721"/>
            <a:ext cx="3960900" cy="14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1" name="Google Shape;61;p13">
            <a:hlinkClick r:id="rId2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1636585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3657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5"/>
          </p:nvPr>
        </p:nvSpPr>
        <p:spPr>
          <a:xfrm>
            <a:off x="1636585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6"/>
          </p:nvPr>
        </p:nvSpPr>
        <p:spPr>
          <a:xfrm>
            <a:off x="1636576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>
            <a:hlinkClick r:id="rId3" action="ppaction://hlinksldjump"/>
          </p:cNvPr>
          <p:cNvSpPr txBox="1">
            <a:spLocks noGrp="1"/>
          </p:cNvSpPr>
          <p:nvPr>
            <p:ph type="title" idx="7" hasCustomPrompt="1"/>
          </p:nvPr>
        </p:nvSpPr>
        <p:spPr>
          <a:xfrm>
            <a:off x="332117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7" name="Google Shape;67;p13">
            <a:hlinkClick r:id="rId3" action="ppaction://hlinksldjump"/>
          </p:cNvPr>
          <p:cNvSpPr txBox="1">
            <a:spLocks noGrp="1"/>
          </p:cNvSpPr>
          <p:nvPr>
            <p:ph type="title" idx="8"/>
          </p:nvPr>
        </p:nvSpPr>
        <p:spPr>
          <a:xfrm>
            <a:off x="4244527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>
            <a:hlinkClick r:id="rId3" action="ppaction://hlinksldjump"/>
          </p:cNvPr>
          <p:cNvSpPr txBox="1">
            <a:spLocks noGrp="1"/>
          </p:cNvSpPr>
          <p:nvPr>
            <p:ph type="subTitle" idx="9"/>
          </p:nvPr>
        </p:nvSpPr>
        <p:spPr>
          <a:xfrm>
            <a:off x="424452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3" hasCustomPrompt="1"/>
          </p:nvPr>
        </p:nvSpPr>
        <p:spPr>
          <a:xfrm>
            <a:off x="332117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4"/>
          </p:nvPr>
        </p:nvSpPr>
        <p:spPr>
          <a:xfrm>
            <a:off x="4244527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5"/>
          </p:nvPr>
        </p:nvSpPr>
        <p:spPr>
          <a:xfrm>
            <a:off x="4244526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>
            <a:hlinkClick r:id="rId4" action="ppaction://hlinksldjump"/>
          </p:cNvPr>
          <p:cNvSpPr txBox="1">
            <a:spLocks noGrp="1"/>
          </p:cNvSpPr>
          <p:nvPr>
            <p:ph type="title" idx="16" hasCustomPrompt="1"/>
          </p:nvPr>
        </p:nvSpPr>
        <p:spPr>
          <a:xfrm>
            <a:off x="592912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3" name="Google Shape;73;p13">
            <a:hlinkClick r:id="rId4" action="ppaction://hlinksldjump"/>
          </p:cNvPr>
          <p:cNvSpPr txBox="1">
            <a:spLocks noGrp="1"/>
          </p:cNvSpPr>
          <p:nvPr>
            <p:ph type="title" idx="17"/>
          </p:nvPr>
        </p:nvSpPr>
        <p:spPr>
          <a:xfrm>
            <a:off x="6852450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>
            <a:hlinkClick r:id="rId4" action="ppaction://hlinksldjump"/>
          </p:cNvPr>
          <p:cNvSpPr txBox="1">
            <a:spLocks noGrp="1"/>
          </p:cNvSpPr>
          <p:nvPr>
            <p:ph type="subTitle" idx="18"/>
          </p:nvPr>
        </p:nvSpPr>
        <p:spPr>
          <a:xfrm>
            <a:off x="685245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9" hasCustomPrompt="1"/>
          </p:nvPr>
        </p:nvSpPr>
        <p:spPr>
          <a:xfrm>
            <a:off x="592912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20"/>
          </p:nvPr>
        </p:nvSpPr>
        <p:spPr>
          <a:xfrm>
            <a:off x="6852450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21"/>
          </p:nvPr>
        </p:nvSpPr>
        <p:spPr>
          <a:xfrm>
            <a:off x="6852456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4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8504975" y="938850"/>
            <a:ext cx="307800" cy="30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2637450" y="77475"/>
            <a:ext cx="418800" cy="4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231425" y="3841425"/>
            <a:ext cx="418800" cy="4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Darmawan386/barbersh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slide" Target="slide9.xml"/><Relationship Id="rId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/>
          <p:nvPr/>
        </p:nvSpPr>
        <p:spPr>
          <a:xfrm>
            <a:off x="3906" y="-554732"/>
            <a:ext cx="1633200" cy="163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ctrTitle"/>
          </p:nvPr>
        </p:nvSpPr>
        <p:spPr>
          <a:xfrm>
            <a:off x="812720" y="892469"/>
            <a:ext cx="7528479" cy="9682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PROJEK TUGAS AKHIR </a:t>
            </a:r>
            <a:br>
              <a:rPr lang="en" sz="3200" dirty="0"/>
            </a:br>
            <a:r>
              <a:rPr lang="en" sz="3200" dirty="0"/>
              <a:t>PEMROGRAMAN BERORIENTASI OBJEK</a:t>
            </a:r>
            <a:br>
              <a:rPr lang="en" sz="3200" dirty="0"/>
            </a:br>
            <a:r>
              <a:rPr lang="en" sz="3200" dirty="0"/>
              <a:t>APLIKASI BARBERSHOP</a:t>
            </a:r>
            <a:endParaRPr sz="3200" dirty="0"/>
          </a:p>
        </p:txBody>
      </p:sp>
      <p:sp>
        <p:nvSpPr>
          <p:cNvPr id="161" name="Google Shape;161;p30"/>
          <p:cNvSpPr txBox="1">
            <a:spLocks noGrp="1"/>
          </p:cNvSpPr>
          <p:nvPr>
            <p:ph type="subTitle" idx="1"/>
          </p:nvPr>
        </p:nvSpPr>
        <p:spPr>
          <a:xfrm>
            <a:off x="1824060" y="3016961"/>
            <a:ext cx="5495880" cy="296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dirty="0"/>
              <a:t>DOSEN PENGAMPU : </a:t>
            </a:r>
            <a:r>
              <a:rPr lang="en-US" sz="1800" kern="100" dirty="0">
                <a:effectLst/>
                <a:latin typeface="Palanquin" panose="020B0004020203020204" pitchFamily="34" charset="0"/>
                <a:ea typeface="Calibri" panose="020F0502020204030204" pitchFamily="34" charset="0"/>
                <a:cs typeface="Palanquin" panose="020B0004020203020204" pitchFamily="34" charset="0"/>
              </a:rPr>
              <a:t>Ali </a:t>
            </a:r>
            <a:r>
              <a:rPr lang="en-US" sz="1800" kern="100" dirty="0" err="1">
                <a:effectLst/>
                <a:latin typeface="Palanquin" panose="020B0004020203020204" pitchFamily="34" charset="0"/>
                <a:ea typeface="Calibri" panose="020F0502020204030204" pitchFamily="34" charset="0"/>
                <a:cs typeface="Palanquin" panose="020B0004020203020204" pitchFamily="34" charset="0"/>
              </a:rPr>
              <a:t>Tarmuji</a:t>
            </a:r>
            <a:r>
              <a:rPr lang="en-US" sz="1800" kern="100" dirty="0">
                <a:effectLst/>
                <a:latin typeface="Palanquin" panose="020B0004020203020204" pitchFamily="34" charset="0"/>
                <a:ea typeface="Calibri" panose="020F0502020204030204" pitchFamily="34" charset="0"/>
                <a:cs typeface="Palanquin" panose="020B0004020203020204" pitchFamily="34" charset="0"/>
              </a:rPr>
              <a:t>, S.T.,M.Cs.</a:t>
            </a:r>
          </a:p>
          <a:p>
            <a:pPr marL="0" indent="0" algn="ctr"/>
            <a:endParaRPr lang="en-US" sz="1800" kern="100" dirty="0">
              <a:latin typeface="Palanquin" panose="020B0004020203020204" pitchFamily="34" charset="0"/>
              <a:ea typeface="Calibri" panose="020F0502020204030204" pitchFamily="34" charset="0"/>
              <a:cs typeface="Palanquin" panose="020B0004020203020204" pitchFamily="34" charset="0"/>
            </a:endParaRPr>
          </a:p>
          <a:p>
            <a:pPr marL="0" indent="0" algn="ctr"/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https://github.com/IvanDarmawan386/barbershop</a:t>
            </a:r>
            <a:endParaRPr lang="en-US" sz="18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/>
            <a:endParaRPr lang="en-US" sz="1800" u="sng" kern="100" dirty="0">
              <a:solidFill>
                <a:srgbClr val="0563C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/>
            <a:r>
              <a:rPr lang="en-US" sz="1800" u="sng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</a:p>
          <a:p>
            <a:pPr marL="0" indent="0" algn="ctr"/>
            <a:endParaRPr lang="en-US" sz="1800" u="sng" kern="1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/>
            <a:r>
              <a:rPr lang="en-US" sz="1800" u="sng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2200018386</a:t>
            </a:r>
          </a:p>
          <a:p>
            <a:pPr marL="0" indent="0" algn="ctr"/>
            <a:endParaRPr lang="en-US" sz="1800" u="sng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/>
            <a:r>
              <a:rPr lang="en-US" sz="1800" u="sng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Ivan Darmawan</a:t>
            </a:r>
            <a:endParaRPr lang="en-ID" sz="1800" kern="100" dirty="0">
              <a:solidFill>
                <a:schemeClr val="tx1"/>
              </a:solidFill>
              <a:effectLst/>
              <a:latin typeface="Palanquin" panose="020B0004020203020204" pitchFamily="34" charset="0"/>
              <a:ea typeface="Calibri" panose="020F0502020204030204" pitchFamily="34" charset="0"/>
              <a:cs typeface="Palanquin" panose="020B0004020203020204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2" name="Google Shape;162;p30"/>
          <p:cNvGrpSpPr/>
          <p:nvPr/>
        </p:nvGrpSpPr>
        <p:grpSpPr>
          <a:xfrm>
            <a:off x="206236" y="3390977"/>
            <a:ext cx="2861739" cy="1633200"/>
            <a:chOff x="305498" y="2315002"/>
            <a:chExt cx="3598324" cy="2117088"/>
          </a:xfrm>
        </p:grpSpPr>
        <p:grpSp>
          <p:nvGrpSpPr>
            <p:cNvPr id="163" name="Google Shape;163;p30"/>
            <p:cNvGrpSpPr/>
            <p:nvPr/>
          </p:nvGrpSpPr>
          <p:grpSpPr>
            <a:xfrm flipH="1">
              <a:off x="305498" y="2315002"/>
              <a:ext cx="3598324" cy="2014420"/>
              <a:chOff x="266475" y="728850"/>
              <a:chExt cx="6979900" cy="3907500"/>
            </a:xfrm>
          </p:grpSpPr>
          <p:sp>
            <p:nvSpPr>
              <p:cNvPr id="164" name="Google Shape;164;p30"/>
              <p:cNvSpPr/>
              <p:nvPr/>
            </p:nvSpPr>
            <p:spPr>
              <a:xfrm>
                <a:off x="3798950" y="4009225"/>
                <a:ext cx="1191175" cy="627125"/>
              </a:xfrm>
              <a:custGeom>
                <a:avLst/>
                <a:gdLst/>
                <a:ahLst/>
                <a:cxnLst/>
                <a:rect l="l" t="t" r="r" b="b"/>
                <a:pathLst>
                  <a:path w="47647" h="25085" fill="none" extrusionOk="0">
                    <a:moveTo>
                      <a:pt x="1" y="25084"/>
                    </a:moveTo>
                    <a:lnTo>
                      <a:pt x="7690" y="1"/>
                    </a:lnTo>
                    <a:lnTo>
                      <a:pt x="38950" y="1"/>
                    </a:lnTo>
                    <a:lnTo>
                      <a:pt x="47647" y="25084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0"/>
              <p:cNvSpPr/>
              <p:nvPr/>
            </p:nvSpPr>
            <p:spPr>
              <a:xfrm>
                <a:off x="1627800" y="908475"/>
                <a:ext cx="5448425" cy="2924325"/>
              </a:xfrm>
              <a:custGeom>
                <a:avLst/>
                <a:gdLst/>
                <a:ahLst/>
                <a:cxnLst/>
                <a:rect l="l" t="t" r="r" b="b"/>
                <a:pathLst>
                  <a:path w="217937" h="116973" fill="none" extrusionOk="0">
                    <a:moveTo>
                      <a:pt x="5924" y="0"/>
                    </a:moveTo>
                    <a:lnTo>
                      <a:pt x="212012" y="0"/>
                    </a:lnTo>
                    <a:cubicBezTo>
                      <a:pt x="215289" y="0"/>
                      <a:pt x="217936" y="2647"/>
                      <a:pt x="217936" y="5924"/>
                    </a:cubicBezTo>
                    <a:lnTo>
                      <a:pt x="217936" y="111048"/>
                    </a:lnTo>
                    <a:cubicBezTo>
                      <a:pt x="217936" y="114325"/>
                      <a:pt x="215289" y="116972"/>
                      <a:pt x="212012" y="116972"/>
                    </a:cubicBezTo>
                    <a:lnTo>
                      <a:pt x="5924" y="116972"/>
                    </a:lnTo>
                    <a:cubicBezTo>
                      <a:pt x="2647" y="116972"/>
                      <a:pt x="0" y="114325"/>
                      <a:pt x="0" y="111048"/>
                    </a:cubicBezTo>
                    <a:lnTo>
                      <a:pt x="0" y="5924"/>
                    </a:lnTo>
                    <a:cubicBezTo>
                      <a:pt x="0" y="2647"/>
                      <a:pt x="2647" y="0"/>
                      <a:pt x="5924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0"/>
              <p:cNvSpPr/>
              <p:nvPr/>
            </p:nvSpPr>
            <p:spPr>
              <a:xfrm>
                <a:off x="1457625" y="728850"/>
                <a:ext cx="5788750" cy="3280400"/>
              </a:xfrm>
              <a:custGeom>
                <a:avLst/>
                <a:gdLst/>
                <a:ahLst/>
                <a:cxnLst/>
                <a:rect l="l" t="t" r="r" b="b"/>
                <a:pathLst>
                  <a:path w="231550" h="131216" fill="none" extrusionOk="0">
                    <a:moveTo>
                      <a:pt x="6429" y="0"/>
                    </a:moveTo>
                    <a:lnTo>
                      <a:pt x="225122" y="0"/>
                    </a:lnTo>
                    <a:cubicBezTo>
                      <a:pt x="228651" y="0"/>
                      <a:pt x="231550" y="2900"/>
                      <a:pt x="231550" y="6429"/>
                    </a:cubicBezTo>
                    <a:lnTo>
                      <a:pt x="231550" y="124787"/>
                    </a:lnTo>
                    <a:cubicBezTo>
                      <a:pt x="231550" y="128443"/>
                      <a:pt x="228651" y="131216"/>
                      <a:pt x="225122" y="131216"/>
                    </a:cubicBezTo>
                    <a:lnTo>
                      <a:pt x="6429" y="131216"/>
                    </a:lnTo>
                    <a:cubicBezTo>
                      <a:pt x="2773" y="131216"/>
                      <a:pt x="0" y="128443"/>
                      <a:pt x="0" y="124787"/>
                    </a:cubicBezTo>
                    <a:lnTo>
                      <a:pt x="0" y="6429"/>
                    </a:lnTo>
                    <a:cubicBezTo>
                      <a:pt x="0" y="2900"/>
                      <a:pt x="2773" y="0"/>
                      <a:pt x="6429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0"/>
              <p:cNvSpPr/>
              <p:nvPr/>
            </p:nvSpPr>
            <p:spPr>
              <a:xfrm>
                <a:off x="2141425" y="1450475"/>
                <a:ext cx="24582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2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0"/>
              <p:cNvSpPr/>
              <p:nvPr/>
            </p:nvSpPr>
            <p:spPr>
              <a:xfrm>
                <a:off x="2141425" y="1781350"/>
                <a:ext cx="24582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2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0"/>
              <p:cNvSpPr/>
              <p:nvPr/>
            </p:nvSpPr>
            <p:spPr>
              <a:xfrm>
                <a:off x="2141425" y="2115375"/>
                <a:ext cx="245825" cy="245825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3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5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5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0"/>
              <p:cNvSpPr/>
              <p:nvPr/>
            </p:nvSpPr>
            <p:spPr>
              <a:xfrm>
                <a:off x="2141425" y="2446250"/>
                <a:ext cx="245825" cy="245825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3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0"/>
              <p:cNvSpPr/>
              <p:nvPr/>
            </p:nvSpPr>
            <p:spPr>
              <a:xfrm flipH="1">
                <a:off x="2077065" y="1456775"/>
                <a:ext cx="208000" cy="14497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799" fill="none" extrusionOk="0">
                    <a:moveTo>
                      <a:pt x="1" y="3404"/>
                    </a:moveTo>
                    <a:lnTo>
                      <a:pt x="2396" y="5799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0"/>
              <p:cNvSpPr/>
              <p:nvPr/>
            </p:nvSpPr>
            <p:spPr>
              <a:xfrm flipH="1">
                <a:off x="2077065" y="1784500"/>
                <a:ext cx="208000" cy="14812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925" fill="none" extrusionOk="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0"/>
              <p:cNvSpPr/>
              <p:nvPr/>
            </p:nvSpPr>
            <p:spPr>
              <a:xfrm flipH="1">
                <a:off x="2077065" y="2115375"/>
                <a:ext cx="208000" cy="14812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925" fill="none" extrusionOk="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0"/>
              <p:cNvSpPr/>
              <p:nvPr/>
            </p:nvSpPr>
            <p:spPr>
              <a:xfrm>
                <a:off x="2595200" y="1573375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0"/>
              <p:cNvSpPr/>
              <p:nvPr/>
            </p:nvSpPr>
            <p:spPr>
              <a:xfrm>
                <a:off x="2595200" y="1904250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0"/>
              <p:cNvSpPr/>
              <p:nvPr/>
            </p:nvSpPr>
            <p:spPr>
              <a:xfrm>
                <a:off x="2595200" y="2238275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0"/>
              <p:cNvSpPr/>
              <p:nvPr/>
            </p:nvSpPr>
            <p:spPr>
              <a:xfrm>
                <a:off x="2595200" y="2569150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0"/>
              <p:cNvSpPr/>
              <p:nvPr/>
            </p:nvSpPr>
            <p:spPr>
              <a:xfrm>
                <a:off x="5617200" y="3397900"/>
                <a:ext cx="642875" cy="1068600"/>
              </a:xfrm>
              <a:custGeom>
                <a:avLst/>
                <a:gdLst/>
                <a:ahLst/>
                <a:cxnLst/>
                <a:rect l="l" t="t" r="r" b="b"/>
                <a:pathLst>
                  <a:path w="25715" h="42744" extrusionOk="0">
                    <a:moveTo>
                      <a:pt x="1891" y="1"/>
                    </a:moveTo>
                    <a:cubicBezTo>
                      <a:pt x="631" y="1261"/>
                      <a:pt x="0" y="3152"/>
                      <a:pt x="505" y="4917"/>
                    </a:cubicBezTo>
                    <a:lnTo>
                      <a:pt x="9580" y="38949"/>
                    </a:lnTo>
                    <a:cubicBezTo>
                      <a:pt x="10200" y="41431"/>
                      <a:pt x="12291" y="42744"/>
                      <a:pt x="14409" y="42744"/>
                    </a:cubicBezTo>
                    <a:cubicBezTo>
                      <a:pt x="16163" y="42744"/>
                      <a:pt x="17937" y="41842"/>
                      <a:pt x="18907" y="39958"/>
                    </a:cubicBezTo>
                    <a:lnTo>
                      <a:pt x="24201" y="29496"/>
                    </a:lnTo>
                    <a:cubicBezTo>
                      <a:pt x="24454" y="28739"/>
                      <a:pt x="25084" y="28109"/>
                      <a:pt x="25714" y="27731"/>
                    </a:cubicBezTo>
                    <a:lnTo>
                      <a:pt x="1891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0"/>
              <p:cNvSpPr/>
              <p:nvPr/>
            </p:nvSpPr>
            <p:spPr>
              <a:xfrm>
                <a:off x="5604600" y="3325425"/>
                <a:ext cx="1099775" cy="1169125"/>
              </a:xfrm>
              <a:custGeom>
                <a:avLst/>
                <a:gdLst/>
                <a:ahLst/>
                <a:cxnLst/>
                <a:rect l="l" t="t" r="r" b="b"/>
                <a:pathLst>
                  <a:path w="43991" h="46765" fill="none" extrusionOk="0">
                    <a:moveTo>
                      <a:pt x="39831" y="17143"/>
                    </a:moveTo>
                    <a:lnTo>
                      <a:pt x="8067" y="1891"/>
                    </a:lnTo>
                    <a:cubicBezTo>
                      <a:pt x="4160" y="1"/>
                      <a:pt x="0" y="3530"/>
                      <a:pt x="1009" y="7689"/>
                    </a:cubicBezTo>
                    <a:lnTo>
                      <a:pt x="10084" y="41722"/>
                    </a:lnTo>
                    <a:cubicBezTo>
                      <a:pt x="11218" y="46134"/>
                      <a:pt x="17269" y="46764"/>
                      <a:pt x="19411" y="42605"/>
                    </a:cubicBezTo>
                    <a:lnTo>
                      <a:pt x="24705" y="32143"/>
                    </a:lnTo>
                    <a:cubicBezTo>
                      <a:pt x="24958" y="31512"/>
                      <a:pt x="25588" y="30882"/>
                      <a:pt x="26218" y="30378"/>
                    </a:cubicBezTo>
                    <a:cubicBezTo>
                      <a:pt x="26722" y="30000"/>
                      <a:pt x="27226" y="29748"/>
                      <a:pt x="27731" y="29622"/>
                    </a:cubicBezTo>
                    <a:lnTo>
                      <a:pt x="38949" y="26471"/>
                    </a:lnTo>
                    <a:cubicBezTo>
                      <a:pt x="43487" y="25210"/>
                      <a:pt x="43991" y="19034"/>
                      <a:pt x="39831" y="17143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0"/>
              <p:cNvSpPr/>
              <p:nvPr/>
            </p:nvSpPr>
            <p:spPr>
              <a:xfrm>
                <a:off x="5021625" y="1475675"/>
                <a:ext cx="1632325" cy="1629200"/>
              </a:xfrm>
              <a:custGeom>
                <a:avLst/>
                <a:gdLst/>
                <a:ahLst/>
                <a:cxnLst/>
                <a:rect l="l" t="t" r="r" b="b"/>
                <a:pathLst>
                  <a:path w="65293" h="65168" fill="none" extrusionOk="0">
                    <a:moveTo>
                      <a:pt x="53697" y="11597"/>
                    </a:moveTo>
                    <a:cubicBezTo>
                      <a:pt x="65293" y="23193"/>
                      <a:pt x="65293" y="41974"/>
                      <a:pt x="53697" y="53571"/>
                    </a:cubicBezTo>
                    <a:cubicBezTo>
                      <a:pt x="42100" y="65167"/>
                      <a:pt x="23193" y="65167"/>
                      <a:pt x="11597" y="53571"/>
                    </a:cubicBezTo>
                    <a:cubicBezTo>
                      <a:pt x="0" y="41974"/>
                      <a:pt x="0" y="23193"/>
                      <a:pt x="11597" y="11597"/>
                    </a:cubicBezTo>
                    <a:cubicBezTo>
                      <a:pt x="23193" y="1"/>
                      <a:pt x="42100" y="1"/>
                      <a:pt x="53697" y="1159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0"/>
              <p:cNvSpPr/>
              <p:nvPr/>
            </p:nvSpPr>
            <p:spPr>
              <a:xfrm flipH="1">
                <a:off x="5511874" y="1995625"/>
                <a:ext cx="510525" cy="589300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3572" fill="none" extrusionOk="0">
                    <a:moveTo>
                      <a:pt x="20421" y="11723"/>
                    </a:moveTo>
                    <a:lnTo>
                      <a:pt x="1" y="1"/>
                    </a:lnTo>
                    <a:lnTo>
                      <a:pt x="1" y="2357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0"/>
              <p:cNvSpPr/>
              <p:nvPr/>
            </p:nvSpPr>
            <p:spPr>
              <a:xfrm>
                <a:off x="2141425" y="3167875"/>
                <a:ext cx="1188025" cy="327750"/>
              </a:xfrm>
              <a:custGeom>
                <a:avLst/>
                <a:gdLst/>
                <a:ahLst/>
                <a:cxnLst/>
                <a:rect l="l" t="t" r="r" b="b"/>
                <a:pathLst>
                  <a:path w="47521" h="13110" extrusionOk="0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496" y="13109"/>
                      <a:pt x="47521" y="10084"/>
                      <a:pt x="47521" y="6555"/>
                    </a:cubicBezTo>
                    <a:cubicBezTo>
                      <a:pt x="47521" y="2899"/>
                      <a:pt x="44496" y="0"/>
                      <a:pt x="40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0"/>
              <p:cNvSpPr/>
              <p:nvPr/>
            </p:nvSpPr>
            <p:spPr>
              <a:xfrm>
                <a:off x="3395600" y="3167875"/>
                <a:ext cx="1188025" cy="327750"/>
              </a:xfrm>
              <a:custGeom>
                <a:avLst/>
                <a:gdLst/>
                <a:ahLst/>
                <a:cxnLst/>
                <a:rect l="l" t="t" r="r" b="b"/>
                <a:pathLst>
                  <a:path w="47521" h="13110" extrusionOk="0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622" y="13109"/>
                      <a:pt x="47521" y="10084"/>
                      <a:pt x="47521" y="6555"/>
                    </a:cubicBezTo>
                    <a:cubicBezTo>
                      <a:pt x="47521" y="2899"/>
                      <a:pt x="44622" y="0"/>
                      <a:pt x="40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0"/>
              <p:cNvSpPr/>
              <p:nvPr/>
            </p:nvSpPr>
            <p:spPr>
              <a:xfrm>
                <a:off x="266475" y="1078625"/>
                <a:ext cx="822475" cy="1329825"/>
              </a:xfrm>
              <a:custGeom>
                <a:avLst/>
                <a:gdLst/>
                <a:ahLst/>
                <a:cxnLst/>
                <a:rect l="l" t="t" r="r" b="b"/>
                <a:pathLst>
                  <a:path w="32899" h="53193" fill="none" extrusionOk="0">
                    <a:moveTo>
                      <a:pt x="16513" y="53193"/>
                    </a:moveTo>
                    <a:lnTo>
                      <a:pt x="16513" y="53193"/>
                    </a:lnTo>
                    <a:cubicBezTo>
                      <a:pt x="7437" y="53193"/>
                      <a:pt x="0" y="45756"/>
                      <a:pt x="0" y="36681"/>
                    </a:cubicBezTo>
                    <a:lnTo>
                      <a:pt x="0" y="16513"/>
                    </a:lnTo>
                    <a:cubicBezTo>
                      <a:pt x="0" y="7438"/>
                      <a:pt x="7437" y="1"/>
                      <a:pt x="16513" y="127"/>
                    </a:cubicBezTo>
                    <a:lnTo>
                      <a:pt x="16513" y="127"/>
                    </a:lnTo>
                    <a:cubicBezTo>
                      <a:pt x="25588" y="127"/>
                      <a:pt x="32899" y="7438"/>
                      <a:pt x="32899" y="16513"/>
                    </a:cubicBezTo>
                    <a:lnTo>
                      <a:pt x="32899" y="36681"/>
                    </a:lnTo>
                    <a:cubicBezTo>
                      <a:pt x="32899" y="45756"/>
                      <a:pt x="25588" y="53193"/>
                      <a:pt x="16513" y="53193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0"/>
              <p:cNvSpPr/>
              <p:nvPr/>
            </p:nvSpPr>
            <p:spPr>
              <a:xfrm>
                <a:off x="266475" y="1516650"/>
                <a:ext cx="822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899" h="1" fill="none" extrusionOk="0">
                    <a:moveTo>
                      <a:pt x="0" y="0"/>
                    </a:moveTo>
                    <a:lnTo>
                      <a:pt x="32899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>
                <a:off x="679275" y="1081775"/>
                <a:ext cx="25" cy="431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270" fill="none" extrusionOk="0">
                    <a:moveTo>
                      <a:pt x="1" y="1"/>
                    </a:moveTo>
                    <a:lnTo>
                      <a:pt x="1" y="1726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654075" y="2408425"/>
                <a:ext cx="3252050" cy="1878150"/>
              </a:xfrm>
              <a:custGeom>
                <a:avLst/>
                <a:gdLst/>
                <a:ahLst/>
                <a:cxnLst/>
                <a:rect l="l" t="t" r="r" b="b"/>
                <a:pathLst>
                  <a:path w="130082" h="75126" fill="none" extrusionOk="0">
                    <a:moveTo>
                      <a:pt x="0" y="1"/>
                    </a:moveTo>
                    <a:lnTo>
                      <a:pt x="0" y="43739"/>
                    </a:lnTo>
                    <a:cubicBezTo>
                      <a:pt x="0" y="47016"/>
                      <a:pt x="2521" y="49663"/>
                      <a:pt x="5798" y="49663"/>
                    </a:cubicBezTo>
                    <a:lnTo>
                      <a:pt x="5798" y="49663"/>
                    </a:lnTo>
                    <a:cubicBezTo>
                      <a:pt x="9076" y="49663"/>
                      <a:pt x="11723" y="52310"/>
                      <a:pt x="11723" y="55462"/>
                    </a:cubicBezTo>
                    <a:lnTo>
                      <a:pt x="11723" y="69201"/>
                    </a:lnTo>
                    <a:cubicBezTo>
                      <a:pt x="11723" y="72478"/>
                      <a:pt x="14370" y="75125"/>
                      <a:pt x="17647" y="75125"/>
                    </a:cubicBezTo>
                    <a:lnTo>
                      <a:pt x="130081" y="75125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" name="Google Shape;188;p30"/>
            <p:cNvSpPr/>
            <p:nvPr/>
          </p:nvSpPr>
          <p:spPr>
            <a:xfrm flipH="1">
              <a:off x="1145474" y="4329419"/>
              <a:ext cx="1270334" cy="10267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30">
            <a:hlinkClick r:id="rId4" action="ppaction://hlinksldjump"/>
          </p:cNvPr>
          <p:cNvSpPr txBox="1"/>
          <p:nvPr/>
        </p:nvSpPr>
        <p:spPr>
          <a:xfrm>
            <a:off x="6148677" y="3881400"/>
            <a:ext cx="2282100" cy="52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Start Now</a:t>
            </a:r>
            <a:endParaRPr sz="3000" dirty="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3CDBF0-AF4B-7E15-9643-DCC77E8AA9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30" y="1290878"/>
            <a:ext cx="4647772" cy="2614372"/>
          </a:xfrm>
          <a:prstGeom prst="rect">
            <a:avLst/>
          </a:prstGeom>
        </p:spPr>
      </p:pic>
      <p:sp>
        <p:nvSpPr>
          <p:cNvPr id="914" name="Google Shape;914;p62"/>
          <p:cNvSpPr txBox="1">
            <a:spLocks noGrp="1"/>
          </p:cNvSpPr>
          <p:nvPr>
            <p:ph type="title"/>
          </p:nvPr>
        </p:nvSpPr>
        <p:spPr>
          <a:xfrm>
            <a:off x="452875" y="43786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Screenshot coding</a:t>
            </a:r>
            <a:endParaRPr dirty="0"/>
          </a:p>
        </p:txBody>
      </p:sp>
      <p:grpSp>
        <p:nvGrpSpPr>
          <p:cNvPr id="915" name="Google Shape;915;p62"/>
          <p:cNvGrpSpPr/>
          <p:nvPr/>
        </p:nvGrpSpPr>
        <p:grpSpPr>
          <a:xfrm>
            <a:off x="1466369" y="1109859"/>
            <a:ext cx="5067781" cy="4033641"/>
            <a:chOff x="5291700" y="507975"/>
            <a:chExt cx="2083475" cy="1658225"/>
          </a:xfrm>
        </p:grpSpPr>
        <p:sp>
          <p:nvSpPr>
            <p:cNvPr id="916" name="Google Shape;916;p62"/>
            <p:cNvSpPr/>
            <p:nvPr/>
          </p:nvSpPr>
          <p:spPr>
            <a:xfrm>
              <a:off x="6020400" y="2153275"/>
              <a:ext cx="641550" cy="9825"/>
            </a:xfrm>
            <a:custGeom>
              <a:avLst/>
              <a:gdLst/>
              <a:ahLst/>
              <a:cxnLst/>
              <a:rect l="l" t="t" r="r" b="b"/>
              <a:pathLst>
                <a:path w="25662" h="393" extrusionOk="0">
                  <a:moveTo>
                    <a:pt x="1" y="1"/>
                  </a:moveTo>
                  <a:lnTo>
                    <a:pt x="1" y="42"/>
                  </a:lnTo>
                  <a:cubicBezTo>
                    <a:pt x="1" y="269"/>
                    <a:pt x="785" y="393"/>
                    <a:pt x="2808" y="393"/>
                  </a:cubicBezTo>
                  <a:lnTo>
                    <a:pt x="22915" y="393"/>
                  </a:lnTo>
                  <a:cubicBezTo>
                    <a:pt x="24959" y="393"/>
                    <a:pt x="25661" y="248"/>
                    <a:pt x="25661" y="1"/>
                  </a:cubicBez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2"/>
            <p:cNvSpPr/>
            <p:nvPr/>
          </p:nvSpPr>
          <p:spPr>
            <a:xfrm>
              <a:off x="5963650" y="1933950"/>
              <a:ext cx="754550" cy="232250"/>
            </a:xfrm>
            <a:custGeom>
              <a:avLst/>
              <a:gdLst/>
              <a:ahLst/>
              <a:cxnLst/>
              <a:rect l="l" t="t" r="r" b="b"/>
              <a:pathLst>
                <a:path w="30182" h="9290" fill="none" extrusionOk="0">
                  <a:moveTo>
                    <a:pt x="25495" y="5842"/>
                  </a:moveTo>
                  <a:cubicBezTo>
                    <a:pt x="23678" y="4005"/>
                    <a:pt x="23617" y="0"/>
                    <a:pt x="23617" y="0"/>
                  </a:cubicBezTo>
                  <a:lnTo>
                    <a:pt x="6585" y="0"/>
                  </a:lnTo>
                  <a:cubicBezTo>
                    <a:pt x="6585" y="0"/>
                    <a:pt x="6503" y="3984"/>
                    <a:pt x="4686" y="5842"/>
                  </a:cubicBezTo>
                  <a:cubicBezTo>
                    <a:pt x="2849" y="7700"/>
                    <a:pt x="0" y="9290"/>
                    <a:pt x="4955" y="9290"/>
                  </a:cubicBezTo>
                  <a:lnTo>
                    <a:pt x="25227" y="9290"/>
                  </a:lnTo>
                  <a:cubicBezTo>
                    <a:pt x="30181" y="9290"/>
                    <a:pt x="27332" y="7700"/>
                    <a:pt x="25495" y="5842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2"/>
            <p:cNvSpPr/>
            <p:nvPr/>
          </p:nvSpPr>
          <p:spPr>
            <a:xfrm>
              <a:off x="5291700" y="1753300"/>
              <a:ext cx="2083475" cy="181175"/>
            </a:xfrm>
            <a:custGeom>
              <a:avLst/>
              <a:gdLst/>
              <a:ahLst/>
              <a:cxnLst/>
              <a:rect l="l" t="t" r="r" b="b"/>
              <a:pathLst>
                <a:path w="83339" h="7247" fill="none" extrusionOk="0">
                  <a:moveTo>
                    <a:pt x="0" y="4790"/>
                  </a:moveTo>
                  <a:cubicBezTo>
                    <a:pt x="0" y="6153"/>
                    <a:pt x="1280" y="7226"/>
                    <a:pt x="2642" y="7226"/>
                  </a:cubicBezTo>
                  <a:lnTo>
                    <a:pt x="80882" y="7226"/>
                  </a:lnTo>
                  <a:cubicBezTo>
                    <a:pt x="82245" y="7247"/>
                    <a:pt x="83339" y="6153"/>
                    <a:pt x="83339" y="4790"/>
                  </a:cubicBezTo>
                  <a:lnTo>
                    <a:pt x="8333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2"/>
            <p:cNvSpPr/>
            <p:nvPr/>
          </p:nvSpPr>
          <p:spPr>
            <a:xfrm>
              <a:off x="5291700" y="507975"/>
              <a:ext cx="2083475" cy="1245350"/>
            </a:xfrm>
            <a:custGeom>
              <a:avLst/>
              <a:gdLst/>
              <a:ahLst/>
              <a:cxnLst/>
              <a:rect l="l" t="t" r="r" b="b"/>
              <a:pathLst>
                <a:path w="83339" h="49814" fill="none" extrusionOk="0">
                  <a:moveTo>
                    <a:pt x="80882" y="1"/>
                  </a:moveTo>
                  <a:lnTo>
                    <a:pt x="2642" y="1"/>
                  </a:lnTo>
                  <a:cubicBezTo>
                    <a:pt x="1280" y="1"/>
                    <a:pt x="0" y="992"/>
                    <a:pt x="0" y="2354"/>
                  </a:cubicBezTo>
                  <a:lnTo>
                    <a:pt x="0" y="49814"/>
                  </a:lnTo>
                  <a:lnTo>
                    <a:pt x="83339" y="49814"/>
                  </a:lnTo>
                  <a:lnTo>
                    <a:pt x="83339" y="2354"/>
                  </a:lnTo>
                  <a:cubicBezTo>
                    <a:pt x="83339" y="992"/>
                    <a:pt x="82245" y="1"/>
                    <a:pt x="80882" y="1"/>
                  </a:cubicBezTo>
                  <a:close/>
                  <a:moveTo>
                    <a:pt x="79726" y="46201"/>
                  </a:moveTo>
                  <a:lnTo>
                    <a:pt x="3613" y="46201"/>
                  </a:lnTo>
                  <a:lnTo>
                    <a:pt x="3613" y="3097"/>
                  </a:lnTo>
                  <a:lnTo>
                    <a:pt x="79726" y="3097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920;p62"/>
            <p:cNvSpPr/>
            <p:nvPr/>
          </p:nvSpPr>
          <p:spPr>
            <a:xfrm>
              <a:off x="5291700" y="1753300"/>
              <a:ext cx="2083475" cy="180675"/>
            </a:xfrm>
            <a:custGeom>
              <a:avLst/>
              <a:gdLst/>
              <a:ahLst/>
              <a:cxnLst/>
              <a:rect l="l" t="t" r="r" b="b"/>
              <a:pathLst>
                <a:path w="83339" h="7227" fill="none" extrusionOk="0">
                  <a:moveTo>
                    <a:pt x="0" y="4522"/>
                  </a:moveTo>
                  <a:cubicBezTo>
                    <a:pt x="0" y="5884"/>
                    <a:pt x="1280" y="7226"/>
                    <a:pt x="2642" y="7226"/>
                  </a:cubicBezTo>
                  <a:lnTo>
                    <a:pt x="80882" y="7226"/>
                  </a:lnTo>
                  <a:cubicBezTo>
                    <a:pt x="82245" y="7226"/>
                    <a:pt x="83339" y="5884"/>
                    <a:pt x="83339" y="4522"/>
                  </a:cubicBezTo>
                  <a:lnTo>
                    <a:pt x="8333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4184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62"/>
          <p:cNvSpPr txBox="1">
            <a:spLocks noGrp="1"/>
          </p:cNvSpPr>
          <p:nvPr>
            <p:ph type="title"/>
          </p:nvPr>
        </p:nvSpPr>
        <p:spPr>
          <a:xfrm>
            <a:off x="452875" y="43786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Screenshot coding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70AC4A-C992-811E-CFF6-97B088D6BC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1281112"/>
            <a:ext cx="4641851" cy="2630487"/>
          </a:xfrm>
          <a:prstGeom prst="rect">
            <a:avLst/>
          </a:prstGeom>
        </p:spPr>
      </p:pic>
      <p:grpSp>
        <p:nvGrpSpPr>
          <p:cNvPr id="915" name="Google Shape;915;p62"/>
          <p:cNvGrpSpPr/>
          <p:nvPr/>
        </p:nvGrpSpPr>
        <p:grpSpPr>
          <a:xfrm>
            <a:off x="1466369" y="1109859"/>
            <a:ext cx="5067781" cy="4033641"/>
            <a:chOff x="5291700" y="507975"/>
            <a:chExt cx="2083475" cy="1658225"/>
          </a:xfrm>
        </p:grpSpPr>
        <p:sp>
          <p:nvSpPr>
            <p:cNvPr id="916" name="Google Shape;916;p62"/>
            <p:cNvSpPr/>
            <p:nvPr/>
          </p:nvSpPr>
          <p:spPr>
            <a:xfrm>
              <a:off x="6020400" y="2153275"/>
              <a:ext cx="641550" cy="9825"/>
            </a:xfrm>
            <a:custGeom>
              <a:avLst/>
              <a:gdLst/>
              <a:ahLst/>
              <a:cxnLst/>
              <a:rect l="l" t="t" r="r" b="b"/>
              <a:pathLst>
                <a:path w="25662" h="393" extrusionOk="0">
                  <a:moveTo>
                    <a:pt x="1" y="1"/>
                  </a:moveTo>
                  <a:lnTo>
                    <a:pt x="1" y="42"/>
                  </a:lnTo>
                  <a:cubicBezTo>
                    <a:pt x="1" y="269"/>
                    <a:pt x="785" y="393"/>
                    <a:pt x="2808" y="393"/>
                  </a:cubicBezTo>
                  <a:lnTo>
                    <a:pt x="22915" y="393"/>
                  </a:lnTo>
                  <a:cubicBezTo>
                    <a:pt x="24959" y="393"/>
                    <a:pt x="25661" y="248"/>
                    <a:pt x="25661" y="1"/>
                  </a:cubicBez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2"/>
            <p:cNvSpPr/>
            <p:nvPr/>
          </p:nvSpPr>
          <p:spPr>
            <a:xfrm>
              <a:off x="5963650" y="1933950"/>
              <a:ext cx="754550" cy="232250"/>
            </a:xfrm>
            <a:custGeom>
              <a:avLst/>
              <a:gdLst/>
              <a:ahLst/>
              <a:cxnLst/>
              <a:rect l="l" t="t" r="r" b="b"/>
              <a:pathLst>
                <a:path w="30182" h="9290" fill="none" extrusionOk="0">
                  <a:moveTo>
                    <a:pt x="25495" y="5842"/>
                  </a:moveTo>
                  <a:cubicBezTo>
                    <a:pt x="23678" y="4005"/>
                    <a:pt x="23617" y="0"/>
                    <a:pt x="23617" y="0"/>
                  </a:cubicBezTo>
                  <a:lnTo>
                    <a:pt x="6585" y="0"/>
                  </a:lnTo>
                  <a:cubicBezTo>
                    <a:pt x="6585" y="0"/>
                    <a:pt x="6503" y="3984"/>
                    <a:pt x="4686" y="5842"/>
                  </a:cubicBezTo>
                  <a:cubicBezTo>
                    <a:pt x="2849" y="7700"/>
                    <a:pt x="0" y="9290"/>
                    <a:pt x="4955" y="9290"/>
                  </a:cubicBezTo>
                  <a:lnTo>
                    <a:pt x="25227" y="9290"/>
                  </a:lnTo>
                  <a:cubicBezTo>
                    <a:pt x="30181" y="9290"/>
                    <a:pt x="27332" y="7700"/>
                    <a:pt x="25495" y="5842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2"/>
            <p:cNvSpPr/>
            <p:nvPr/>
          </p:nvSpPr>
          <p:spPr>
            <a:xfrm>
              <a:off x="5291700" y="1753300"/>
              <a:ext cx="2083475" cy="181175"/>
            </a:xfrm>
            <a:custGeom>
              <a:avLst/>
              <a:gdLst/>
              <a:ahLst/>
              <a:cxnLst/>
              <a:rect l="l" t="t" r="r" b="b"/>
              <a:pathLst>
                <a:path w="83339" h="7247" fill="none" extrusionOk="0">
                  <a:moveTo>
                    <a:pt x="0" y="4790"/>
                  </a:moveTo>
                  <a:cubicBezTo>
                    <a:pt x="0" y="6153"/>
                    <a:pt x="1280" y="7226"/>
                    <a:pt x="2642" y="7226"/>
                  </a:cubicBezTo>
                  <a:lnTo>
                    <a:pt x="80882" y="7226"/>
                  </a:lnTo>
                  <a:cubicBezTo>
                    <a:pt x="82245" y="7247"/>
                    <a:pt x="83339" y="6153"/>
                    <a:pt x="83339" y="4790"/>
                  </a:cubicBezTo>
                  <a:lnTo>
                    <a:pt x="8333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2"/>
            <p:cNvSpPr/>
            <p:nvPr/>
          </p:nvSpPr>
          <p:spPr>
            <a:xfrm>
              <a:off x="5291700" y="507975"/>
              <a:ext cx="2083475" cy="1245350"/>
            </a:xfrm>
            <a:custGeom>
              <a:avLst/>
              <a:gdLst/>
              <a:ahLst/>
              <a:cxnLst/>
              <a:rect l="l" t="t" r="r" b="b"/>
              <a:pathLst>
                <a:path w="83339" h="49814" fill="none" extrusionOk="0">
                  <a:moveTo>
                    <a:pt x="80882" y="1"/>
                  </a:moveTo>
                  <a:lnTo>
                    <a:pt x="2642" y="1"/>
                  </a:lnTo>
                  <a:cubicBezTo>
                    <a:pt x="1280" y="1"/>
                    <a:pt x="0" y="992"/>
                    <a:pt x="0" y="2354"/>
                  </a:cubicBezTo>
                  <a:lnTo>
                    <a:pt x="0" y="49814"/>
                  </a:lnTo>
                  <a:lnTo>
                    <a:pt x="83339" y="49814"/>
                  </a:lnTo>
                  <a:lnTo>
                    <a:pt x="83339" y="2354"/>
                  </a:lnTo>
                  <a:cubicBezTo>
                    <a:pt x="83339" y="992"/>
                    <a:pt x="82245" y="1"/>
                    <a:pt x="80882" y="1"/>
                  </a:cubicBezTo>
                  <a:close/>
                  <a:moveTo>
                    <a:pt x="79726" y="46201"/>
                  </a:moveTo>
                  <a:lnTo>
                    <a:pt x="3613" y="46201"/>
                  </a:lnTo>
                  <a:lnTo>
                    <a:pt x="3613" y="3097"/>
                  </a:lnTo>
                  <a:lnTo>
                    <a:pt x="79726" y="3097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920;p62"/>
            <p:cNvSpPr/>
            <p:nvPr/>
          </p:nvSpPr>
          <p:spPr>
            <a:xfrm>
              <a:off x="5291700" y="1753300"/>
              <a:ext cx="2083475" cy="180675"/>
            </a:xfrm>
            <a:custGeom>
              <a:avLst/>
              <a:gdLst/>
              <a:ahLst/>
              <a:cxnLst/>
              <a:rect l="l" t="t" r="r" b="b"/>
              <a:pathLst>
                <a:path w="83339" h="7227" fill="none" extrusionOk="0">
                  <a:moveTo>
                    <a:pt x="0" y="4522"/>
                  </a:moveTo>
                  <a:cubicBezTo>
                    <a:pt x="0" y="5884"/>
                    <a:pt x="1280" y="7226"/>
                    <a:pt x="2642" y="7226"/>
                  </a:cubicBezTo>
                  <a:lnTo>
                    <a:pt x="80882" y="7226"/>
                  </a:lnTo>
                  <a:cubicBezTo>
                    <a:pt x="82245" y="7226"/>
                    <a:pt x="83339" y="5884"/>
                    <a:pt x="83339" y="4522"/>
                  </a:cubicBezTo>
                  <a:lnTo>
                    <a:pt x="8333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23821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62"/>
          <p:cNvSpPr txBox="1">
            <a:spLocks noGrp="1"/>
          </p:cNvSpPr>
          <p:nvPr>
            <p:ph type="title"/>
          </p:nvPr>
        </p:nvSpPr>
        <p:spPr>
          <a:xfrm>
            <a:off x="452875" y="43786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Screenshot coding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6A76CC-EFB1-8152-ADC4-5D3B0D242A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976" y="1309291"/>
            <a:ext cx="4637616" cy="2608659"/>
          </a:xfrm>
          <a:prstGeom prst="rect">
            <a:avLst/>
          </a:prstGeom>
        </p:spPr>
      </p:pic>
      <p:grpSp>
        <p:nvGrpSpPr>
          <p:cNvPr id="915" name="Google Shape;915;p62"/>
          <p:cNvGrpSpPr/>
          <p:nvPr/>
        </p:nvGrpSpPr>
        <p:grpSpPr>
          <a:xfrm>
            <a:off x="1466369" y="1109859"/>
            <a:ext cx="5067781" cy="4033641"/>
            <a:chOff x="5291700" y="507975"/>
            <a:chExt cx="2083475" cy="1658225"/>
          </a:xfrm>
        </p:grpSpPr>
        <p:sp>
          <p:nvSpPr>
            <p:cNvPr id="916" name="Google Shape;916;p62"/>
            <p:cNvSpPr/>
            <p:nvPr/>
          </p:nvSpPr>
          <p:spPr>
            <a:xfrm>
              <a:off x="6020400" y="2153275"/>
              <a:ext cx="641550" cy="9825"/>
            </a:xfrm>
            <a:custGeom>
              <a:avLst/>
              <a:gdLst/>
              <a:ahLst/>
              <a:cxnLst/>
              <a:rect l="l" t="t" r="r" b="b"/>
              <a:pathLst>
                <a:path w="25662" h="393" extrusionOk="0">
                  <a:moveTo>
                    <a:pt x="1" y="1"/>
                  </a:moveTo>
                  <a:lnTo>
                    <a:pt x="1" y="42"/>
                  </a:lnTo>
                  <a:cubicBezTo>
                    <a:pt x="1" y="269"/>
                    <a:pt x="785" y="393"/>
                    <a:pt x="2808" y="393"/>
                  </a:cubicBezTo>
                  <a:lnTo>
                    <a:pt x="22915" y="393"/>
                  </a:lnTo>
                  <a:cubicBezTo>
                    <a:pt x="24959" y="393"/>
                    <a:pt x="25661" y="248"/>
                    <a:pt x="25661" y="1"/>
                  </a:cubicBez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2"/>
            <p:cNvSpPr/>
            <p:nvPr/>
          </p:nvSpPr>
          <p:spPr>
            <a:xfrm>
              <a:off x="5963650" y="1933950"/>
              <a:ext cx="754550" cy="232250"/>
            </a:xfrm>
            <a:custGeom>
              <a:avLst/>
              <a:gdLst/>
              <a:ahLst/>
              <a:cxnLst/>
              <a:rect l="l" t="t" r="r" b="b"/>
              <a:pathLst>
                <a:path w="30182" h="9290" fill="none" extrusionOk="0">
                  <a:moveTo>
                    <a:pt x="25495" y="5842"/>
                  </a:moveTo>
                  <a:cubicBezTo>
                    <a:pt x="23678" y="4005"/>
                    <a:pt x="23617" y="0"/>
                    <a:pt x="23617" y="0"/>
                  </a:cubicBezTo>
                  <a:lnTo>
                    <a:pt x="6585" y="0"/>
                  </a:lnTo>
                  <a:cubicBezTo>
                    <a:pt x="6585" y="0"/>
                    <a:pt x="6503" y="3984"/>
                    <a:pt x="4686" y="5842"/>
                  </a:cubicBezTo>
                  <a:cubicBezTo>
                    <a:pt x="2849" y="7700"/>
                    <a:pt x="0" y="9290"/>
                    <a:pt x="4955" y="9290"/>
                  </a:cubicBezTo>
                  <a:lnTo>
                    <a:pt x="25227" y="9290"/>
                  </a:lnTo>
                  <a:cubicBezTo>
                    <a:pt x="30181" y="9290"/>
                    <a:pt x="27332" y="7700"/>
                    <a:pt x="25495" y="5842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2"/>
            <p:cNvSpPr/>
            <p:nvPr/>
          </p:nvSpPr>
          <p:spPr>
            <a:xfrm>
              <a:off x="5291700" y="1753300"/>
              <a:ext cx="2083475" cy="181175"/>
            </a:xfrm>
            <a:custGeom>
              <a:avLst/>
              <a:gdLst/>
              <a:ahLst/>
              <a:cxnLst/>
              <a:rect l="l" t="t" r="r" b="b"/>
              <a:pathLst>
                <a:path w="83339" h="7247" fill="none" extrusionOk="0">
                  <a:moveTo>
                    <a:pt x="0" y="4790"/>
                  </a:moveTo>
                  <a:cubicBezTo>
                    <a:pt x="0" y="6153"/>
                    <a:pt x="1280" y="7226"/>
                    <a:pt x="2642" y="7226"/>
                  </a:cubicBezTo>
                  <a:lnTo>
                    <a:pt x="80882" y="7226"/>
                  </a:lnTo>
                  <a:cubicBezTo>
                    <a:pt x="82245" y="7247"/>
                    <a:pt x="83339" y="6153"/>
                    <a:pt x="83339" y="4790"/>
                  </a:cubicBezTo>
                  <a:lnTo>
                    <a:pt x="8333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2"/>
            <p:cNvSpPr/>
            <p:nvPr/>
          </p:nvSpPr>
          <p:spPr>
            <a:xfrm>
              <a:off x="5291700" y="507975"/>
              <a:ext cx="2083475" cy="1245350"/>
            </a:xfrm>
            <a:custGeom>
              <a:avLst/>
              <a:gdLst/>
              <a:ahLst/>
              <a:cxnLst/>
              <a:rect l="l" t="t" r="r" b="b"/>
              <a:pathLst>
                <a:path w="83339" h="49814" fill="none" extrusionOk="0">
                  <a:moveTo>
                    <a:pt x="80882" y="1"/>
                  </a:moveTo>
                  <a:lnTo>
                    <a:pt x="2642" y="1"/>
                  </a:lnTo>
                  <a:cubicBezTo>
                    <a:pt x="1280" y="1"/>
                    <a:pt x="0" y="992"/>
                    <a:pt x="0" y="2354"/>
                  </a:cubicBezTo>
                  <a:lnTo>
                    <a:pt x="0" y="49814"/>
                  </a:lnTo>
                  <a:lnTo>
                    <a:pt x="83339" y="49814"/>
                  </a:lnTo>
                  <a:lnTo>
                    <a:pt x="83339" y="2354"/>
                  </a:lnTo>
                  <a:cubicBezTo>
                    <a:pt x="83339" y="992"/>
                    <a:pt x="82245" y="1"/>
                    <a:pt x="80882" y="1"/>
                  </a:cubicBezTo>
                  <a:close/>
                  <a:moveTo>
                    <a:pt x="79726" y="46201"/>
                  </a:moveTo>
                  <a:lnTo>
                    <a:pt x="3613" y="46201"/>
                  </a:lnTo>
                  <a:lnTo>
                    <a:pt x="3613" y="3097"/>
                  </a:lnTo>
                  <a:lnTo>
                    <a:pt x="79726" y="3097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920;p62"/>
            <p:cNvSpPr/>
            <p:nvPr/>
          </p:nvSpPr>
          <p:spPr>
            <a:xfrm>
              <a:off x="5291700" y="1753300"/>
              <a:ext cx="2083475" cy="180675"/>
            </a:xfrm>
            <a:custGeom>
              <a:avLst/>
              <a:gdLst/>
              <a:ahLst/>
              <a:cxnLst/>
              <a:rect l="l" t="t" r="r" b="b"/>
              <a:pathLst>
                <a:path w="83339" h="7227" fill="none" extrusionOk="0">
                  <a:moveTo>
                    <a:pt x="0" y="4522"/>
                  </a:moveTo>
                  <a:cubicBezTo>
                    <a:pt x="0" y="5884"/>
                    <a:pt x="1280" y="7226"/>
                    <a:pt x="2642" y="7226"/>
                  </a:cubicBezTo>
                  <a:lnTo>
                    <a:pt x="80882" y="7226"/>
                  </a:lnTo>
                  <a:cubicBezTo>
                    <a:pt x="82245" y="7226"/>
                    <a:pt x="83339" y="5884"/>
                    <a:pt x="83339" y="4522"/>
                  </a:cubicBezTo>
                  <a:lnTo>
                    <a:pt x="8333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46564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62"/>
          <p:cNvSpPr txBox="1">
            <a:spLocks noGrp="1"/>
          </p:cNvSpPr>
          <p:nvPr>
            <p:ph type="title"/>
          </p:nvPr>
        </p:nvSpPr>
        <p:spPr>
          <a:xfrm>
            <a:off x="452875" y="43786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Screenshot coding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7513AD-A747-E8D9-AD55-B251AC3265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1311873"/>
            <a:ext cx="4644316" cy="2612428"/>
          </a:xfrm>
          <a:prstGeom prst="rect">
            <a:avLst/>
          </a:prstGeom>
        </p:spPr>
      </p:pic>
      <p:grpSp>
        <p:nvGrpSpPr>
          <p:cNvPr id="915" name="Google Shape;915;p62"/>
          <p:cNvGrpSpPr/>
          <p:nvPr/>
        </p:nvGrpSpPr>
        <p:grpSpPr>
          <a:xfrm>
            <a:off x="1466369" y="1109859"/>
            <a:ext cx="5067781" cy="4033641"/>
            <a:chOff x="5291700" y="507975"/>
            <a:chExt cx="2083475" cy="1658225"/>
          </a:xfrm>
        </p:grpSpPr>
        <p:sp>
          <p:nvSpPr>
            <p:cNvPr id="916" name="Google Shape;916;p62"/>
            <p:cNvSpPr/>
            <p:nvPr/>
          </p:nvSpPr>
          <p:spPr>
            <a:xfrm>
              <a:off x="6020400" y="2153275"/>
              <a:ext cx="641550" cy="9825"/>
            </a:xfrm>
            <a:custGeom>
              <a:avLst/>
              <a:gdLst/>
              <a:ahLst/>
              <a:cxnLst/>
              <a:rect l="l" t="t" r="r" b="b"/>
              <a:pathLst>
                <a:path w="25662" h="393" extrusionOk="0">
                  <a:moveTo>
                    <a:pt x="1" y="1"/>
                  </a:moveTo>
                  <a:lnTo>
                    <a:pt x="1" y="42"/>
                  </a:lnTo>
                  <a:cubicBezTo>
                    <a:pt x="1" y="269"/>
                    <a:pt x="785" y="393"/>
                    <a:pt x="2808" y="393"/>
                  </a:cubicBezTo>
                  <a:lnTo>
                    <a:pt x="22915" y="393"/>
                  </a:lnTo>
                  <a:cubicBezTo>
                    <a:pt x="24959" y="393"/>
                    <a:pt x="25661" y="248"/>
                    <a:pt x="25661" y="1"/>
                  </a:cubicBez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2"/>
            <p:cNvSpPr/>
            <p:nvPr/>
          </p:nvSpPr>
          <p:spPr>
            <a:xfrm>
              <a:off x="5963650" y="1933950"/>
              <a:ext cx="754550" cy="232250"/>
            </a:xfrm>
            <a:custGeom>
              <a:avLst/>
              <a:gdLst/>
              <a:ahLst/>
              <a:cxnLst/>
              <a:rect l="l" t="t" r="r" b="b"/>
              <a:pathLst>
                <a:path w="30182" h="9290" fill="none" extrusionOk="0">
                  <a:moveTo>
                    <a:pt x="25495" y="5842"/>
                  </a:moveTo>
                  <a:cubicBezTo>
                    <a:pt x="23678" y="4005"/>
                    <a:pt x="23617" y="0"/>
                    <a:pt x="23617" y="0"/>
                  </a:cubicBezTo>
                  <a:lnTo>
                    <a:pt x="6585" y="0"/>
                  </a:lnTo>
                  <a:cubicBezTo>
                    <a:pt x="6585" y="0"/>
                    <a:pt x="6503" y="3984"/>
                    <a:pt x="4686" y="5842"/>
                  </a:cubicBezTo>
                  <a:cubicBezTo>
                    <a:pt x="2849" y="7700"/>
                    <a:pt x="0" y="9290"/>
                    <a:pt x="4955" y="9290"/>
                  </a:cubicBezTo>
                  <a:lnTo>
                    <a:pt x="25227" y="9290"/>
                  </a:lnTo>
                  <a:cubicBezTo>
                    <a:pt x="30181" y="9290"/>
                    <a:pt x="27332" y="7700"/>
                    <a:pt x="25495" y="5842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2"/>
            <p:cNvSpPr/>
            <p:nvPr/>
          </p:nvSpPr>
          <p:spPr>
            <a:xfrm>
              <a:off x="5291700" y="1753300"/>
              <a:ext cx="2083475" cy="181175"/>
            </a:xfrm>
            <a:custGeom>
              <a:avLst/>
              <a:gdLst/>
              <a:ahLst/>
              <a:cxnLst/>
              <a:rect l="l" t="t" r="r" b="b"/>
              <a:pathLst>
                <a:path w="83339" h="7247" fill="none" extrusionOk="0">
                  <a:moveTo>
                    <a:pt x="0" y="4790"/>
                  </a:moveTo>
                  <a:cubicBezTo>
                    <a:pt x="0" y="6153"/>
                    <a:pt x="1280" y="7226"/>
                    <a:pt x="2642" y="7226"/>
                  </a:cubicBezTo>
                  <a:lnTo>
                    <a:pt x="80882" y="7226"/>
                  </a:lnTo>
                  <a:cubicBezTo>
                    <a:pt x="82245" y="7247"/>
                    <a:pt x="83339" y="6153"/>
                    <a:pt x="83339" y="4790"/>
                  </a:cubicBezTo>
                  <a:lnTo>
                    <a:pt x="8333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2"/>
            <p:cNvSpPr/>
            <p:nvPr/>
          </p:nvSpPr>
          <p:spPr>
            <a:xfrm>
              <a:off x="5291700" y="507975"/>
              <a:ext cx="2083475" cy="1245350"/>
            </a:xfrm>
            <a:custGeom>
              <a:avLst/>
              <a:gdLst/>
              <a:ahLst/>
              <a:cxnLst/>
              <a:rect l="l" t="t" r="r" b="b"/>
              <a:pathLst>
                <a:path w="83339" h="49814" fill="none" extrusionOk="0">
                  <a:moveTo>
                    <a:pt x="80882" y="1"/>
                  </a:moveTo>
                  <a:lnTo>
                    <a:pt x="2642" y="1"/>
                  </a:lnTo>
                  <a:cubicBezTo>
                    <a:pt x="1280" y="1"/>
                    <a:pt x="0" y="992"/>
                    <a:pt x="0" y="2354"/>
                  </a:cubicBezTo>
                  <a:lnTo>
                    <a:pt x="0" y="49814"/>
                  </a:lnTo>
                  <a:lnTo>
                    <a:pt x="83339" y="49814"/>
                  </a:lnTo>
                  <a:lnTo>
                    <a:pt x="83339" y="2354"/>
                  </a:lnTo>
                  <a:cubicBezTo>
                    <a:pt x="83339" y="992"/>
                    <a:pt x="82245" y="1"/>
                    <a:pt x="80882" y="1"/>
                  </a:cubicBezTo>
                  <a:close/>
                  <a:moveTo>
                    <a:pt x="79726" y="46201"/>
                  </a:moveTo>
                  <a:lnTo>
                    <a:pt x="3613" y="46201"/>
                  </a:lnTo>
                  <a:lnTo>
                    <a:pt x="3613" y="3097"/>
                  </a:lnTo>
                  <a:lnTo>
                    <a:pt x="79726" y="3097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920;p62"/>
            <p:cNvSpPr/>
            <p:nvPr/>
          </p:nvSpPr>
          <p:spPr>
            <a:xfrm>
              <a:off x="5291700" y="1753300"/>
              <a:ext cx="2083475" cy="180675"/>
            </a:xfrm>
            <a:custGeom>
              <a:avLst/>
              <a:gdLst/>
              <a:ahLst/>
              <a:cxnLst/>
              <a:rect l="l" t="t" r="r" b="b"/>
              <a:pathLst>
                <a:path w="83339" h="7227" fill="none" extrusionOk="0">
                  <a:moveTo>
                    <a:pt x="0" y="4522"/>
                  </a:moveTo>
                  <a:cubicBezTo>
                    <a:pt x="0" y="5884"/>
                    <a:pt x="1280" y="7226"/>
                    <a:pt x="2642" y="7226"/>
                  </a:cubicBezTo>
                  <a:lnTo>
                    <a:pt x="80882" y="7226"/>
                  </a:lnTo>
                  <a:cubicBezTo>
                    <a:pt x="82245" y="7226"/>
                    <a:pt x="83339" y="5884"/>
                    <a:pt x="83339" y="4522"/>
                  </a:cubicBezTo>
                  <a:lnTo>
                    <a:pt x="8333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49933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62"/>
          <p:cNvSpPr txBox="1">
            <a:spLocks noGrp="1"/>
          </p:cNvSpPr>
          <p:nvPr>
            <p:ph type="title"/>
          </p:nvPr>
        </p:nvSpPr>
        <p:spPr>
          <a:xfrm>
            <a:off x="452875" y="43786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Screenshot Tampilan Luar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887DBC-BDF5-2843-D28A-D8E815DE3D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10" y="1300716"/>
            <a:ext cx="4655497" cy="2618717"/>
          </a:xfrm>
          <a:prstGeom prst="rect">
            <a:avLst/>
          </a:prstGeom>
        </p:spPr>
      </p:pic>
      <p:grpSp>
        <p:nvGrpSpPr>
          <p:cNvPr id="915" name="Google Shape;915;p62"/>
          <p:cNvGrpSpPr/>
          <p:nvPr/>
        </p:nvGrpSpPr>
        <p:grpSpPr>
          <a:xfrm>
            <a:off x="1466369" y="1109859"/>
            <a:ext cx="5067781" cy="4033641"/>
            <a:chOff x="5291700" y="507975"/>
            <a:chExt cx="2083475" cy="1658225"/>
          </a:xfrm>
        </p:grpSpPr>
        <p:sp>
          <p:nvSpPr>
            <p:cNvPr id="916" name="Google Shape;916;p62"/>
            <p:cNvSpPr/>
            <p:nvPr/>
          </p:nvSpPr>
          <p:spPr>
            <a:xfrm>
              <a:off x="6020400" y="2153275"/>
              <a:ext cx="641550" cy="9825"/>
            </a:xfrm>
            <a:custGeom>
              <a:avLst/>
              <a:gdLst/>
              <a:ahLst/>
              <a:cxnLst/>
              <a:rect l="l" t="t" r="r" b="b"/>
              <a:pathLst>
                <a:path w="25662" h="393" extrusionOk="0">
                  <a:moveTo>
                    <a:pt x="1" y="1"/>
                  </a:moveTo>
                  <a:lnTo>
                    <a:pt x="1" y="42"/>
                  </a:lnTo>
                  <a:cubicBezTo>
                    <a:pt x="1" y="269"/>
                    <a:pt x="785" y="393"/>
                    <a:pt x="2808" y="393"/>
                  </a:cubicBezTo>
                  <a:lnTo>
                    <a:pt x="22915" y="393"/>
                  </a:lnTo>
                  <a:cubicBezTo>
                    <a:pt x="24959" y="393"/>
                    <a:pt x="25661" y="248"/>
                    <a:pt x="25661" y="1"/>
                  </a:cubicBez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2"/>
            <p:cNvSpPr/>
            <p:nvPr/>
          </p:nvSpPr>
          <p:spPr>
            <a:xfrm>
              <a:off x="5963650" y="1933950"/>
              <a:ext cx="754550" cy="232250"/>
            </a:xfrm>
            <a:custGeom>
              <a:avLst/>
              <a:gdLst/>
              <a:ahLst/>
              <a:cxnLst/>
              <a:rect l="l" t="t" r="r" b="b"/>
              <a:pathLst>
                <a:path w="30182" h="9290" fill="none" extrusionOk="0">
                  <a:moveTo>
                    <a:pt x="25495" y="5842"/>
                  </a:moveTo>
                  <a:cubicBezTo>
                    <a:pt x="23678" y="4005"/>
                    <a:pt x="23617" y="0"/>
                    <a:pt x="23617" y="0"/>
                  </a:cubicBezTo>
                  <a:lnTo>
                    <a:pt x="6585" y="0"/>
                  </a:lnTo>
                  <a:cubicBezTo>
                    <a:pt x="6585" y="0"/>
                    <a:pt x="6503" y="3984"/>
                    <a:pt x="4686" y="5842"/>
                  </a:cubicBezTo>
                  <a:cubicBezTo>
                    <a:pt x="2849" y="7700"/>
                    <a:pt x="0" y="9290"/>
                    <a:pt x="4955" y="9290"/>
                  </a:cubicBezTo>
                  <a:lnTo>
                    <a:pt x="25227" y="9290"/>
                  </a:lnTo>
                  <a:cubicBezTo>
                    <a:pt x="30181" y="9290"/>
                    <a:pt x="27332" y="7700"/>
                    <a:pt x="25495" y="5842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2"/>
            <p:cNvSpPr/>
            <p:nvPr/>
          </p:nvSpPr>
          <p:spPr>
            <a:xfrm>
              <a:off x="5291700" y="1753300"/>
              <a:ext cx="2083475" cy="181175"/>
            </a:xfrm>
            <a:custGeom>
              <a:avLst/>
              <a:gdLst/>
              <a:ahLst/>
              <a:cxnLst/>
              <a:rect l="l" t="t" r="r" b="b"/>
              <a:pathLst>
                <a:path w="83339" h="7247" fill="none" extrusionOk="0">
                  <a:moveTo>
                    <a:pt x="0" y="4790"/>
                  </a:moveTo>
                  <a:cubicBezTo>
                    <a:pt x="0" y="6153"/>
                    <a:pt x="1280" y="7226"/>
                    <a:pt x="2642" y="7226"/>
                  </a:cubicBezTo>
                  <a:lnTo>
                    <a:pt x="80882" y="7226"/>
                  </a:lnTo>
                  <a:cubicBezTo>
                    <a:pt x="82245" y="7247"/>
                    <a:pt x="83339" y="6153"/>
                    <a:pt x="83339" y="4790"/>
                  </a:cubicBezTo>
                  <a:lnTo>
                    <a:pt x="8333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2"/>
            <p:cNvSpPr/>
            <p:nvPr/>
          </p:nvSpPr>
          <p:spPr>
            <a:xfrm>
              <a:off x="5291700" y="507975"/>
              <a:ext cx="2083475" cy="1245350"/>
            </a:xfrm>
            <a:custGeom>
              <a:avLst/>
              <a:gdLst/>
              <a:ahLst/>
              <a:cxnLst/>
              <a:rect l="l" t="t" r="r" b="b"/>
              <a:pathLst>
                <a:path w="83339" h="49814" fill="none" extrusionOk="0">
                  <a:moveTo>
                    <a:pt x="80882" y="1"/>
                  </a:moveTo>
                  <a:lnTo>
                    <a:pt x="2642" y="1"/>
                  </a:lnTo>
                  <a:cubicBezTo>
                    <a:pt x="1280" y="1"/>
                    <a:pt x="0" y="992"/>
                    <a:pt x="0" y="2354"/>
                  </a:cubicBezTo>
                  <a:lnTo>
                    <a:pt x="0" y="49814"/>
                  </a:lnTo>
                  <a:lnTo>
                    <a:pt x="83339" y="49814"/>
                  </a:lnTo>
                  <a:lnTo>
                    <a:pt x="83339" y="2354"/>
                  </a:lnTo>
                  <a:cubicBezTo>
                    <a:pt x="83339" y="992"/>
                    <a:pt x="82245" y="1"/>
                    <a:pt x="80882" y="1"/>
                  </a:cubicBezTo>
                  <a:close/>
                  <a:moveTo>
                    <a:pt x="79726" y="46201"/>
                  </a:moveTo>
                  <a:lnTo>
                    <a:pt x="3613" y="46201"/>
                  </a:lnTo>
                  <a:lnTo>
                    <a:pt x="3613" y="3097"/>
                  </a:lnTo>
                  <a:lnTo>
                    <a:pt x="79726" y="3097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920;p62"/>
            <p:cNvSpPr/>
            <p:nvPr/>
          </p:nvSpPr>
          <p:spPr>
            <a:xfrm>
              <a:off x="5291700" y="1753300"/>
              <a:ext cx="2083475" cy="180675"/>
            </a:xfrm>
            <a:custGeom>
              <a:avLst/>
              <a:gdLst/>
              <a:ahLst/>
              <a:cxnLst/>
              <a:rect l="l" t="t" r="r" b="b"/>
              <a:pathLst>
                <a:path w="83339" h="7227" fill="none" extrusionOk="0">
                  <a:moveTo>
                    <a:pt x="0" y="4522"/>
                  </a:moveTo>
                  <a:cubicBezTo>
                    <a:pt x="0" y="5884"/>
                    <a:pt x="1280" y="7226"/>
                    <a:pt x="2642" y="7226"/>
                  </a:cubicBezTo>
                  <a:lnTo>
                    <a:pt x="80882" y="7226"/>
                  </a:lnTo>
                  <a:cubicBezTo>
                    <a:pt x="82245" y="7226"/>
                    <a:pt x="83339" y="5884"/>
                    <a:pt x="83339" y="4522"/>
                  </a:cubicBezTo>
                  <a:lnTo>
                    <a:pt x="8333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3785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62"/>
          <p:cNvSpPr txBox="1">
            <a:spLocks noGrp="1"/>
          </p:cNvSpPr>
          <p:nvPr>
            <p:ph type="title"/>
          </p:nvPr>
        </p:nvSpPr>
        <p:spPr>
          <a:xfrm>
            <a:off x="452875" y="43786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Screenshot Tampilan Luar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DDAEAC-799F-3F5F-1887-7AB0A81D2F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59" y="1308063"/>
            <a:ext cx="4640091" cy="2632852"/>
          </a:xfrm>
          <a:prstGeom prst="rect">
            <a:avLst/>
          </a:prstGeom>
        </p:spPr>
      </p:pic>
      <p:grpSp>
        <p:nvGrpSpPr>
          <p:cNvPr id="915" name="Google Shape;915;p62"/>
          <p:cNvGrpSpPr/>
          <p:nvPr/>
        </p:nvGrpSpPr>
        <p:grpSpPr>
          <a:xfrm>
            <a:off x="1466369" y="1109859"/>
            <a:ext cx="5067781" cy="4033641"/>
            <a:chOff x="5291700" y="507975"/>
            <a:chExt cx="2083475" cy="1658225"/>
          </a:xfrm>
        </p:grpSpPr>
        <p:sp>
          <p:nvSpPr>
            <p:cNvPr id="916" name="Google Shape;916;p62"/>
            <p:cNvSpPr/>
            <p:nvPr/>
          </p:nvSpPr>
          <p:spPr>
            <a:xfrm>
              <a:off x="6020400" y="2153275"/>
              <a:ext cx="641550" cy="9825"/>
            </a:xfrm>
            <a:custGeom>
              <a:avLst/>
              <a:gdLst/>
              <a:ahLst/>
              <a:cxnLst/>
              <a:rect l="l" t="t" r="r" b="b"/>
              <a:pathLst>
                <a:path w="25662" h="393" extrusionOk="0">
                  <a:moveTo>
                    <a:pt x="1" y="1"/>
                  </a:moveTo>
                  <a:lnTo>
                    <a:pt x="1" y="42"/>
                  </a:lnTo>
                  <a:cubicBezTo>
                    <a:pt x="1" y="269"/>
                    <a:pt x="785" y="393"/>
                    <a:pt x="2808" y="393"/>
                  </a:cubicBezTo>
                  <a:lnTo>
                    <a:pt x="22915" y="393"/>
                  </a:lnTo>
                  <a:cubicBezTo>
                    <a:pt x="24959" y="393"/>
                    <a:pt x="25661" y="248"/>
                    <a:pt x="25661" y="1"/>
                  </a:cubicBez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2"/>
            <p:cNvSpPr/>
            <p:nvPr/>
          </p:nvSpPr>
          <p:spPr>
            <a:xfrm>
              <a:off x="5963650" y="1933950"/>
              <a:ext cx="754550" cy="232250"/>
            </a:xfrm>
            <a:custGeom>
              <a:avLst/>
              <a:gdLst/>
              <a:ahLst/>
              <a:cxnLst/>
              <a:rect l="l" t="t" r="r" b="b"/>
              <a:pathLst>
                <a:path w="30182" h="9290" fill="none" extrusionOk="0">
                  <a:moveTo>
                    <a:pt x="25495" y="5842"/>
                  </a:moveTo>
                  <a:cubicBezTo>
                    <a:pt x="23678" y="4005"/>
                    <a:pt x="23617" y="0"/>
                    <a:pt x="23617" y="0"/>
                  </a:cubicBezTo>
                  <a:lnTo>
                    <a:pt x="6585" y="0"/>
                  </a:lnTo>
                  <a:cubicBezTo>
                    <a:pt x="6585" y="0"/>
                    <a:pt x="6503" y="3984"/>
                    <a:pt x="4686" y="5842"/>
                  </a:cubicBezTo>
                  <a:cubicBezTo>
                    <a:pt x="2849" y="7700"/>
                    <a:pt x="0" y="9290"/>
                    <a:pt x="4955" y="9290"/>
                  </a:cubicBezTo>
                  <a:lnTo>
                    <a:pt x="25227" y="9290"/>
                  </a:lnTo>
                  <a:cubicBezTo>
                    <a:pt x="30181" y="9290"/>
                    <a:pt x="27332" y="7700"/>
                    <a:pt x="25495" y="5842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2"/>
            <p:cNvSpPr/>
            <p:nvPr/>
          </p:nvSpPr>
          <p:spPr>
            <a:xfrm>
              <a:off x="5291700" y="1753300"/>
              <a:ext cx="2083475" cy="181175"/>
            </a:xfrm>
            <a:custGeom>
              <a:avLst/>
              <a:gdLst/>
              <a:ahLst/>
              <a:cxnLst/>
              <a:rect l="l" t="t" r="r" b="b"/>
              <a:pathLst>
                <a:path w="83339" h="7247" fill="none" extrusionOk="0">
                  <a:moveTo>
                    <a:pt x="0" y="4790"/>
                  </a:moveTo>
                  <a:cubicBezTo>
                    <a:pt x="0" y="6153"/>
                    <a:pt x="1280" y="7226"/>
                    <a:pt x="2642" y="7226"/>
                  </a:cubicBezTo>
                  <a:lnTo>
                    <a:pt x="80882" y="7226"/>
                  </a:lnTo>
                  <a:cubicBezTo>
                    <a:pt x="82245" y="7247"/>
                    <a:pt x="83339" y="6153"/>
                    <a:pt x="83339" y="4790"/>
                  </a:cubicBezTo>
                  <a:lnTo>
                    <a:pt x="8333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2"/>
            <p:cNvSpPr/>
            <p:nvPr/>
          </p:nvSpPr>
          <p:spPr>
            <a:xfrm>
              <a:off x="5291700" y="507975"/>
              <a:ext cx="2083475" cy="1245350"/>
            </a:xfrm>
            <a:custGeom>
              <a:avLst/>
              <a:gdLst/>
              <a:ahLst/>
              <a:cxnLst/>
              <a:rect l="l" t="t" r="r" b="b"/>
              <a:pathLst>
                <a:path w="83339" h="49814" fill="none" extrusionOk="0">
                  <a:moveTo>
                    <a:pt x="80882" y="1"/>
                  </a:moveTo>
                  <a:lnTo>
                    <a:pt x="2642" y="1"/>
                  </a:lnTo>
                  <a:cubicBezTo>
                    <a:pt x="1280" y="1"/>
                    <a:pt x="0" y="992"/>
                    <a:pt x="0" y="2354"/>
                  </a:cubicBezTo>
                  <a:lnTo>
                    <a:pt x="0" y="49814"/>
                  </a:lnTo>
                  <a:lnTo>
                    <a:pt x="83339" y="49814"/>
                  </a:lnTo>
                  <a:lnTo>
                    <a:pt x="83339" y="2354"/>
                  </a:lnTo>
                  <a:cubicBezTo>
                    <a:pt x="83339" y="992"/>
                    <a:pt x="82245" y="1"/>
                    <a:pt x="80882" y="1"/>
                  </a:cubicBezTo>
                  <a:close/>
                  <a:moveTo>
                    <a:pt x="79726" y="46201"/>
                  </a:moveTo>
                  <a:lnTo>
                    <a:pt x="3613" y="46201"/>
                  </a:lnTo>
                  <a:lnTo>
                    <a:pt x="3613" y="3097"/>
                  </a:lnTo>
                  <a:lnTo>
                    <a:pt x="79726" y="3097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920;p62"/>
            <p:cNvSpPr/>
            <p:nvPr/>
          </p:nvSpPr>
          <p:spPr>
            <a:xfrm>
              <a:off x="5291700" y="1753300"/>
              <a:ext cx="2083475" cy="180675"/>
            </a:xfrm>
            <a:custGeom>
              <a:avLst/>
              <a:gdLst/>
              <a:ahLst/>
              <a:cxnLst/>
              <a:rect l="l" t="t" r="r" b="b"/>
              <a:pathLst>
                <a:path w="83339" h="7227" fill="none" extrusionOk="0">
                  <a:moveTo>
                    <a:pt x="0" y="4522"/>
                  </a:moveTo>
                  <a:cubicBezTo>
                    <a:pt x="0" y="5884"/>
                    <a:pt x="1280" y="7226"/>
                    <a:pt x="2642" y="7226"/>
                  </a:cubicBezTo>
                  <a:lnTo>
                    <a:pt x="80882" y="7226"/>
                  </a:lnTo>
                  <a:cubicBezTo>
                    <a:pt x="82245" y="7226"/>
                    <a:pt x="83339" y="5884"/>
                    <a:pt x="83339" y="4522"/>
                  </a:cubicBezTo>
                  <a:lnTo>
                    <a:pt x="8333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93924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62"/>
          <p:cNvSpPr txBox="1">
            <a:spLocks noGrp="1"/>
          </p:cNvSpPr>
          <p:nvPr>
            <p:ph type="title"/>
          </p:nvPr>
        </p:nvSpPr>
        <p:spPr>
          <a:xfrm>
            <a:off x="452875" y="43786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Screenshot Tampilan Luar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5FCA59-017D-CF08-2F5D-B9AED6DFB4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6" y="1280919"/>
            <a:ext cx="4600486" cy="2643381"/>
          </a:xfrm>
          <a:prstGeom prst="rect">
            <a:avLst/>
          </a:prstGeom>
        </p:spPr>
      </p:pic>
      <p:grpSp>
        <p:nvGrpSpPr>
          <p:cNvPr id="915" name="Google Shape;915;p62"/>
          <p:cNvGrpSpPr/>
          <p:nvPr/>
        </p:nvGrpSpPr>
        <p:grpSpPr>
          <a:xfrm>
            <a:off x="1466369" y="1109859"/>
            <a:ext cx="5067781" cy="4033641"/>
            <a:chOff x="5291700" y="507975"/>
            <a:chExt cx="2083475" cy="1658225"/>
          </a:xfrm>
        </p:grpSpPr>
        <p:sp>
          <p:nvSpPr>
            <p:cNvPr id="916" name="Google Shape;916;p62"/>
            <p:cNvSpPr/>
            <p:nvPr/>
          </p:nvSpPr>
          <p:spPr>
            <a:xfrm>
              <a:off x="6020400" y="2153275"/>
              <a:ext cx="641550" cy="9825"/>
            </a:xfrm>
            <a:custGeom>
              <a:avLst/>
              <a:gdLst/>
              <a:ahLst/>
              <a:cxnLst/>
              <a:rect l="l" t="t" r="r" b="b"/>
              <a:pathLst>
                <a:path w="25662" h="393" extrusionOk="0">
                  <a:moveTo>
                    <a:pt x="1" y="1"/>
                  </a:moveTo>
                  <a:lnTo>
                    <a:pt x="1" y="42"/>
                  </a:lnTo>
                  <a:cubicBezTo>
                    <a:pt x="1" y="269"/>
                    <a:pt x="785" y="393"/>
                    <a:pt x="2808" y="393"/>
                  </a:cubicBezTo>
                  <a:lnTo>
                    <a:pt x="22915" y="393"/>
                  </a:lnTo>
                  <a:cubicBezTo>
                    <a:pt x="24959" y="393"/>
                    <a:pt x="25661" y="248"/>
                    <a:pt x="25661" y="1"/>
                  </a:cubicBez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2"/>
            <p:cNvSpPr/>
            <p:nvPr/>
          </p:nvSpPr>
          <p:spPr>
            <a:xfrm>
              <a:off x="5963650" y="1933950"/>
              <a:ext cx="754550" cy="232250"/>
            </a:xfrm>
            <a:custGeom>
              <a:avLst/>
              <a:gdLst/>
              <a:ahLst/>
              <a:cxnLst/>
              <a:rect l="l" t="t" r="r" b="b"/>
              <a:pathLst>
                <a:path w="30182" h="9290" fill="none" extrusionOk="0">
                  <a:moveTo>
                    <a:pt x="25495" y="5842"/>
                  </a:moveTo>
                  <a:cubicBezTo>
                    <a:pt x="23678" y="4005"/>
                    <a:pt x="23617" y="0"/>
                    <a:pt x="23617" y="0"/>
                  </a:cubicBezTo>
                  <a:lnTo>
                    <a:pt x="6585" y="0"/>
                  </a:lnTo>
                  <a:cubicBezTo>
                    <a:pt x="6585" y="0"/>
                    <a:pt x="6503" y="3984"/>
                    <a:pt x="4686" y="5842"/>
                  </a:cubicBezTo>
                  <a:cubicBezTo>
                    <a:pt x="2849" y="7700"/>
                    <a:pt x="0" y="9290"/>
                    <a:pt x="4955" y="9290"/>
                  </a:cubicBezTo>
                  <a:lnTo>
                    <a:pt x="25227" y="9290"/>
                  </a:lnTo>
                  <a:cubicBezTo>
                    <a:pt x="30181" y="9290"/>
                    <a:pt x="27332" y="7700"/>
                    <a:pt x="25495" y="5842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2"/>
            <p:cNvSpPr/>
            <p:nvPr/>
          </p:nvSpPr>
          <p:spPr>
            <a:xfrm>
              <a:off x="5291700" y="1753300"/>
              <a:ext cx="2083475" cy="181175"/>
            </a:xfrm>
            <a:custGeom>
              <a:avLst/>
              <a:gdLst/>
              <a:ahLst/>
              <a:cxnLst/>
              <a:rect l="l" t="t" r="r" b="b"/>
              <a:pathLst>
                <a:path w="83339" h="7247" fill="none" extrusionOk="0">
                  <a:moveTo>
                    <a:pt x="0" y="4790"/>
                  </a:moveTo>
                  <a:cubicBezTo>
                    <a:pt x="0" y="6153"/>
                    <a:pt x="1280" y="7226"/>
                    <a:pt x="2642" y="7226"/>
                  </a:cubicBezTo>
                  <a:lnTo>
                    <a:pt x="80882" y="7226"/>
                  </a:lnTo>
                  <a:cubicBezTo>
                    <a:pt x="82245" y="7247"/>
                    <a:pt x="83339" y="6153"/>
                    <a:pt x="83339" y="4790"/>
                  </a:cubicBezTo>
                  <a:lnTo>
                    <a:pt x="8333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2"/>
            <p:cNvSpPr/>
            <p:nvPr/>
          </p:nvSpPr>
          <p:spPr>
            <a:xfrm>
              <a:off x="5291700" y="507975"/>
              <a:ext cx="2083475" cy="1245350"/>
            </a:xfrm>
            <a:custGeom>
              <a:avLst/>
              <a:gdLst/>
              <a:ahLst/>
              <a:cxnLst/>
              <a:rect l="l" t="t" r="r" b="b"/>
              <a:pathLst>
                <a:path w="83339" h="49814" fill="none" extrusionOk="0">
                  <a:moveTo>
                    <a:pt x="80882" y="1"/>
                  </a:moveTo>
                  <a:lnTo>
                    <a:pt x="2642" y="1"/>
                  </a:lnTo>
                  <a:cubicBezTo>
                    <a:pt x="1280" y="1"/>
                    <a:pt x="0" y="992"/>
                    <a:pt x="0" y="2354"/>
                  </a:cubicBezTo>
                  <a:lnTo>
                    <a:pt x="0" y="49814"/>
                  </a:lnTo>
                  <a:lnTo>
                    <a:pt x="83339" y="49814"/>
                  </a:lnTo>
                  <a:lnTo>
                    <a:pt x="83339" y="2354"/>
                  </a:lnTo>
                  <a:cubicBezTo>
                    <a:pt x="83339" y="992"/>
                    <a:pt x="82245" y="1"/>
                    <a:pt x="80882" y="1"/>
                  </a:cubicBezTo>
                  <a:close/>
                  <a:moveTo>
                    <a:pt x="79726" y="46201"/>
                  </a:moveTo>
                  <a:lnTo>
                    <a:pt x="3613" y="46201"/>
                  </a:lnTo>
                  <a:lnTo>
                    <a:pt x="3613" y="3097"/>
                  </a:lnTo>
                  <a:lnTo>
                    <a:pt x="79726" y="3097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920;p62"/>
            <p:cNvSpPr/>
            <p:nvPr/>
          </p:nvSpPr>
          <p:spPr>
            <a:xfrm>
              <a:off x="5291700" y="1753300"/>
              <a:ext cx="2083475" cy="180675"/>
            </a:xfrm>
            <a:custGeom>
              <a:avLst/>
              <a:gdLst/>
              <a:ahLst/>
              <a:cxnLst/>
              <a:rect l="l" t="t" r="r" b="b"/>
              <a:pathLst>
                <a:path w="83339" h="7227" fill="none" extrusionOk="0">
                  <a:moveTo>
                    <a:pt x="0" y="4522"/>
                  </a:moveTo>
                  <a:cubicBezTo>
                    <a:pt x="0" y="5884"/>
                    <a:pt x="1280" y="7226"/>
                    <a:pt x="2642" y="7226"/>
                  </a:cubicBezTo>
                  <a:lnTo>
                    <a:pt x="80882" y="7226"/>
                  </a:lnTo>
                  <a:cubicBezTo>
                    <a:pt x="82245" y="7226"/>
                    <a:pt x="83339" y="5884"/>
                    <a:pt x="83339" y="4522"/>
                  </a:cubicBezTo>
                  <a:lnTo>
                    <a:pt x="8333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9903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62"/>
          <p:cNvSpPr txBox="1">
            <a:spLocks noGrp="1"/>
          </p:cNvSpPr>
          <p:nvPr>
            <p:ph type="title" idx="4294967295"/>
          </p:nvPr>
        </p:nvSpPr>
        <p:spPr>
          <a:xfrm>
            <a:off x="384150" y="520700"/>
            <a:ext cx="7829549" cy="412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Screenshot Tampilan Unggahan Halaman Projek Github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95ED5-BE52-2F9A-7850-7ADE1CD0C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24" y="1600200"/>
            <a:ext cx="54864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31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/>
          <p:nvPr/>
        </p:nvSpPr>
        <p:spPr>
          <a:xfrm>
            <a:off x="3906" y="-554732"/>
            <a:ext cx="1633200" cy="163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ctrTitle"/>
          </p:nvPr>
        </p:nvSpPr>
        <p:spPr>
          <a:xfrm>
            <a:off x="1220806" y="2019388"/>
            <a:ext cx="6702387" cy="746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Terima Kasih ^_^</a:t>
            </a:r>
            <a:endParaRPr sz="3200" dirty="0"/>
          </a:p>
        </p:txBody>
      </p:sp>
      <p:grpSp>
        <p:nvGrpSpPr>
          <p:cNvPr id="162" name="Google Shape;162;p30"/>
          <p:cNvGrpSpPr/>
          <p:nvPr/>
        </p:nvGrpSpPr>
        <p:grpSpPr>
          <a:xfrm>
            <a:off x="447536" y="2890591"/>
            <a:ext cx="2861739" cy="1633200"/>
            <a:chOff x="305498" y="2315002"/>
            <a:chExt cx="3598324" cy="2117088"/>
          </a:xfrm>
        </p:grpSpPr>
        <p:grpSp>
          <p:nvGrpSpPr>
            <p:cNvPr id="163" name="Google Shape;163;p30"/>
            <p:cNvGrpSpPr/>
            <p:nvPr/>
          </p:nvGrpSpPr>
          <p:grpSpPr>
            <a:xfrm flipH="1">
              <a:off x="305498" y="2315002"/>
              <a:ext cx="3598324" cy="2014420"/>
              <a:chOff x="266475" y="728850"/>
              <a:chExt cx="6979900" cy="3907500"/>
            </a:xfrm>
          </p:grpSpPr>
          <p:sp>
            <p:nvSpPr>
              <p:cNvPr id="164" name="Google Shape;164;p30"/>
              <p:cNvSpPr/>
              <p:nvPr/>
            </p:nvSpPr>
            <p:spPr>
              <a:xfrm>
                <a:off x="3798950" y="4009225"/>
                <a:ext cx="1191175" cy="627125"/>
              </a:xfrm>
              <a:custGeom>
                <a:avLst/>
                <a:gdLst/>
                <a:ahLst/>
                <a:cxnLst/>
                <a:rect l="l" t="t" r="r" b="b"/>
                <a:pathLst>
                  <a:path w="47647" h="25085" fill="none" extrusionOk="0">
                    <a:moveTo>
                      <a:pt x="1" y="25084"/>
                    </a:moveTo>
                    <a:lnTo>
                      <a:pt x="7690" y="1"/>
                    </a:lnTo>
                    <a:lnTo>
                      <a:pt x="38950" y="1"/>
                    </a:lnTo>
                    <a:lnTo>
                      <a:pt x="47647" y="25084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0"/>
              <p:cNvSpPr/>
              <p:nvPr/>
            </p:nvSpPr>
            <p:spPr>
              <a:xfrm>
                <a:off x="1627800" y="908475"/>
                <a:ext cx="5448425" cy="2924325"/>
              </a:xfrm>
              <a:custGeom>
                <a:avLst/>
                <a:gdLst/>
                <a:ahLst/>
                <a:cxnLst/>
                <a:rect l="l" t="t" r="r" b="b"/>
                <a:pathLst>
                  <a:path w="217937" h="116973" fill="none" extrusionOk="0">
                    <a:moveTo>
                      <a:pt x="5924" y="0"/>
                    </a:moveTo>
                    <a:lnTo>
                      <a:pt x="212012" y="0"/>
                    </a:lnTo>
                    <a:cubicBezTo>
                      <a:pt x="215289" y="0"/>
                      <a:pt x="217936" y="2647"/>
                      <a:pt x="217936" y="5924"/>
                    </a:cubicBezTo>
                    <a:lnTo>
                      <a:pt x="217936" y="111048"/>
                    </a:lnTo>
                    <a:cubicBezTo>
                      <a:pt x="217936" y="114325"/>
                      <a:pt x="215289" y="116972"/>
                      <a:pt x="212012" y="116972"/>
                    </a:cubicBezTo>
                    <a:lnTo>
                      <a:pt x="5924" y="116972"/>
                    </a:lnTo>
                    <a:cubicBezTo>
                      <a:pt x="2647" y="116972"/>
                      <a:pt x="0" y="114325"/>
                      <a:pt x="0" y="111048"/>
                    </a:cubicBezTo>
                    <a:lnTo>
                      <a:pt x="0" y="5924"/>
                    </a:lnTo>
                    <a:cubicBezTo>
                      <a:pt x="0" y="2647"/>
                      <a:pt x="2647" y="0"/>
                      <a:pt x="5924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0"/>
              <p:cNvSpPr/>
              <p:nvPr/>
            </p:nvSpPr>
            <p:spPr>
              <a:xfrm>
                <a:off x="1457625" y="728850"/>
                <a:ext cx="5788750" cy="3280400"/>
              </a:xfrm>
              <a:custGeom>
                <a:avLst/>
                <a:gdLst/>
                <a:ahLst/>
                <a:cxnLst/>
                <a:rect l="l" t="t" r="r" b="b"/>
                <a:pathLst>
                  <a:path w="231550" h="131216" fill="none" extrusionOk="0">
                    <a:moveTo>
                      <a:pt x="6429" y="0"/>
                    </a:moveTo>
                    <a:lnTo>
                      <a:pt x="225122" y="0"/>
                    </a:lnTo>
                    <a:cubicBezTo>
                      <a:pt x="228651" y="0"/>
                      <a:pt x="231550" y="2900"/>
                      <a:pt x="231550" y="6429"/>
                    </a:cubicBezTo>
                    <a:lnTo>
                      <a:pt x="231550" y="124787"/>
                    </a:lnTo>
                    <a:cubicBezTo>
                      <a:pt x="231550" y="128443"/>
                      <a:pt x="228651" y="131216"/>
                      <a:pt x="225122" y="131216"/>
                    </a:cubicBezTo>
                    <a:lnTo>
                      <a:pt x="6429" y="131216"/>
                    </a:lnTo>
                    <a:cubicBezTo>
                      <a:pt x="2773" y="131216"/>
                      <a:pt x="0" y="128443"/>
                      <a:pt x="0" y="124787"/>
                    </a:cubicBezTo>
                    <a:lnTo>
                      <a:pt x="0" y="6429"/>
                    </a:lnTo>
                    <a:cubicBezTo>
                      <a:pt x="0" y="2900"/>
                      <a:pt x="2773" y="0"/>
                      <a:pt x="6429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0"/>
              <p:cNvSpPr/>
              <p:nvPr/>
            </p:nvSpPr>
            <p:spPr>
              <a:xfrm>
                <a:off x="2141425" y="1450475"/>
                <a:ext cx="24582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2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0"/>
              <p:cNvSpPr/>
              <p:nvPr/>
            </p:nvSpPr>
            <p:spPr>
              <a:xfrm>
                <a:off x="2141425" y="1781350"/>
                <a:ext cx="24582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2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0"/>
              <p:cNvSpPr/>
              <p:nvPr/>
            </p:nvSpPr>
            <p:spPr>
              <a:xfrm>
                <a:off x="2141425" y="2115375"/>
                <a:ext cx="245825" cy="245825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3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5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5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0"/>
              <p:cNvSpPr/>
              <p:nvPr/>
            </p:nvSpPr>
            <p:spPr>
              <a:xfrm>
                <a:off x="2141425" y="2446250"/>
                <a:ext cx="245825" cy="245825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3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0"/>
              <p:cNvSpPr/>
              <p:nvPr/>
            </p:nvSpPr>
            <p:spPr>
              <a:xfrm flipH="1">
                <a:off x="2077065" y="1456775"/>
                <a:ext cx="208000" cy="14497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799" fill="none" extrusionOk="0">
                    <a:moveTo>
                      <a:pt x="1" y="3404"/>
                    </a:moveTo>
                    <a:lnTo>
                      <a:pt x="2396" y="5799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0"/>
              <p:cNvSpPr/>
              <p:nvPr/>
            </p:nvSpPr>
            <p:spPr>
              <a:xfrm flipH="1">
                <a:off x="2077065" y="1784500"/>
                <a:ext cx="208000" cy="14812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925" fill="none" extrusionOk="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0"/>
              <p:cNvSpPr/>
              <p:nvPr/>
            </p:nvSpPr>
            <p:spPr>
              <a:xfrm flipH="1">
                <a:off x="2077065" y="2115375"/>
                <a:ext cx="208000" cy="14812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925" fill="none" extrusionOk="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0"/>
              <p:cNvSpPr/>
              <p:nvPr/>
            </p:nvSpPr>
            <p:spPr>
              <a:xfrm>
                <a:off x="2595200" y="1573375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0"/>
              <p:cNvSpPr/>
              <p:nvPr/>
            </p:nvSpPr>
            <p:spPr>
              <a:xfrm>
                <a:off x="2595200" y="1904250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0"/>
              <p:cNvSpPr/>
              <p:nvPr/>
            </p:nvSpPr>
            <p:spPr>
              <a:xfrm>
                <a:off x="2595200" y="2238275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0"/>
              <p:cNvSpPr/>
              <p:nvPr/>
            </p:nvSpPr>
            <p:spPr>
              <a:xfrm>
                <a:off x="2595200" y="2569150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0"/>
              <p:cNvSpPr/>
              <p:nvPr/>
            </p:nvSpPr>
            <p:spPr>
              <a:xfrm>
                <a:off x="5617200" y="3397900"/>
                <a:ext cx="642875" cy="1068600"/>
              </a:xfrm>
              <a:custGeom>
                <a:avLst/>
                <a:gdLst/>
                <a:ahLst/>
                <a:cxnLst/>
                <a:rect l="l" t="t" r="r" b="b"/>
                <a:pathLst>
                  <a:path w="25715" h="42744" extrusionOk="0">
                    <a:moveTo>
                      <a:pt x="1891" y="1"/>
                    </a:moveTo>
                    <a:cubicBezTo>
                      <a:pt x="631" y="1261"/>
                      <a:pt x="0" y="3152"/>
                      <a:pt x="505" y="4917"/>
                    </a:cubicBezTo>
                    <a:lnTo>
                      <a:pt x="9580" y="38949"/>
                    </a:lnTo>
                    <a:cubicBezTo>
                      <a:pt x="10200" y="41431"/>
                      <a:pt x="12291" y="42744"/>
                      <a:pt x="14409" y="42744"/>
                    </a:cubicBezTo>
                    <a:cubicBezTo>
                      <a:pt x="16163" y="42744"/>
                      <a:pt x="17937" y="41842"/>
                      <a:pt x="18907" y="39958"/>
                    </a:cubicBezTo>
                    <a:lnTo>
                      <a:pt x="24201" y="29496"/>
                    </a:lnTo>
                    <a:cubicBezTo>
                      <a:pt x="24454" y="28739"/>
                      <a:pt x="25084" y="28109"/>
                      <a:pt x="25714" y="27731"/>
                    </a:cubicBezTo>
                    <a:lnTo>
                      <a:pt x="1891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0"/>
              <p:cNvSpPr/>
              <p:nvPr/>
            </p:nvSpPr>
            <p:spPr>
              <a:xfrm>
                <a:off x="5604600" y="3325425"/>
                <a:ext cx="1099775" cy="1169125"/>
              </a:xfrm>
              <a:custGeom>
                <a:avLst/>
                <a:gdLst/>
                <a:ahLst/>
                <a:cxnLst/>
                <a:rect l="l" t="t" r="r" b="b"/>
                <a:pathLst>
                  <a:path w="43991" h="46765" fill="none" extrusionOk="0">
                    <a:moveTo>
                      <a:pt x="39831" y="17143"/>
                    </a:moveTo>
                    <a:lnTo>
                      <a:pt x="8067" y="1891"/>
                    </a:lnTo>
                    <a:cubicBezTo>
                      <a:pt x="4160" y="1"/>
                      <a:pt x="0" y="3530"/>
                      <a:pt x="1009" y="7689"/>
                    </a:cubicBezTo>
                    <a:lnTo>
                      <a:pt x="10084" y="41722"/>
                    </a:lnTo>
                    <a:cubicBezTo>
                      <a:pt x="11218" y="46134"/>
                      <a:pt x="17269" y="46764"/>
                      <a:pt x="19411" y="42605"/>
                    </a:cubicBezTo>
                    <a:lnTo>
                      <a:pt x="24705" y="32143"/>
                    </a:lnTo>
                    <a:cubicBezTo>
                      <a:pt x="24958" y="31512"/>
                      <a:pt x="25588" y="30882"/>
                      <a:pt x="26218" y="30378"/>
                    </a:cubicBezTo>
                    <a:cubicBezTo>
                      <a:pt x="26722" y="30000"/>
                      <a:pt x="27226" y="29748"/>
                      <a:pt x="27731" y="29622"/>
                    </a:cubicBezTo>
                    <a:lnTo>
                      <a:pt x="38949" y="26471"/>
                    </a:lnTo>
                    <a:cubicBezTo>
                      <a:pt x="43487" y="25210"/>
                      <a:pt x="43991" y="19034"/>
                      <a:pt x="39831" y="17143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0"/>
              <p:cNvSpPr/>
              <p:nvPr/>
            </p:nvSpPr>
            <p:spPr>
              <a:xfrm>
                <a:off x="5021625" y="1475675"/>
                <a:ext cx="1632325" cy="1629200"/>
              </a:xfrm>
              <a:custGeom>
                <a:avLst/>
                <a:gdLst/>
                <a:ahLst/>
                <a:cxnLst/>
                <a:rect l="l" t="t" r="r" b="b"/>
                <a:pathLst>
                  <a:path w="65293" h="65168" fill="none" extrusionOk="0">
                    <a:moveTo>
                      <a:pt x="53697" y="11597"/>
                    </a:moveTo>
                    <a:cubicBezTo>
                      <a:pt x="65293" y="23193"/>
                      <a:pt x="65293" y="41974"/>
                      <a:pt x="53697" y="53571"/>
                    </a:cubicBezTo>
                    <a:cubicBezTo>
                      <a:pt x="42100" y="65167"/>
                      <a:pt x="23193" y="65167"/>
                      <a:pt x="11597" y="53571"/>
                    </a:cubicBezTo>
                    <a:cubicBezTo>
                      <a:pt x="0" y="41974"/>
                      <a:pt x="0" y="23193"/>
                      <a:pt x="11597" y="11597"/>
                    </a:cubicBezTo>
                    <a:cubicBezTo>
                      <a:pt x="23193" y="1"/>
                      <a:pt x="42100" y="1"/>
                      <a:pt x="53697" y="1159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0"/>
              <p:cNvSpPr/>
              <p:nvPr/>
            </p:nvSpPr>
            <p:spPr>
              <a:xfrm flipH="1">
                <a:off x="5511874" y="1995625"/>
                <a:ext cx="510525" cy="589300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3572" fill="none" extrusionOk="0">
                    <a:moveTo>
                      <a:pt x="20421" y="11723"/>
                    </a:moveTo>
                    <a:lnTo>
                      <a:pt x="1" y="1"/>
                    </a:lnTo>
                    <a:lnTo>
                      <a:pt x="1" y="2357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0"/>
              <p:cNvSpPr/>
              <p:nvPr/>
            </p:nvSpPr>
            <p:spPr>
              <a:xfrm>
                <a:off x="2141425" y="3167875"/>
                <a:ext cx="1188025" cy="327750"/>
              </a:xfrm>
              <a:custGeom>
                <a:avLst/>
                <a:gdLst/>
                <a:ahLst/>
                <a:cxnLst/>
                <a:rect l="l" t="t" r="r" b="b"/>
                <a:pathLst>
                  <a:path w="47521" h="13110" extrusionOk="0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496" y="13109"/>
                      <a:pt x="47521" y="10084"/>
                      <a:pt x="47521" y="6555"/>
                    </a:cubicBezTo>
                    <a:cubicBezTo>
                      <a:pt x="47521" y="2899"/>
                      <a:pt x="44496" y="0"/>
                      <a:pt x="40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0"/>
              <p:cNvSpPr/>
              <p:nvPr/>
            </p:nvSpPr>
            <p:spPr>
              <a:xfrm>
                <a:off x="3395600" y="3167875"/>
                <a:ext cx="1188025" cy="327750"/>
              </a:xfrm>
              <a:custGeom>
                <a:avLst/>
                <a:gdLst/>
                <a:ahLst/>
                <a:cxnLst/>
                <a:rect l="l" t="t" r="r" b="b"/>
                <a:pathLst>
                  <a:path w="47521" h="13110" extrusionOk="0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622" y="13109"/>
                      <a:pt x="47521" y="10084"/>
                      <a:pt x="47521" y="6555"/>
                    </a:cubicBezTo>
                    <a:cubicBezTo>
                      <a:pt x="47521" y="2899"/>
                      <a:pt x="44622" y="0"/>
                      <a:pt x="40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0"/>
              <p:cNvSpPr/>
              <p:nvPr/>
            </p:nvSpPr>
            <p:spPr>
              <a:xfrm>
                <a:off x="266475" y="1078625"/>
                <a:ext cx="822475" cy="1329825"/>
              </a:xfrm>
              <a:custGeom>
                <a:avLst/>
                <a:gdLst/>
                <a:ahLst/>
                <a:cxnLst/>
                <a:rect l="l" t="t" r="r" b="b"/>
                <a:pathLst>
                  <a:path w="32899" h="53193" fill="none" extrusionOk="0">
                    <a:moveTo>
                      <a:pt x="16513" y="53193"/>
                    </a:moveTo>
                    <a:lnTo>
                      <a:pt x="16513" y="53193"/>
                    </a:lnTo>
                    <a:cubicBezTo>
                      <a:pt x="7437" y="53193"/>
                      <a:pt x="0" y="45756"/>
                      <a:pt x="0" y="36681"/>
                    </a:cubicBezTo>
                    <a:lnTo>
                      <a:pt x="0" y="16513"/>
                    </a:lnTo>
                    <a:cubicBezTo>
                      <a:pt x="0" y="7438"/>
                      <a:pt x="7437" y="1"/>
                      <a:pt x="16513" y="127"/>
                    </a:cubicBezTo>
                    <a:lnTo>
                      <a:pt x="16513" y="127"/>
                    </a:lnTo>
                    <a:cubicBezTo>
                      <a:pt x="25588" y="127"/>
                      <a:pt x="32899" y="7438"/>
                      <a:pt x="32899" y="16513"/>
                    </a:cubicBezTo>
                    <a:lnTo>
                      <a:pt x="32899" y="36681"/>
                    </a:lnTo>
                    <a:cubicBezTo>
                      <a:pt x="32899" y="45756"/>
                      <a:pt x="25588" y="53193"/>
                      <a:pt x="16513" y="53193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0"/>
              <p:cNvSpPr/>
              <p:nvPr/>
            </p:nvSpPr>
            <p:spPr>
              <a:xfrm>
                <a:off x="266475" y="1516650"/>
                <a:ext cx="822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899" h="1" fill="none" extrusionOk="0">
                    <a:moveTo>
                      <a:pt x="0" y="0"/>
                    </a:moveTo>
                    <a:lnTo>
                      <a:pt x="32899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>
                <a:off x="679275" y="1081775"/>
                <a:ext cx="25" cy="431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270" fill="none" extrusionOk="0">
                    <a:moveTo>
                      <a:pt x="1" y="1"/>
                    </a:moveTo>
                    <a:lnTo>
                      <a:pt x="1" y="1726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654075" y="2408425"/>
                <a:ext cx="3252050" cy="1878150"/>
              </a:xfrm>
              <a:custGeom>
                <a:avLst/>
                <a:gdLst/>
                <a:ahLst/>
                <a:cxnLst/>
                <a:rect l="l" t="t" r="r" b="b"/>
                <a:pathLst>
                  <a:path w="130082" h="75126" fill="none" extrusionOk="0">
                    <a:moveTo>
                      <a:pt x="0" y="1"/>
                    </a:moveTo>
                    <a:lnTo>
                      <a:pt x="0" y="43739"/>
                    </a:lnTo>
                    <a:cubicBezTo>
                      <a:pt x="0" y="47016"/>
                      <a:pt x="2521" y="49663"/>
                      <a:pt x="5798" y="49663"/>
                    </a:cubicBezTo>
                    <a:lnTo>
                      <a:pt x="5798" y="49663"/>
                    </a:lnTo>
                    <a:cubicBezTo>
                      <a:pt x="9076" y="49663"/>
                      <a:pt x="11723" y="52310"/>
                      <a:pt x="11723" y="55462"/>
                    </a:cubicBezTo>
                    <a:lnTo>
                      <a:pt x="11723" y="69201"/>
                    </a:lnTo>
                    <a:cubicBezTo>
                      <a:pt x="11723" y="72478"/>
                      <a:pt x="14370" y="75125"/>
                      <a:pt x="17647" y="75125"/>
                    </a:cubicBezTo>
                    <a:lnTo>
                      <a:pt x="130081" y="75125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" name="Google Shape;188;p30"/>
            <p:cNvSpPr/>
            <p:nvPr/>
          </p:nvSpPr>
          <p:spPr>
            <a:xfrm flipH="1">
              <a:off x="1145474" y="4329419"/>
              <a:ext cx="1270334" cy="10267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30">
            <a:hlinkClick r:id="rId3" action="ppaction://hlinksldjump"/>
          </p:cNvPr>
          <p:cNvSpPr txBox="1"/>
          <p:nvPr/>
        </p:nvSpPr>
        <p:spPr>
          <a:xfrm>
            <a:off x="6148677" y="3881400"/>
            <a:ext cx="2282100" cy="52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Start Now</a:t>
            </a:r>
            <a:endParaRPr sz="3000" dirty="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  <p:extLst>
      <p:ext uri="{BB962C8B-B14F-4D97-AF65-F5344CB8AC3E}">
        <p14:creationId xmlns:p14="http://schemas.microsoft.com/office/powerpoint/2010/main" val="299203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808475" y="7823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Aplikasi</a:t>
            </a:r>
            <a:endParaRPr dirty="0"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1"/>
          </p:nvPr>
        </p:nvSpPr>
        <p:spPr>
          <a:xfrm>
            <a:off x="618025" y="668675"/>
            <a:ext cx="7222250" cy="3006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cukur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rambut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berbasis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OOP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implementasi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Bahasa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pemrograman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java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melayani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customer. 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oogle Shape;255;p34">
            <a:extLst>
              <a:ext uri="{FF2B5EF4-FFF2-40B4-BE49-F238E27FC236}">
                <a16:creationId xmlns:a16="http://schemas.microsoft.com/office/drawing/2014/main" id="{BB5CB965-9E01-0A70-6A54-9AED975477DF}"/>
              </a:ext>
            </a:extLst>
          </p:cNvPr>
          <p:cNvGrpSpPr/>
          <p:nvPr/>
        </p:nvGrpSpPr>
        <p:grpSpPr>
          <a:xfrm flipH="1">
            <a:off x="5149726" y="3105980"/>
            <a:ext cx="2510290" cy="2510290"/>
            <a:chOff x="6807950" y="3072775"/>
            <a:chExt cx="2165350" cy="2165350"/>
          </a:xfrm>
        </p:grpSpPr>
        <p:sp>
          <p:nvSpPr>
            <p:cNvPr id="3" name="Google Shape;256;p34">
              <a:extLst>
                <a:ext uri="{FF2B5EF4-FFF2-40B4-BE49-F238E27FC236}">
                  <a16:creationId xmlns:a16="http://schemas.microsoft.com/office/drawing/2014/main" id="{01FE5BD9-78BF-E2A3-935D-E9FA54BC9A19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7;p34">
              <a:extLst>
                <a:ext uri="{FF2B5EF4-FFF2-40B4-BE49-F238E27FC236}">
                  <a16:creationId xmlns:a16="http://schemas.microsoft.com/office/drawing/2014/main" id="{864A1D92-ACFB-5635-87F1-8D06672A01E4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8;p34">
              <a:extLst>
                <a:ext uri="{FF2B5EF4-FFF2-40B4-BE49-F238E27FC236}">
                  <a16:creationId xmlns:a16="http://schemas.microsoft.com/office/drawing/2014/main" id="{51DACBE4-F612-6A10-C999-D5896842F7B9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670625" y="2163150"/>
            <a:ext cx="817200" cy="81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3">
            <a:hlinkClick r:id="rId4" action="ppaction://hlinksldjump"/>
          </p:cNvPr>
          <p:cNvSpPr/>
          <p:nvPr/>
        </p:nvSpPr>
        <p:spPr>
          <a:xfrm>
            <a:off x="5945127" y="2160000"/>
            <a:ext cx="817200" cy="81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3">
            <a:hlinkClick r:id="rId5" action="ppaction://hlinksldjump"/>
          </p:cNvPr>
          <p:cNvSpPr/>
          <p:nvPr/>
        </p:nvSpPr>
        <p:spPr>
          <a:xfrm>
            <a:off x="3356198" y="2163150"/>
            <a:ext cx="817200" cy="8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228;p33"/>
          <p:cNvSpPr txBox="1">
            <a:spLocks noGrp="1"/>
          </p:cNvSpPr>
          <p:nvPr>
            <p:ph type="title"/>
          </p:nvPr>
        </p:nvSpPr>
        <p:spPr>
          <a:xfrm>
            <a:off x="713250" y="61508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Aplikasi</a:t>
            </a:r>
            <a:endParaRPr dirty="0"/>
          </a:p>
        </p:txBody>
      </p:sp>
      <p:sp>
        <p:nvSpPr>
          <p:cNvPr id="229" name="Google Shape;229;p33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637107" y="208620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5" name="Google Shape;235;p33">
            <a:hlinkClick r:id="rId5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3303098" y="20893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36" name="Google Shape;236;p33">
            <a:hlinkClick r:id="rId5" action="ppaction://hlinksldjump"/>
          </p:cNvPr>
          <p:cNvSpPr txBox="1">
            <a:spLocks noGrp="1"/>
          </p:cNvSpPr>
          <p:nvPr>
            <p:ph type="title" idx="8"/>
          </p:nvPr>
        </p:nvSpPr>
        <p:spPr>
          <a:xfrm>
            <a:off x="4128354" y="254070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Jumlah Paket</a:t>
            </a:r>
            <a:endParaRPr dirty="0"/>
          </a:p>
        </p:txBody>
      </p:sp>
      <p:sp>
        <p:nvSpPr>
          <p:cNvPr id="241" name="Google Shape;241;p33">
            <a:hlinkClick r:id="rId4" action="ppaction://hlinksldjump"/>
          </p:cNvPr>
          <p:cNvSpPr txBox="1">
            <a:spLocks noGrp="1"/>
          </p:cNvSpPr>
          <p:nvPr>
            <p:ph type="title" idx="16"/>
          </p:nvPr>
        </p:nvSpPr>
        <p:spPr>
          <a:xfrm>
            <a:off x="5887964" y="20893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42" name="Google Shape;242;p33">
            <a:hlinkClick r:id="rId4" action="ppaction://hlinksldjump"/>
          </p:cNvPr>
          <p:cNvSpPr txBox="1">
            <a:spLocks noGrp="1"/>
          </p:cNvSpPr>
          <p:nvPr>
            <p:ph type="title" idx="17"/>
          </p:nvPr>
        </p:nvSpPr>
        <p:spPr>
          <a:xfrm>
            <a:off x="6819490" y="2350350"/>
            <a:ext cx="24249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Pembayaran</a:t>
            </a:r>
            <a:endParaRPr dirty="0"/>
          </a:p>
        </p:txBody>
      </p:sp>
      <p:sp>
        <p:nvSpPr>
          <p:cNvPr id="26" name="Google Shape;236;p33">
            <a:hlinkClick r:id="rId5" action="ppaction://hlinksldjump"/>
            <a:extLst>
              <a:ext uri="{FF2B5EF4-FFF2-40B4-BE49-F238E27FC236}">
                <a16:creationId xmlns:a16="http://schemas.microsoft.com/office/drawing/2014/main" id="{2E568CE8-94BD-3E50-BB18-1F0F7C08C12B}"/>
              </a:ext>
            </a:extLst>
          </p:cNvPr>
          <p:cNvSpPr txBox="1">
            <a:spLocks/>
          </p:cNvSpPr>
          <p:nvPr/>
        </p:nvSpPr>
        <p:spPr>
          <a:xfrm>
            <a:off x="1484885" y="2350350"/>
            <a:ext cx="16845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ignika"/>
              <a:buNone/>
              <a:defRPr sz="18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pPr algn="ctr"/>
            <a:r>
              <a:rPr lang="en-ID" dirty="0" err="1"/>
              <a:t>Pilihan</a:t>
            </a:r>
            <a:r>
              <a:rPr lang="en-ID" dirty="0"/>
              <a:t> </a:t>
            </a:r>
            <a:r>
              <a:rPr lang="en-ID" dirty="0" err="1"/>
              <a:t>Paket</a:t>
            </a:r>
            <a:endParaRPr lang="en-ID" dirty="0"/>
          </a:p>
        </p:txBody>
      </p:sp>
      <p:sp>
        <p:nvSpPr>
          <p:cNvPr id="31" name="Google Shape;384;p39">
            <a:extLst>
              <a:ext uri="{FF2B5EF4-FFF2-40B4-BE49-F238E27FC236}">
                <a16:creationId xmlns:a16="http://schemas.microsoft.com/office/drawing/2014/main" id="{DE24E8DE-1526-FCB7-3D0D-A6B93BE76898}"/>
              </a:ext>
            </a:extLst>
          </p:cNvPr>
          <p:cNvSpPr/>
          <p:nvPr/>
        </p:nvSpPr>
        <p:spPr>
          <a:xfrm>
            <a:off x="1123844" y="3504346"/>
            <a:ext cx="436663" cy="437580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" name="Google Shape;364;p39">
            <a:extLst>
              <a:ext uri="{FF2B5EF4-FFF2-40B4-BE49-F238E27FC236}">
                <a16:creationId xmlns:a16="http://schemas.microsoft.com/office/drawing/2014/main" id="{BF6CD770-73C3-CD48-8182-E026572F849A}"/>
              </a:ext>
            </a:extLst>
          </p:cNvPr>
          <p:cNvGrpSpPr/>
          <p:nvPr/>
        </p:nvGrpSpPr>
        <p:grpSpPr>
          <a:xfrm>
            <a:off x="3936535" y="3493791"/>
            <a:ext cx="473725" cy="435273"/>
            <a:chOff x="1952836" y="2774422"/>
            <a:chExt cx="372835" cy="342573"/>
          </a:xfrm>
        </p:grpSpPr>
        <p:sp>
          <p:nvSpPr>
            <p:cNvPr id="248" name="Google Shape;365;p39">
              <a:extLst>
                <a:ext uri="{FF2B5EF4-FFF2-40B4-BE49-F238E27FC236}">
                  <a16:creationId xmlns:a16="http://schemas.microsoft.com/office/drawing/2014/main" id="{EDD6A2C2-9F70-F37C-F4EA-6CA9C89A49E4}"/>
                </a:ext>
              </a:extLst>
            </p:cNvPr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66;p39">
              <a:extLst>
                <a:ext uri="{FF2B5EF4-FFF2-40B4-BE49-F238E27FC236}">
                  <a16:creationId xmlns:a16="http://schemas.microsoft.com/office/drawing/2014/main" id="{985E9021-4385-9C9E-B1B6-7ABE840D9168}"/>
                </a:ext>
              </a:extLst>
            </p:cNvPr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67;p39">
              <a:extLst>
                <a:ext uri="{FF2B5EF4-FFF2-40B4-BE49-F238E27FC236}">
                  <a16:creationId xmlns:a16="http://schemas.microsoft.com/office/drawing/2014/main" id="{3C71504E-7682-384F-3A76-05D700873433}"/>
                </a:ext>
              </a:extLst>
            </p:cNvPr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368;p39">
            <a:extLst>
              <a:ext uri="{FF2B5EF4-FFF2-40B4-BE49-F238E27FC236}">
                <a16:creationId xmlns:a16="http://schemas.microsoft.com/office/drawing/2014/main" id="{143F0383-12B0-B5E8-1C40-A031D5072B05}"/>
              </a:ext>
            </a:extLst>
          </p:cNvPr>
          <p:cNvGrpSpPr/>
          <p:nvPr/>
        </p:nvGrpSpPr>
        <p:grpSpPr>
          <a:xfrm>
            <a:off x="7294085" y="3504346"/>
            <a:ext cx="472756" cy="451372"/>
            <a:chOff x="7390435" y="3560925"/>
            <a:chExt cx="372073" cy="355243"/>
          </a:xfrm>
        </p:grpSpPr>
        <p:sp>
          <p:nvSpPr>
            <p:cNvPr id="252" name="Google Shape;369;p39">
              <a:extLst>
                <a:ext uri="{FF2B5EF4-FFF2-40B4-BE49-F238E27FC236}">
                  <a16:creationId xmlns:a16="http://schemas.microsoft.com/office/drawing/2014/main" id="{CEDE9172-018F-B958-B411-E2B601AB294C}"/>
                </a:ext>
              </a:extLst>
            </p:cNvPr>
            <p:cNvSpPr/>
            <p:nvPr/>
          </p:nvSpPr>
          <p:spPr>
            <a:xfrm>
              <a:off x="7390435" y="3625007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70;p39">
              <a:extLst>
                <a:ext uri="{FF2B5EF4-FFF2-40B4-BE49-F238E27FC236}">
                  <a16:creationId xmlns:a16="http://schemas.microsoft.com/office/drawing/2014/main" id="{047623A0-8077-D3CF-B3CD-BADDA967CE68}"/>
                </a:ext>
              </a:extLst>
            </p:cNvPr>
            <p:cNvSpPr/>
            <p:nvPr/>
          </p:nvSpPr>
          <p:spPr>
            <a:xfrm>
              <a:off x="7408948" y="3652316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71;p39">
              <a:extLst>
                <a:ext uri="{FF2B5EF4-FFF2-40B4-BE49-F238E27FC236}">
                  <a16:creationId xmlns:a16="http://schemas.microsoft.com/office/drawing/2014/main" id="{69E38DA7-6FE2-B547-F351-C19DE95B85F7}"/>
                </a:ext>
              </a:extLst>
            </p:cNvPr>
            <p:cNvSpPr/>
            <p:nvPr/>
          </p:nvSpPr>
          <p:spPr>
            <a:xfrm>
              <a:off x="7487986" y="3560925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72;p39">
              <a:extLst>
                <a:ext uri="{FF2B5EF4-FFF2-40B4-BE49-F238E27FC236}">
                  <a16:creationId xmlns:a16="http://schemas.microsoft.com/office/drawing/2014/main" id="{42639BD3-F068-DBF3-B2D2-E3157068255F}"/>
                </a:ext>
              </a:extLst>
            </p:cNvPr>
            <p:cNvSpPr/>
            <p:nvPr/>
          </p:nvSpPr>
          <p:spPr>
            <a:xfrm>
              <a:off x="7691758" y="3669559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73;p39">
              <a:extLst>
                <a:ext uri="{FF2B5EF4-FFF2-40B4-BE49-F238E27FC236}">
                  <a16:creationId xmlns:a16="http://schemas.microsoft.com/office/drawing/2014/main" id="{45985F63-093F-627D-005E-9EE63B3B1EEE}"/>
                </a:ext>
              </a:extLst>
            </p:cNvPr>
            <p:cNvSpPr/>
            <p:nvPr/>
          </p:nvSpPr>
          <p:spPr>
            <a:xfrm>
              <a:off x="7536000" y="3588139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74;p39">
              <a:extLst>
                <a:ext uri="{FF2B5EF4-FFF2-40B4-BE49-F238E27FC236}">
                  <a16:creationId xmlns:a16="http://schemas.microsoft.com/office/drawing/2014/main" id="{1E30AD1F-18C5-AF7A-86DF-43DB2AB8EDFF}"/>
                </a:ext>
              </a:extLst>
            </p:cNvPr>
            <p:cNvSpPr/>
            <p:nvPr/>
          </p:nvSpPr>
          <p:spPr>
            <a:xfrm>
              <a:off x="7501228" y="3699472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430;p42">
            <a:extLst>
              <a:ext uri="{FF2B5EF4-FFF2-40B4-BE49-F238E27FC236}">
                <a16:creationId xmlns:a16="http://schemas.microsoft.com/office/drawing/2014/main" id="{9F0C0337-89ED-EAE5-0BDC-BCFEF1736175}"/>
              </a:ext>
            </a:extLst>
          </p:cNvPr>
          <p:cNvSpPr/>
          <p:nvPr/>
        </p:nvSpPr>
        <p:spPr>
          <a:xfrm>
            <a:off x="7647211" y="-877190"/>
            <a:ext cx="2709000" cy="2709000"/>
          </a:xfrm>
          <a:prstGeom prst="ellipse">
            <a:avLst/>
          </a:prstGeom>
          <a:solidFill>
            <a:schemeClr val="dk2"/>
          </a:solidFill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214;p32">
            <a:extLst>
              <a:ext uri="{FF2B5EF4-FFF2-40B4-BE49-F238E27FC236}">
                <a16:creationId xmlns:a16="http://schemas.microsoft.com/office/drawing/2014/main" id="{3EA67FFD-5CAD-0FE0-F32F-30A6D97ED065}"/>
              </a:ext>
            </a:extLst>
          </p:cNvPr>
          <p:cNvSpPr/>
          <p:nvPr/>
        </p:nvSpPr>
        <p:spPr>
          <a:xfrm>
            <a:off x="-499495" y="1103700"/>
            <a:ext cx="1056300" cy="10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808475" y="7823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Alur Kerja Aplikasi</a:t>
            </a:r>
            <a:endParaRPr dirty="0"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1"/>
          </p:nvPr>
        </p:nvSpPr>
        <p:spPr>
          <a:xfrm>
            <a:off x="618025" y="668675"/>
            <a:ext cx="5441491" cy="27015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P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embuatan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layanan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transaksi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antara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resepsionis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bagian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reservasi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konsumen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oogle Shape;255;p34">
            <a:extLst>
              <a:ext uri="{FF2B5EF4-FFF2-40B4-BE49-F238E27FC236}">
                <a16:creationId xmlns:a16="http://schemas.microsoft.com/office/drawing/2014/main" id="{BB5CB965-9E01-0A70-6A54-9AED975477DF}"/>
              </a:ext>
            </a:extLst>
          </p:cNvPr>
          <p:cNvGrpSpPr/>
          <p:nvPr/>
        </p:nvGrpSpPr>
        <p:grpSpPr>
          <a:xfrm flipH="1">
            <a:off x="1104776" y="3370217"/>
            <a:ext cx="2510290" cy="2510290"/>
            <a:chOff x="6807950" y="3072775"/>
            <a:chExt cx="2165350" cy="2165350"/>
          </a:xfrm>
        </p:grpSpPr>
        <p:sp>
          <p:nvSpPr>
            <p:cNvPr id="3" name="Google Shape;256;p34">
              <a:extLst>
                <a:ext uri="{FF2B5EF4-FFF2-40B4-BE49-F238E27FC236}">
                  <a16:creationId xmlns:a16="http://schemas.microsoft.com/office/drawing/2014/main" id="{01FE5BD9-78BF-E2A3-935D-E9FA54BC9A19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7;p34">
              <a:extLst>
                <a:ext uri="{FF2B5EF4-FFF2-40B4-BE49-F238E27FC236}">
                  <a16:creationId xmlns:a16="http://schemas.microsoft.com/office/drawing/2014/main" id="{864A1D92-ACFB-5635-87F1-8D06672A01E4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8;p34">
              <a:extLst>
                <a:ext uri="{FF2B5EF4-FFF2-40B4-BE49-F238E27FC236}">
                  <a16:creationId xmlns:a16="http://schemas.microsoft.com/office/drawing/2014/main" id="{51DACBE4-F612-6A10-C999-D5896842F7B9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205;p32">
            <a:extLst>
              <a:ext uri="{FF2B5EF4-FFF2-40B4-BE49-F238E27FC236}">
                <a16:creationId xmlns:a16="http://schemas.microsoft.com/office/drawing/2014/main" id="{558E7F55-6323-8829-F6B3-8F22956645A0}"/>
              </a:ext>
            </a:extLst>
          </p:cNvPr>
          <p:cNvGrpSpPr/>
          <p:nvPr/>
        </p:nvGrpSpPr>
        <p:grpSpPr>
          <a:xfrm>
            <a:off x="6995594" y="1734875"/>
            <a:ext cx="1016081" cy="1413062"/>
            <a:chOff x="6775075" y="-938225"/>
            <a:chExt cx="1676425" cy="2331400"/>
          </a:xfrm>
        </p:grpSpPr>
        <p:sp>
          <p:nvSpPr>
            <p:cNvPr id="7" name="Google Shape;206;p32">
              <a:extLst>
                <a:ext uri="{FF2B5EF4-FFF2-40B4-BE49-F238E27FC236}">
                  <a16:creationId xmlns:a16="http://schemas.microsoft.com/office/drawing/2014/main" id="{D5811D91-B510-5DF5-A2AC-64B04A9E9B97}"/>
                </a:ext>
              </a:extLst>
            </p:cNvPr>
            <p:cNvSpPr/>
            <p:nvPr/>
          </p:nvSpPr>
          <p:spPr>
            <a:xfrm>
              <a:off x="7362625" y="1183600"/>
              <a:ext cx="645125" cy="209575"/>
            </a:xfrm>
            <a:custGeom>
              <a:avLst/>
              <a:gdLst/>
              <a:ahLst/>
              <a:cxnLst/>
              <a:rect l="l" t="t" r="r" b="b"/>
              <a:pathLst>
                <a:path w="25805" h="8383" extrusionOk="0">
                  <a:moveTo>
                    <a:pt x="3781" y="0"/>
                  </a:moveTo>
                  <a:cubicBezTo>
                    <a:pt x="1645" y="0"/>
                    <a:pt x="1" y="1644"/>
                    <a:pt x="1" y="3780"/>
                  </a:cubicBezTo>
                  <a:lnTo>
                    <a:pt x="1" y="4602"/>
                  </a:lnTo>
                  <a:cubicBezTo>
                    <a:pt x="1" y="6574"/>
                    <a:pt x="1645" y="8382"/>
                    <a:pt x="3781" y="8382"/>
                  </a:cubicBezTo>
                  <a:lnTo>
                    <a:pt x="22024" y="8382"/>
                  </a:lnTo>
                  <a:cubicBezTo>
                    <a:pt x="24161" y="8382"/>
                    <a:pt x="25804" y="6574"/>
                    <a:pt x="25804" y="4602"/>
                  </a:cubicBezTo>
                  <a:lnTo>
                    <a:pt x="25804" y="3780"/>
                  </a:lnTo>
                  <a:cubicBezTo>
                    <a:pt x="25804" y="1644"/>
                    <a:pt x="24161" y="0"/>
                    <a:pt x="2202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7;p32">
              <a:extLst>
                <a:ext uri="{FF2B5EF4-FFF2-40B4-BE49-F238E27FC236}">
                  <a16:creationId xmlns:a16="http://schemas.microsoft.com/office/drawing/2014/main" id="{23BCAC3B-1CC2-6C86-92C3-96338A570FD2}"/>
                </a:ext>
              </a:extLst>
            </p:cNvPr>
            <p:cNvSpPr/>
            <p:nvPr/>
          </p:nvSpPr>
          <p:spPr>
            <a:xfrm>
              <a:off x="6775075" y="-938225"/>
              <a:ext cx="1676425" cy="1941050"/>
            </a:xfrm>
            <a:custGeom>
              <a:avLst/>
              <a:gdLst/>
              <a:ahLst/>
              <a:cxnLst/>
              <a:rect l="l" t="t" r="r" b="b"/>
              <a:pathLst>
                <a:path w="67057" h="77642" extrusionOk="0">
                  <a:moveTo>
                    <a:pt x="36640" y="0"/>
                  </a:moveTo>
                  <a:cubicBezTo>
                    <a:pt x="32405" y="0"/>
                    <a:pt x="28057" y="903"/>
                    <a:pt x="23832" y="2861"/>
                  </a:cubicBezTo>
                  <a:cubicBezTo>
                    <a:pt x="3616" y="12229"/>
                    <a:pt x="1" y="39347"/>
                    <a:pt x="17093" y="53810"/>
                  </a:cubicBezTo>
                  <a:cubicBezTo>
                    <a:pt x="19230" y="55618"/>
                    <a:pt x="20380" y="58412"/>
                    <a:pt x="20380" y="61206"/>
                  </a:cubicBezTo>
                  <a:lnTo>
                    <a:pt x="20380" y="61371"/>
                  </a:lnTo>
                  <a:cubicBezTo>
                    <a:pt x="20380" y="70246"/>
                    <a:pt x="27612" y="77642"/>
                    <a:pt x="36651" y="77642"/>
                  </a:cubicBezTo>
                  <a:cubicBezTo>
                    <a:pt x="45690" y="77642"/>
                    <a:pt x="53086" y="70410"/>
                    <a:pt x="53086" y="61371"/>
                  </a:cubicBezTo>
                  <a:lnTo>
                    <a:pt x="53086" y="61206"/>
                  </a:lnTo>
                  <a:cubicBezTo>
                    <a:pt x="53086" y="58248"/>
                    <a:pt x="54401" y="55454"/>
                    <a:pt x="56538" y="53482"/>
                  </a:cubicBezTo>
                  <a:cubicBezTo>
                    <a:pt x="63276" y="47729"/>
                    <a:pt x="67056" y="39347"/>
                    <a:pt x="67056" y="30472"/>
                  </a:cubicBezTo>
                  <a:cubicBezTo>
                    <a:pt x="67056" y="12923"/>
                    <a:pt x="52661" y="0"/>
                    <a:pt x="36640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8;p32">
              <a:extLst>
                <a:ext uri="{FF2B5EF4-FFF2-40B4-BE49-F238E27FC236}">
                  <a16:creationId xmlns:a16="http://schemas.microsoft.com/office/drawing/2014/main" id="{59EE4F86-BE1B-7408-4057-BF8BC9AB1BE0}"/>
                </a:ext>
              </a:extLst>
            </p:cNvPr>
            <p:cNvSpPr/>
            <p:nvPr/>
          </p:nvSpPr>
          <p:spPr>
            <a:xfrm>
              <a:off x="7440700" y="-332575"/>
              <a:ext cx="505400" cy="1318975"/>
            </a:xfrm>
            <a:custGeom>
              <a:avLst/>
              <a:gdLst/>
              <a:ahLst/>
              <a:cxnLst/>
              <a:rect l="l" t="t" r="r" b="b"/>
              <a:pathLst>
                <a:path w="20216" h="52759" fill="none" extrusionOk="0">
                  <a:moveTo>
                    <a:pt x="5096" y="52594"/>
                  </a:moveTo>
                  <a:lnTo>
                    <a:pt x="1" y="4110"/>
                  </a:lnTo>
                  <a:cubicBezTo>
                    <a:pt x="1" y="3124"/>
                    <a:pt x="1151" y="2631"/>
                    <a:pt x="1644" y="3452"/>
                  </a:cubicBezTo>
                  <a:lnTo>
                    <a:pt x="1644" y="3452"/>
                  </a:lnTo>
                  <a:cubicBezTo>
                    <a:pt x="2137" y="3945"/>
                    <a:pt x="2795" y="3945"/>
                    <a:pt x="3123" y="3452"/>
                  </a:cubicBezTo>
                  <a:lnTo>
                    <a:pt x="5753" y="494"/>
                  </a:lnTo>
                  <a:cubicBezTo>
                    <a:pt x="6082" y="1"/>
                    <a:pt x="6739" y="1"/>
                    <a:pt x="7232" y="494"/>
                  </a:cubicBezTo>
                  <a:lnTo>
                    <a:pt x="9204" y="2959"/>
                  </a:lnTo>
                  <a:cubicBezTo>
                    <a:pt x="9533" y="3452"/>
                    <a:pt x="10355" y="3452"/>
                    <a:pt x="10684" y="2959"/>
                  </a:cubicBezTo>
                  <a:lnTo>
                    <a:pt x="12327" y="823"/>
                  </a:lnTo>
                  <a:cubicBezTo>
                    <a:pt x="12656" y="330"/>
                    <a:pt x="13477" y="330"/>
                    <a:pt x="13806" y="823"/>
                  </a:cubicBezTo>
                  <a:lnTo>
                    <a:pt x="15285" y="3124"/>
                  </a:lnTo>
                  <a:cubicBezTo>
                    <a:pt x="15614" y="3617"/>
                    <a:pt x="16271" y="3617"/>
                    <a:pt x="16765" y="3288"/>
                  </a:cubicBezTo>
                  <a:lnTo>
                    <a:pt x="18572" y="1480"/>
                  </a:lnTo>
                  <a:cubicBezTo>
                    <a:pt x="19230" y="987"/>
                    <a:pt x="20216" y="1480"/>
                    <a:pt x="20052" y="2302"/>
                  </a:cubicBezTo>
                  <a:lnTo>
                    <a:pt x="14957" y="52758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9;p32">
              <a:extLst>
                <a:ext uri="{FF2B5EF4-FFF2-40B4-BE49-F238E27FC236}">
                  <a16:creationId xmlns:a16="http://schemas.microsoft.com/office/drawing/2014/main" id="{74F89FA6-B612-58F1-2943-48B0EABC5854}"/>
                </a:ext>
              </a:extLst>
            </p:cNvPr>
            <p:cNvSpPr/>
            <p:nvPr/>
          </p:nvSpPr>
          <p:spPr>
            <a:xfrm>
              <a:off x="7288675" y="867200"/>
              <a:ext cx="793025" cy="205475"/>
            </a:xfrm>
            <a:custGeom>
              <a:avLst/>
              <a:gdLst/>
              <a:ahLst/>
              <a:cxnLst/>
              <a:rect l="l" t="t" r="r" b="b"/>
              <a:pathLst>
                <a:path w="31721" h="8219" extrusionOk="0">
                  <a:moveTo>
                    <a:pt x="4109" y="1"/>
                  </a:moveTo>
                  <a:cubicBezTo>
                    <a:pt x="1973" y="1"/>
                    <a:pt x="1" y="1973"/>
                    <a:pt x="1" y="4110"/>
                  </a:cubicBezTo>
                  <a:cubicBezTo>
                    <a:pt x="1" y="6411"/>
                    <a:pt x="1973" y="8219"/>
                    <a:pt x="4109" y="8219"/>
                  </a:cubicBezTo>
                  <a:lnTo>
                    <a:pt x="27612" y="8219"/>
                  </a:lnTo>
                  <a:cubicBezTo>
                    <a:pt x="29748" y="8219"/>
                    <a:pt x="31721" y="6411"/>
                    <a:pt x="31721" y="4110"/>
                  </a:cubicBezTo>
                  <a:cubicBezTo>
                    <a:pt x="31721" y="1973"/>
                    <a:pt x="29748" y="1"/>
                    <a:pt x="2761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0;p32">
              <a:extLst>
                <a:ext uri="{FF2B5EF4-FFF2-40B4-BE49-F238E27FC236}">
                  <a16:creationId xmlns:a16="http://schemas.microsoft.com/office/drawing/2014/main" id="{27439DDD-8F15-D89F-5A4B-BF1FF9A1AE9E}"/>
                </a:ext>
              </a:extLst>
            </p:cNvPr>
            <p:cNvSpPr/>
            <p:nvPr/>
          </p:nvSpPr>
          <p:spPr>
            <a:xfrm>
              <a:off x="7288675" y="1056225"/>
              <a:ext cx="793025" cy="205450"/>
            </a:xfrm>
            <a:custGeom>
              <a:avLst/>
              <a:gdLst/>
              <a:ahLst/>
              <a:cxnLst/>
              <a:rect l="l" t="t" r="r" b="b"/>
              <a:pathLst>
                <a:path w="31721" h="8218" extrusionOk="0">
                  <a:moveTo>
                    <a:pt x="4109" y="0"/>
                  </a:moveTo>
                  <a:cubicBezTo>
                    <a:pt x="1973" y="0"/>
                    <a:pt x="1" y="1808"/>
                    <a:pt x="1" y="4109"/>
                  </a:cubicBezTo>
                  <a:cubicBezTo>
                    <a:pt x="1" y="6246"/>
                    <a:pt x="1973" y="8218"/>
                    <a:pt x="4109" y="8218"/>
                  </a:cubicBezTo>
                  <a:lnTo>
                    <a:pt x="27612" y="8218"/>
                  </a:lnTo>
                  <a:cubicBezTo>
                    <a:pt x="29748" y="8218"/>
                    <a:pt x="31721" y="6246"/>
                    <a:pt x="31721" y="4109"/>
                  </a:cubicBezTo>
                  <a:cubicBezTo>
                    <a:pt x="31721" y="1808"/>
                    <a:pt x="2974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1;p32">
              <a:extLst>
                <a:ext uri="{FF2B5EF4-FFF2-40B4-BE49-F238E27FC236}">
                  <a16:creationId xmlns:a16="http://schemas.microsoft.com/office/drawing/2014/main" id="{1192847B-4C96-ABD1-B1D7-E70A6DFA6048}"/>
                </a:ext>
              </a:extLst>
            </p:cNvPr>
            <p:cNvSpPr/>
            <p:nvPr/>
          </p:nvSpPr>
          <p:spPr>
            <a:xfrm>
              <a:off x="7370850" y="1056225"/>
              <a:ext cx="628675" cy="25"/>
            </a:xfrm>
            <a:custGeom>
              <a:avLst/>
              <a:gdLst/>
              <a:ahLst/>
              <a:cxnLst/>
              <a:rect l="l" t="t" r="r" b="b"/>
              <a:pathLst>
                <a:path w="25147" h="1" fill="none" extrusionOk="0">
                  <a:moveTo>
                    <a:pt x="1" y="0"/>
                  </a:moveTo>
                  <a:lnTo>
                    <a:pt x="25146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794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2477249" y="562307"/>
            <a:ext cx="3960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 Class</a:t>
            </a:r>
            <a:endParaRPr dirty="0"/>
          </a:p>
        </p:txBody>
      </p:sp>
      <p:grpSp>
        <p:nvGrpSpPr>
          <p:cNvPr id="202" name="Google Shape;202;p32"/>
          <p:cNvGrpSpPr/>
          <p:nvPr/>
        </p:nvGrpSpPr>
        <p:grpSpPr>
          <a:xfrm>
            <a:off x="309141" y="1067650"/>
            <a:ext cx="1349664" cy="912572"/>
            <a:chOff x="1023426" y="3412746"/>
            <a:chExt cx="1242670" cy="840151"/>
          </a:xfrm>
        </p:grpSpPr>
        <p:sp>
          <p:nvSpPr>
            <p:cNvPr id="203" name="Google Shape;203;p32"/>
            <p:cNvSpPr/>
            <p:nvPr/>
          </p:nvSpPr>
          <p:spPr>
            <a:xfrm flipH="1">
              <a:off x="1023426" y="3413217"/>
              <a:ext cx="1242670" cy="810068"/>
            </a:xfrm>
            <a:custGeom>
              <a:avLst/>
              <a:gdLst/>
              <a:ahLst/>
              <a:cxnLst/>
              <a:rect l="l" t="t" r="r" b="b"/>
              <a:pathLst>
                <a:path w="96331" h="62796" extrusionOk="0">
                  <a:moveTo>
                    <a:pt x="4438" y="1"/>
                  </a:moveTo>
                  <a:cubicBezTo>
                    <a:pt x="2005" y="144"/>
                    <a:pt x="1" y="2291"/>
                    <a:pt x="144" y="4724"/>
                  </a:cubicBezTo>
                  <a:lnTo>
                    <a:pt x="144" y="46949"/>
                  </a:lnTo>
                  <a:cubicBezTo>
                    <a:pt x="1" y="49382"/>
                    <a:pt x="1862" y="51529"/>
                    <a:pt x="4438" y="51672"/>
                  </a:cubicBezTo>
                  <a:lnTo>
                    <a:pt x="9018" y="51672"/>
                  </a:lnTo>
                  <a:lnTo>
                    <a:pt x="9018" y="61119"/>
                  </a:lnTo>
                  <a:cubicBezTo>
                    <a:pt x="8825" y="62088"/>
                    <a:pt x="9615" y="62795"/>
                    <a:pt x="10457" y="62795"/>
                  </a:cubicBezTo>
                  <a:cubicBezTo>
                    <a:pt x="10858" y="62795"/>
                    <a:pt x="11271" y="62634"/>
                    <a:pt x="11595" y="62264"/>
                  </a:cubicBezTo>
                  <a:lnTo>
                    <a:pt x="21185" y="51529"/>
                  </a:lnTo>
                  <a:lnTo>
                    <a:pt x="91893" y="51529"/>
                  </a:lnTo>
                  <a:cubicBezTo>
                    <a:pt x="94470" y="51386"/>
                    <a:pt x="96330" y="49382"/>
                    <a:pt x="96187" y="46806"/>
                  </a:cubicBezTo>
                  <a:lnTo>
                    <a:pt x="96187" y="4724"/>
                  </a:lnTo>
                  <a:cubicBezTo>
                    <a:pt x="96330" y="2291"/>
                    <a:pt x="94470" y="144"/>
                    <a:pt x="91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2"/>
            <p:cNvSpPr/>
            <p:nvPr/>
          </p:nvSpPr>
          <p:spPr>
            <a:xfrm>
              <a:off x="1023426" y="3412746"/>
              <a:ext cx="1242670" cy="840151"/>
            </a:xfrm>
            <a:custGeom>
              <a:avLst/>
              <a:gdLst/>
              <a:ahLst/>
              <a:cxnLst/>
              <a:rect l="l" t="t" r="r" b="b"/>
              <a:pathLst>
                <a:path w="96331" h="65128" fill="none" extrusionOk="0">
                  <a:moveTo>
                    <a:pt x="4438" y="1"/>
                  </a:moveTo>
                  <a:lnTo>
                    <a:pt x="91893" y="1"/>
                  </a:lnTo>
                  <a:cubicBezTo>
                    <a:pt x="94469" y="1"/>
                    <a:pt x="96330" y="2148"/>
                    <a:pt x="96187" y="4724"/>
                  </a:cubicBezTo>
                  <a:lnTo>
                    <a:pt x="96187" y="46806"/>
                  </a:lnTo>
                  <a:cubicBezTo>
                    <a:pt x="96330" y="49383"/>
                    <a:pt x="94469" y="51386"/>
                    <a:pt x="91893" y="51530"/>
                  </a:cubicBezTo>
                  <a:lnTo>
                    <a:pt x="87456" y="51530"/>
                  </a:lnTo>
                  <a:lnTo>
                    <a:pt x="87456" y="65127"/>
                  </a:lnTo>
                  <a:lnTo>
                    <a:pt x="75146" y="51530"/>
                  </a:lnTo>
                  <a:lnTo>
                    <a:pt x="4438" y="51530"/>
                  </a:lnTo>
                  <a:cubicBezTo>
                    <a:pt x="1861" y="51386"/>
                    <a:pt x="0" y="49383"/>
                    <a:pt x="144" y="46806"/>
                  </a:cubicBezTo>
                  <a:lnTo>
                    <a:pt x="144" y="4724"/>
                  </a:lnTo>
                  <a:cubicBezTo>
                    <a:pt x="0" y="2148"/>
                    <a:pt x="1861" y="1"/>
                    <a:pt x="443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32"/>
          <p:cNvGrpSpPr/>
          <p:nvPr/>
        </p:nvGrpSpPr>
        <p:grpSpPr>
          <a:xfrm>
            <a:off x="7414692" y="2352747"/>
            <a:ext cx="1016081" cy="1413062"/>
            <a:chOff x="6775075" y="-938225"/>
            <a:chExt cx="1676425" cy="2331400"/>
          </a:xfrm>
        </p:grpSpPr>
        <p:sp>
          <p:nvSpPr>
            <p:cNvPr id="206" name="Google Shape;206;p32"/>
            <p:cNvSpPr/>
            <p:nvPr/>
          </p:nvSpPr>
          <p:spPr>
            <a:xfrm>
              <a:off x="7362625" y="1183600"/>
              <a:ext cx="645125" cy="209575"/>
            </a:xfrm>
            <a:custGeom>
              <a:avLst/>
              <a:gdLst/>
              <a:ahLst/>
              <a:cxnLst/>
              <a:rect l="l" t="t" r="r" b="b"/>
              <a:pathLst>
                <a:path w="25805" h="8383" extrusionOk="0">
                  <a:moveTo>
                    <a:pt x="3781" y="0"/>
                  </a:moveTo>
                  <a:cubicBezTo>
                    <a:pt x="1645" y="0"/>
                    <a:pt x="1" y="1644"/>
                    <a:pt x="1" y="3780"/>
                  </a:cubicBezTo>
                  <a:lnTo>
                    <a:pt x="1" y="4602"/>
                  </a:lnTo>
                  <a:cubicBezTo>
                    <a:pt x="1" y="6574"/>
                    <a:pt x="1645" y="8382"/>
                    <a:pt x="3781" y="8382"/>
                  </a:cubicBezTo>
                  <a:lnTo>
                    <a:pt x="22024" y="8382"/>
                  </a:lnTo>
                  <a:cubicBezTo>
                    <a:pt x="24161" y="8382"/>
                    <a:pt x="25804" y="6574"/>
                    <a:pt x="25804" y="4602"/>
                  </a:cubicBezTo>
                  <a:lnTo>
                    <a:pt x="25804" y="3780"/>
                  </a:lnTo>
                  <a:cubicBezTo>
                    <a:pt x="25804" y="1644"/>
                    <a:pt x="24161" y="0"/>
                    <a:pt x="2202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2"/>
            <p:cNvSpPr/>
            <p:nvPr/>
          </p:nvSpPr>
          <p:spPr>
            <a:xfrm>
              <a:off x="6775075" y="-938225"/>
              <a:ext cx="1676425" cy="1941050"/>
            </a:xfrm>
            <a:custGeom>
              <a:avLst/>
              <a:gdLst/>
              <a:ahLst/>
              <a:cxnLst/>
              <a:rect l="l" t="t" r="r" b="b"/>
              <a:pathLst>
                <a:path w="67057" h="77642" extrusionOk="0">
                  <a:moveTo>
                    <a:pt x="36640" y="0"/>
                  </a:moveTo>
                  <a:cubicBezTo>
                    <a:pt x="32405" y="0"/>
                    <a:pt x="28057" y="903"/>
                    <a:pt x="23832" y="2861"/>
                  </a:cubicBezTo>
                  <a:cubicBezTo>
                    <a:pt x="3616" y="12229"/>
                    <a:pt x="1" y="39347"/>
                    <a:pt x="17093" y="53810"/>
                  </a:cubicBezTo>
                  <a:cubicBezTo>
                    <a:pt x="19230" y="55618"/>
                    <a:pt x="20380" y="58412"/>
                    <a:pt x="20380" y="61206"/>
                  </a:cubicBezTo>
                  <a:lnTo>
                    <a:pt x="20380" y="61371"/>
                  </a:lnTo>
                  <a:cubicBezTo>
                    <a:pt x="20380" y="70246"/>
                    <a:pt x="27612" y="77642"/>
                    <a:pt x="36651" y="77642"/>
                  </a:cubicBezTo>
                  <a:cubicBezTo>
                    <a:pt x="45690" y="77642"/>
                    <a:pt x="53086" y="70410"/>
                    <a:pt x="53086" y="61371"/>
                  </a:cubicBezTo>
                  <a:lnTo>
                    <a:pt x="53086" y="61206"/>
                  </a:lnTo>
                  <a:cubicBezTo>
                    <a:pt x="53086" y="58248"/>
                    <a:pt x="54401" y="55454"/>
                    <a:pt x="56538" y="53482"/>
                  </a:cubicBezTo>
                  <a:cubicBezTo>
                    <a:pt x="63276" y="47729"/>
                    <a:pt x="67056" y="39347"/>
                    <a:pt x="67056" y="30472"/>
                  </a:cubicBezTo>
                  <a:cubicBezTo>
                    <a:pt x="67056" y="12923"/>
                    <a:pt x="52661" y="0"/>
                    <a:pt x="36640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2"/>
            <p:cNvSpPr/>
            <p:nvPr/>
          </p:nvSpPr>
          <p:spPr>
            <a:xfrm>
              <a:off x="7440700" y="-332575"/>
              <a:ext cx="505400" cy="1318975"/>
            </a:xfrm>
            <a:custGeom>
              <a:avLst/>
              <a:gdLst/>
              <a:ahLst/>
              <a:cxnLst/>
              <a:rect l="l" t="t" r="r" b="b"/>
              <a:pathLst>
                <a:path w="20216" h="52759" fill="none" extrusionOk="0">
                  <a:moveTo>
                    <a:pt x="5096" y="52594"/>
                  </a:moveTo>
                  <a:lnTo>
                    <a:pt x="1" y="4110"/>
                  </a:lnTo>
                  <a:cubicBezTo>
                    <a:pt x="1" y="3124"/>
                    <a:pt x="1151" y="2631"/>
                    <a:pt x="1644" y="3452"/>
                  </a:cubicBezTo>
                  <a:lnTo>
                    <a:pt x="1644" y="3452"/>
                  </a:lnTo>
                  <a:cubicBezTo>
                    <a:pt x="2137" y="3945"/>
                    <a:pt x="2795" y="3945"/>
                    <a:pt x="3123" y="3452"/>
                  </a:cubicBezTo>
                  <a:lnTo>
                    <a:pt x="5753" y="494"/>
                  </a:lnTo>
                  <a:cubicBezTo>
                    <a:pt x="6082" y="1"/>
                    <a:pt x="6739" y="1"/>
                    <a:pt x="7232" y="494"/>
                  </a:cubicBezTo>
                  <a:lnTo>
                    <a:pt x="9204" y="2959"/>
                  </a:lnTo>
                  <a:cubicBezTo>
                    <a:pt x="9533" y="3452"/>
                    <a:pt x="10355" y="3452"/>
                    <a:pt x="10684" y="2959"/>
                  </a:cubicBezTo>
                  <a:lnTo>
                    <a:pt x="12327" y="823"/>
                  </a:lnTo>
                  <a:cubicBezTo>
                    <a:pt x="12656" y="330"/>
                    <a:pt x="13477" y="330"/>
                    <a:pt x="13806" y="823"/>
                  </a:cubicBezTo>
                  <a:lnTo>
                    <a:pt x="15285" y="3124"/>
                  </a:lnTo>
                  <a:cubicBezTo>
                    <a:pt x="15614" y="3617"/>
                    <a:pt x="16271" y="3617"/>
                    <a:pt x="16765" y="3288"/>
                  </a:cubicBezTo>
                  <a:lnTo>
                    <a:pt x="18572" y="1480"/>
                  </a:lnTo>
                  <a:cubicBezTo>
                    <a:pt x="19230" y="987"/>
                    <a:pt x="20216" y="1480"/>
                    <a:pt x="20052" y="2302"/>
                  </a:cubicBezTo>
                  <a:lnTo>
                    <a:pt x="14957" y="52758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2"/>
            <p:cNvSpPr/>
            <p:nvPr/>
          </p:nvSpPr>
          <p:spPr>
            <a:xfrm>
              <a:off x="7288675" y="867200"/>
              <a:ext cx="793025" cy="205475"/>
            </a:xfrm>
            <a:custGeom>
              <a:avLst/>
              <a:gdLst/>
              <a:ahLst/>
              <a:cxnLst/>
              <a:rect l="l" t="t" r="r" b="b"/>
              <a:pathLst>
                <a:path w="31721" h="8219" extrusionOk="0">
                  <a:moveTo>
                    <a:pt x="4109" y="1"/>
                  </a:moveTo>
                  <a:cubicBezTo>
                    <a:pt x="1973" y="1"/>
                    <a:pt x="1" y="1973"/>
                    <a:pt x="1" y="4110"/>
                  </a:cubicBezTo>
                  <a:cubicBezTo>
                    <a:pt x="1" y="6411"/>
                    <a:pt x="1973" y="8219"/>
                    <a:pt x="4109" y="8219"/>
                  </a:cubicBezTo>
                  <a:lnTo>
                    <a:pt x="27612" y="8219"/>
                  </a:lnTo>
                  <a:cubicBezTo>
                    <a:pt x="29748" y="8219"/>
                    <a:pt x="31721" y="6411"/>
                    <a:pt x="31721" y="4110"/>
                  </a:cubicBezTo>
                  <a:cubicBezTo>
                    <a:pt x="31721" y="1973"/>
                    <a:pt x="29748" y="1"/>
                    <a:pt x="2761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88675" y="1056225"/>
              <a:ext cx="793025" cy="205450"/>
            </a:xfrm>
            <a:custGeom>
              <a:avLst/>
              <a:gdLst/>
              <a:ahLst/>
              <a:cxnLst/>
              <a:rect l="l" t="t" r="r" b="b"/>
              <a:pathLst>
                <a:path w="31721" h="8218" extrusionOk="0">
                  <a:moveTo>
                    <a:pt x="4109" y="0"/>
                  </a:moveTo>
                  <a:cubicBezTo>
                    <a:pt x="1973" y="0"/>
                    <a:pt x="1" y="1808"/>
                    <a:pt x="1" y="4109"/>
                  </a:cubicBezTo>
                  <a:cubicBezTo>
                    <a:pt x="1" y="6246"/>
                    <a:pt x="1973" y="8218"/>
                    <a:pt x="4109" y="8218"/>
                  </a:cubicBezTo>
                  <a:lnTo>
                    <a:pt x="27612" y="8218"/>
                  </a:lnTo>
                  <a:cubicBezTo>
                    <a:pt x="29748" y="8218"/>
                    <a:pt x="31721" y="6246"/>
                    <a:pt x="31721" y="4109"/>
                  </a:cubicBezTo>
                  <a:cubicBezTo>
                    <a:pt x="31721" y="1808"/>
                    <a:pt x="2974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7370850" y="1056225"/>
              <a:ext cx="628675" cy="25"/>
            </a:xfrm>
            <a:custGeom>
              <a:avLst/>
              <a:gdLst/>
              <a:ahLst/>
              <a:cxnLst/>
              <a:rect l="l" t="t" r="r" b="b"/>
              <a:pathLst>
                <a:path w="25147" h="1" fill="none" extrusionOk="0">
                  <a:moveTo>
                    <a:pt x="1" y="0"/>
                  </a:moveTo>
                  <a:lnTo>
                    <a:pt x="25146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2"/>
          <p:cNvSpPr/>
          <p:nvPr/>
        </p:nvSpPr>
        <p:spPr>
          <a:xfrm>
            <a:off x="367625" y="2969325"/>
            <a:ext cx="691200" cy="69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2"/>
          <p:cNvSpPr/>
          <p:nvPr/>
        </p:nvSpPr>
        <p:spPr>
          <a:xfrm>
            <a:off x="5451150" y="55417"/>
            <a:ext cx="576000" cy="57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" name="Google Shape;214;p32"/>
          <p:cNvSpPr/>
          <p:nvPr/>
        </p:nvSpPr>
        <p:spPr>
          <a:xfrm>
            <a:off x="8387150" y="539500"/>
            <a:ext cx="1056300" cy="10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2">
            <a:hlinkClick r:id="rId3" action="ppaction://hlinksldjump"/>
          </p:cNvPr>
          <p:cNvSpPr txBox="1"/>
          <p:nvPr/>
        </p:nvSpPr>
        <p:spPr>
          <a:xfrm>
            <a:off x="3762800" y="4170325"/>
            <a:ext cx="16185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Activities</a:t>
            </a:r>
            <a:endParaRPr sz="2000" dirty="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16" name="Google Shape;216;p32">
            <a:hlinkClick r:id="" action="ppaction://hlinkshowjump?jump=previousslide"/>
          </p:cNvPr>
          <p:cNvSpPr txBox="1"/>
          <p:nvPr/>
        </p:nvSpPr>
        <p:spPr>
          <a:xfrm>
            <a:off x="713225" y="4170325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 dirty="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17" name="Google Shape;217;p32">
            <a:hlinkClick r:id="" action="ppaction://hlinkshowjump?jump=nextslide"/>
          </p:cNvPr>
          <p:cNvSpPr txBox="1"/>
          <p:nvPr/>
        </p:nvSpPr>
        <p:spPr>
          <a:xfrm>
            <a:off x="7232750" y="4170325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pic>
        <p:nvPicPr>
          <p:cNvPr id="3" name="Google Shape;933;p63">
            <a:extLst>
              <a:ext uri="{FF2B5EF4-FFF2-40B4-BE49-F238E27FC236}">
                <a16:creationId xmlns:a16="http://schemas.microsoft.com/office/drawing/2014/main" id="{946EB741-5F4D-F244-7085-98EB99CAC417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2023395" y="1154555"/>
            <a:ext cx="4863352" cy="2626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2477249" y="562307"/>
            <a:ext cx="3960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Rancangan UI</a:t>
            </a:r>
            <a:endParaRPr dirty="0"/>
          </a:p>
        </p:txBody>
      </p:sp>
      <p:grpSp>
        <p:nvGrpSpPr>
          <p:cNvPr id="202" name="Google Shape;202;p32"/>
          <p:cNvGrpSpPr/>
          <p:nvPr/>
        </p:nvGrpSpPr>
        <p:grpSpPr>
          <a:xfrm>
            <a:off x="309141" y="1067650"/>
            <a:ext cx="1349664" cy="912572"/>
            <a:chOff x="1023426" y="3412746"/>
            <a:chExt cx="1242670" cy="840151"/>
          </a:xfrm>
        </p:grpSpPr>
        <p:sp>
          <p:nvSpPr>
            <p:cNvPr id="203" name="Google Shape;203;p32"/>
            <p:cNvSpPr/>
            <p:nvPr/>
          </p:nvSpPr>
          <p:spPr>
            <a:xfrm flipH="1">
              <a:off x="1023426" y="3413217"/>
              <a:ext cx="1242670" cy="810068"/>
            </a:xfrm>
            <a:custGeom>
              <a:avLst/>
              <a:gdLst/>
              <a:ahLst/>
              <a:cxnLst/>
              <a:rect l="l" t="t" r="r" b="b"/>
              <a:pathLst>
                <a:path w="96331" h="62796" extrusionOk="0">
                  <a:moveTo>
                    <a:pt x="4438" y="1"/>
                  </a:moveTo>
                  <a:cubicBezTo>
                    <a:pt x="2005" y="144"/>
                    <a:pt x="1" y="2291"/>
                    <a:pt x="144" y="4724"/>
                  </a:cubicBezTo>
                  <a:lnTo>
                    <a:pt x="144" y="46949"/>
                  </a:lnTo>
                  <a:cubicBezTo>
                    <a:pt x="1" y="49382"/>
                    <a:pt x="1862" y="51529"/>
                    <a:pt x="4438" y="51672"/>
                  </a:cubicBezTo>
                  <a:lnTo>
                    <a:pt x="9018" y="51672"/>
                  </a:lnTo>
                  <a:lnTo>
                    <a:pt x="9018" y="61119"/>
                  </a:lnTo>
                  <a:cubicBezTo>
                    <a:pt x="8825" y="62088"/>
                    <a:pt x="9615" y="62795"/>
                    <a:pt x="10457" y="62795"/>
                  </a:cubicBezTo>
                  <a:cubicBezTo>
                    <a:pt x="10858" y="62795"/>
                    <a:pt x="11271" y="62634"/>
                    <a:pt x="11595" y="62264"/>
                  </a:cubicBezTo>
                  <a:lnTo>
                    <a:pt x="21185" y="51529"/>
                  </a:lnTo>
                  <a:lnTo>
                    <a:pt x="91893" y="51529"/>
                  </a:lnTo>
                  <a:cubicBezTo>
                    <a:pt x="94470" y="51386"/>
                    <a:pt x="96330" y="49382"/>
                    <a:pt x="96187" y="46806"/>
                  </a:cubicBezTo>
                  <a:lnTo>
                    <a:pt x="96187" y="4724"/>
                  </a:lnTo>
                  <a:cubicBezTo>
                    <a:pt x="96330" y="2291"/>
                    <a:pt x="94470" y="144"/>
                    <a:pt x="91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2"/>
            <p:cNvSpPr/>
            <p:nvPr/>
          </p:nvSpPr>
          <p:spPr>
            <a:xfrm>
              <a:off x="1023426" y="3412746"/>
              <a:ext cx="1242670" cy="840151"/>
            </a:xfrm>
            <a:custGeom>
              <a:avLst/>
              <a:gdLst/>
              <a:ahLst/>
              <a:cxnLst/>
              <a:rect l="l" t="t" r="r" b="b"/>
              <a:pathLst>
                <a:path w="96331" h="65128" fill="none" extrusionOk="0">
                  <a:moveTo>
                    <a:pt x="4438" y="1"/>
                  </a:moveTo>
                  <a:lnTo>
                    <a:pt x="91893" y="1"/>
                  </a:lnTo>
                  <a:cubicBezTo>
                    <a:pt x="94469" y="1"/>
                    <a:pt x="96330" y="2148"/>
                    <a:pt x="96187" y="4724"/>
                  </a:cubicBezTo>
                  <a:lnTo>
                    <a:pt x="96187" y="46806"/>
                  </a:lnTo>
                  <a:cubicBezTo>
                    <a:pt x="96330" y="49383"/>
                    <a:pt x="94469" y="51386"/>
                    <a:pt x="91893" y="51530"/>
                  </a:cubicBezTo>
                  <a:lnTo>
                    <a:pt x="87456" y="51530"/>
                  </a:lnTo>
                  <a:lnTo>
                    <a:pt x="87456" y="65127"/>
                  </a:lnTo>
                  <a:lnTo>
                    <a:pt x="75146" y="51530"/>
                  </a:lnTo>
                  <a:lnTo>
                    <a:pt x="4438" y="51530"/>
                  </a:lnTo>
                  <a:cubicBezTo>
                    <a:pt x="1861" y="51386"/>
                    <a:pt x="0" y="49383"/>
                    <a:pt x="144" y="46806"/>
                  </a:cubicBezTo>
                  <a:lnTo>
                    <a:pt x="144" y="4724"/>
                  </a:lnTo>
                  <a:cubicBezTo>
                    <a:pt x="0" y="2148"/>
                    <a:pt x="1861" y="1"/>
                    <a:pt x="443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32"/>
          <p:cNvGrpSpPr/>
          <p:nvPr/>
        </p:nvGrpSpPr>
        <p:grpSpPr>
          <a:xfrm>
            <a:off x="7414692" y="2352747"/>
            <a:ext cx="1016081" cy="1413062"/>
            <a:chOff x="6775075" y="-938225"/>
            <a:chExt cx="1676425" cy="2331400"/>
          </a:xfrm>
        </p:grpSpPr>
        <p:sp>
          <p:nvSpPr>
            <p:cNvPr id="206" name="Google Shape;206;p32"/>
            <p:cNvSpPr/>
            <p:nvPr/>
          </p:nvSpPr>
          <p:spPr>
            <a:xfrm>
              <a:off x="7362625" y="1183600"/>
              <a:ext cx="645125" cy="209575"/>
            </a:xfrm>
            <a:custGeom>
              <a:avLst/>
              <a:gdLst/>
              <a:ahLst/>
              <a:cxnLst/>
              <a:rect l="l" t="t" r="r" b="b"/>
              <a:pathLst>
                <a:path w="25805" h="8383" extrusionOk="0">
                  <a:moveTo>
                    <a:pt x="3781" y="0"/>
                  </a:moveTo>
                  <a:cubicBezTo>
                    <a:pt x="1645" y="0"/>
                    <a:pt x="1" y="1644"/>
                    <a:pt x="1" y="3780"/>
                  </a:cubicBezTo>
                  <a:lnTo>
                    <a:pt x="1" y="4602"/>
                  </a:lnTo>
                  <a:cubicBezTo>
                    <a:pt x="1" y="6574"/>
                    <a:pt x="1645" y="8382"/>
                    <a:pt x="3781" y="8382"/>
                  </a:cubicBezTo>
                  <a:lnTo>
                    <a:pt x="22024" y="8382"/>
                  </a:lnTo>
                  <a:cubicBezTo>
                    <a:pt x="24161" y="8382"/>
                    <a:pt x="25804" y="6574"/>
                    <a:pt x="25804" y="4602"/>
                  </a:cubicBezTo>
                  <a:lnTo>
                    <a:pt x="25804" y="3780"/>
                  </a:lnTo>
                  <a:cubicBezTo>
                    <a:pt x="25804" y="1644"/>
                    <a:pt x="24161" y="0"/>
                    <a:pt x="2202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2"/>
            <p:cNvSpPr/>
            <p:nvPr/>
          </p:nvSpPr>
          <p:spPr>
            <a:xfrm>
              <a:off x="6775075" y="-938225"/>
              <a:ext cx="1676425" cy="1941050"/>
            </a:xfrm>
            <a:custGeom>
              <a:avLst/>
              <a:gdLst/>
              <a:ahLst/>
              <a:cxnLst/>
              <a:rect l="l" t="t" r="r" b="b"/>
              <a:pathLst>
                <a:path w="67057" h="77642" extrusionOk="0">
                  <a:moveTo>
                    <a:pt x="36640" y="0"/>
                  </a:moveTo>
                  <a:cubicBezTo>
                    <a:pt x="32405" y="0"/>
                    <a:pt x="28057" y="903"/>
                    <a:pt x="23832" y="2861"/>
                  </a:cubicBezTo>
                  <a:cubicBezTo>
                    <a:pt x="3616" y="12229"/>
                    <a:pt x="1" y="39347"/>
                    <a:pt x="17093" y="53810"/>
                  </a:cubicBezTo>
                  <a:cubicBezTo>
                    <a:pt x="19230" y="55618"/>
                    <a:pt x="20380" y="58412"/>
                    <a:pt x="20380" y="61206"/>
                  </a:cubicBezTo>
                  <a:lnTo>
                    <a:pt x="20380" y="61371"/>
                  </a:lnTo>
                  <a:cubicBezTo>
                    <a:pt x="20380" y="70246"/>
                    <a:pt x="27612" y="77642"/>
                    <a:pt x="36651" y="77642"/>
                  </a:cubicBezTo>
                  <a:cubicBezTo>
                    <a:pt x="45690" y="77642"/>
                    <a:pt x="53086" y="70410"/>
                    <a:pt x="53086" y="61371"/>
                  </a:cubicBezTo>
                  <a:lnTo>
                    <a:pt x="53086" y="61206"/>
                  </a:lnTo>
                  <a:cubicBezTo>
                    <a:pt x="53086" y="58248"/>
                    <a:pt x="54401" y="55454"/>
                    <a:pt x="56538" y="53482"/>
                  </a:cubicBezTo>
                  <a:cubicBezTo>
                    <a:pt x="63276" y="47729"/>
                    <a:pt x="67056" y="39347"/>
                    <a:pt x="67056" y="30472"/>
                  </a:cubicBezTo>
                  <a:cubicBezTo>
                    <a:pt x="67056" y="12923"/>
                    <a:pt x="52661" y="0"/>
                    <a:pt x="36640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2"/>
            <p:cNvSpPr/>
            <p:nvPr/>
          </p:nvSpPr>
          <p:spPr>
            <a:xfrm>
              <a:off x="7440700" y="-332575"/>
              <a:ext cx="505400" cy="1318975"/>
            </a:xfrm>
            <a:custGeom>
              <a:avLst/>
              <a:gdLst/>
              <a:ahLst/>
              <a:cxnLst/>
              <a:rect l="l" t="t" r="r" b="b"/>
              <a:pathLst>
                <a:path w="20216" h="52759" fill="none" extrusionOk="0">
                  <a:moveTo>
                    <a:pt x="5096" y="52594"/>
                  </a:moveTo>
                  <a:lnTo>
                    <a:pt x="1" y="4110"/>
                  </a:lnTo>
                  <a:cubicBezTo>
                    <a:pt x="1" y="3124"/>
                    <a:pt x="1151" y="2631"/>
                    <a:pt x="1644" y="3452"/>
                  </a:cubicBezTo>
                  <a:lnTo>
                    <a:pt x="1644" y="3452"/>
                  </a:lnTo>
                  <a:cubicBezTo>
                    <a:pt x="2137" y="3945"/>
                    <a:pt x="2795" y="3945"/>
                    <a:pt x="3123" y="3452"/>
                  </a:cubicBezTo>
                  <a:lnTo>
                    <a:pt x="5753" y="494"/>
                  </a:lnTo>
                  <a:cubicBezTo>
                    <a:pt x="6082" y="1"/>
                    <a:pt x="6739" y="1"/>
                    <a:pt x="7232" y="494"/>
                  </a:cubicBezTo>
                  <a:lnTo>
                    <a:pt x="9204" y="2959"/>
                  </a:lnTo>
                  <a:cubicBezTo>
                    <a:pt x="9533" y="3452"/>
                    <a:pt x="10355" y="3452"/>
                    <a:pt x="10684" y="2959"/>
                  </a:cubicBezTo>
                  <a:lnTo>
                    <a:pt x="12327" y="823"/>
                  </a:lnTo>
                  <a:cubicBezTo>
                    <a:pt x="12656" y="330"/>
                    <a:pt x="13477" y="330"/>
                    <a:pt x="13806" y="823"/>
                  </a:cubicBezTo>
                  <a:lnTo>
                    <a:pt x="15285" y="3124"/>
                  </a:lnTo>
                  <a:cubicBezTo>
                    <a:pt x="15614" y="3617"/>
                    <a:pt x="16271" y="3617"/>
                    <a:pt x="16765" y="3288"/>
                  </a:cubicBezTo>
                  <a:lnTo>
                    <a:pt x="18572" y="1480"/>
                  </a:lnTo>
                  <a:cubicBezTo>
                    <a:pt x="19230" y="987"/>
                    <a:pt x="20216" y="1480"/>
                    <a:pt x="20052" y="2302"/>
                  </a:cubicBezTo>
                  <a:lnTo>
                    <a:pt x="14957" y="52758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2"/>
            <p:cNvSpPr/>
            <p:nvPr/>
          </p:nvSpPr>
          <p:spPr>
            <a:xfrm>
              <a:off x="7288675" y="867200"/>
              <a:ext cx="793025" cy="205475"/>
            </a:xfrm>
            <a:custGeom>
              <a:avLst/>
              <a:gdLst/>
              <a:ahLst/>
              <a:cxnLst/>
              <a:rect l="l" t="t" r="r" b="b"/>
              <a:pathLst>
                <a:path w="31721" h="8219" extrusionOk="0">
                  <a:moveTo>
                    <a:pt x="4109" y="1"/>
                  </a:moveTo>
                  <a:cubicBezTo>
                    <a:pt x="1973" y="1"/>
                    <a:pt x="1" y="1973"/>
                    <a:pt x="1" y="4110"/>
                  </a:cubicBezTo>
                  <a:cubicBezTo>
                    <a:pt x="1" y="6411"/>
                    <a:pt x="1973" y="8219"/>
                    <a:pt x="4109" y="8219"/>
                  </a:cubicBezTo>
                  <a:lnTo>
                    <a:pt x="27612" y="8219"/>
                  </a:lnTo>
                  <a:cubicBezTo>
                    <a:pt x="29748" y="8219"/>
                    <a:pt x="31721" y="6411"/>
                    <a:pt x="31721" y="4110"/>
                  </a:cubicBezTo>
                  <a:cubicBezTo>
                    <a:pt x="31721" y="1973"/>
                    <a:pt x="29748" y="1"/>
                    <a:pt x="2761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88675" y="1056225"/>
              <a:ext cx="793025" cy="205450"/>
            </a:xfrm>
            <a:custGeom>
              <a:avLst/>
              <a:gdLst/>
              <a:ahLst/>
              <a:cxnLst/>
              <a:rect l="l" t="t" r="r" b="b"/>
              <a:pathLst>
                <a:path w="31721" h="8218" extrusionOk="0">
                  <a:moveTo>
                    <a:pt x="4109" y="0"/>
                  </a:moveTo>
                  <a:cubicBezTo>
                    <a:pt x="1973" y="0"/>
                    <a:pt x="1" y="1808"/>
                    <a:pt x="1" y="4109"/>
                  </a:cubicBezTo>
                  <a:cubicBezTo>
                    <a:pt x="1" y="6246"/>
                    <a:pt x="1973" y="8218"/>
                    <a:pt x="4109" y="8218"/>
                  </a:cubicBezTo>
                  <a:lnTo>
                    <a:pt x="27612" y="8218"/>
                  </a:lnTo>
                  <a:cubicBezTo>
                    <a:pt x="29748" y="8218"/>
                    <a:pt x="31721" y="6246"/>
                    <a:pt x="31721" y="4109"/>
                  </a:cubicBezTo>
                  <a:cubicBezTo>
                    <a:pt x="31721" y="1808"/>
                    <a:pt x="2974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7370850" y="1056225"/>
              <a:ext cx="628675" cy="25"/>
            </a:xfrm>
            <a:custGeom>
              <a:avLst/>
              <a:gdLst/>
              <a:ahLst/>
              <a:cxnLst/>
              <a:rect l="l" t="t" r="r" b="b"/>
              <a:pathLst>
                <a:path w="25147" h="1" fill="none" extrusionOk="0">
                  <a:moveTo>
                    <a:pt x="1" y="0"/>
                  </a:moveTo>
                  <a:lnTo>
                    <a:pt x="25146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2"/>
          <p:cNvSpPr/>
          <p:nvPr/>
        </p:nvSpPr>
        <p:spPr>
          <a:xfrm>
            <a:off x="367625" y="2969325"/>
            <a:ext cx="691200" cy="69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2"/>
          <p:cNvSpPr/>
          <p:nvPr/>
        </p:nvSpPr>
        <p:spPr>
          <a:xfrm>
            <a:off x="5451150" y="55417"/>
            <a:ext cx="576000" cy="57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" name="Google Shape;214;p32"/>
          <p:cNvSpPr/>
          <p:nvPr/>
        </p:nvSpPr>
        <p:spPr>
          <a:xfrm>
            <a:off x="8387150" y="539500"/>
            <a:ext cx="1056300" cy="10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2">
            <a:hlinkClick r:id="rId3" action="ppaction://hlinksldjump"/>
          </p:cNvPr>
          <p:cNvSpPr txBox="1"/>
          <p:nvPr/>
        </p:nvSpPr>
        <p:spPr>
          <a:xfrm>
            <a:off x="3762800" y="4170325"/>
            <a:ext cx="16185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Activities</a:t>
            </a:r>
            <a:endParaRPr sz="2000" dirty="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16" name="Google Shape;216;p32">
            <a:hlinkClick r:id="" action="ppaction://hlinkshowjump?jump=previousslide"/>
          </p:cNvPr>
          <p:cNvSpPr txBox="1"/>
          <p:nvPr/>
        </p:nvSpPr>
        <p:spPr>
          <a:xfrm>
            <a:off x="713225" y="4170325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 dirty="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17" name="Google Shape;217;p32">
            <a:hlinkClick r:id="" action="ppaction://hlinkshowjump?jump=nextslide"/>
          </p:cNvPr>
          <p:cNvSpPr txBox="1"/>
          <p:nvPr/>
        </p:nvSpPr>
        <p:spPr>
          <a:xfrm>
            <a:off x="7232750" y="4170325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pic>
        <p:nvPicPr>
          <p:cNvPr id="3" name="Google Shape;933;p63">
            <a:extLst>
              <a:ext uri="{FF2B5EF4-FFF2-40B4-BE49-F238E27FC236}">
                <a16:creationId xmlns:a16="http://schemas.microsoft.com/office/drawing/2014/main" id="{946EB741-5F4D-F244-7085-98EB99CAC417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2115229" y="1138307"/>
            <a:ext cx="4684938" cy="2738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535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62"/>
          <p:cNvSpPr txBox="1">
            <a:spLocks noGrp="1"/>
          </p:cNvSpPr>
          <p:nvPr>
            <p:ph type="title"/>
          </p:nvPr>
        </p:nvSpPr>
        <p:spPr>
          <a:xfrm>
            <a:off x="452875" y="43786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Screenshot coding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F870BB-B7FA-8B2E-42F1-E5BFE8F578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928" y="1276688"/>
            <a:ext cx="4604995" cy="2647611"/>
          </a:xfrm>
          <a:prstGeom prst="rect">
            <a:avLst/>
          </a:prstGeom>
        </p:spPr>
      </p:pic>
      <p:grpSp>
        <p:nvGrpSpPr>
          <p:cNvPr id="915" name="Google Shape;915;p62"/>
          <p:cNvGrpSpPr/>
          <p:nvPr/>
        </p:nvGrpSpPr>
        <p:grpSpPr>
          <a:xfrm>
            <a:off x="1466369" y="1109859"/>
            <a:ext cx="5067781" cy="4033641"/>
            <a:chOff x="5291700" y="507975"/>
            <a:chExt cx="2083475" cy="1658225"/>
          </a:xfrm>
        </p:grpSpPr>
        <p:sp>
          <p:nvSpPr>
            <p:cNvPr id="916" name="Google Shape;916;p62"/>
            <p:cNvSpPr/>
            <p:nvPr/>
          </p:nvSpPr>
          <p:spPr>
            <a:xfrm>
              <a:off x="6020400" y="2153275"/>
              <a:ext cx="641550" cy="9825"/>
            </a:xfrm>
            <a:custGeom>
              <a:avLst/>
              <a:gdLst/>
              <a:ahLst/>
              <a:cxnLst/>
              <a:rect l="l" t="t" r="r" b="b"/>
              <a:pathLst>
                <a:path w="25662" h="393" extrusionOk="0">
                  <a:moveTo>
                    <a:pt x="1" y="1"/>
                  </a:moveTo>
                  <a:lnTo>
                    <a:pt x="1" y="42"/>
                  </a:lnTo>
                  <a:cubicBezTo>
                    <a:pt x="1" y="269"/>
                    <a:pt x="785" y="393"/>
                    <a:pt x="2808" y="393"/>
                  </a:cubicBezTo>
                  <a:lnTo>
                    <a:pt x="22915" y="393"/>
                  </a:lnTo>
                  <a:cubicBezTo>
                    <a:pt x="24959" y="393"/>
                    <a:pt x="25661" y="248"/>
                    <a:pt x="25661" y="1"/>
                  </a:cubicBez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2"/>
            <p:cNvSpPr/>
            <p:nvPr/>
          </p:nvSpPr>
          <p:spPr>
            <a:xfrm>
              <a:off x="5963650" y="1933950"/>
              <a:ext cx="754550" cy="232250"/>
            </a:xfrm>
            <a:custGeom>
              <a:avLst/>
              <a:gdLst/>
              <a:ahLst/>
              <a:cxnLst/>
              <a:rect l="l" t="t" r="r" b="b"/>
              <a:pathLst>
                <a:path w="30182" h="9290" fill="none" extrusionOk="0">
                  <a:moveTo>
                    <a:pt x="25495" y="5842"/>
                  </a:moveTo>
                  <a:cubicBezTo>
                    <a:pt x="23678" y="4005"/>
                    <a:pt x="23617" y="0"/>
                    <a:pt x="23617" y="0"/>
                  </a:cubicBezTo>
                  <a:lnTo>
                    <a:pt x="6585" y="0"/>
                  </a:lnTo>
                  <a:cubicBezTo>
                    <a:pt x="6585" y="0"/>
                    <a:pt x="6503" y="3984"/>
                    <a:pt x="4686" y="5842"/>
                  </a:cubicBezTo>
                  <a:cubicBezTo>
                    <a:pt x="2849" y="7700"/>
                    <a:pt x="0" y="9290"/>
                    <a:pt x="4955" y="9290"/>
                  </a:cubicBezTo>
                  <a:lnTo>
                    <a:pt x="25227" y="9290"/>
                  </a:lnTo>
                  <a:cubicBezTo>
                    <a:pt x="30181" y="9290"/>
                    <a:pt x="27332" y="7700"/>
                    <a:pt x="25495" y="5842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2"/>
            <p:cNvSpPr/>
            <p:nvPr/>
          </p:nvSpPr>
          <p:spPr>
            <a:xfrm>
              <a:off x="5291700" y="1753300"/>
              <a:ext cx="2083475" cy="181175"/>
            </a:xfrm>
            <a:custGeom>
              <a:avLst/>
              <a:gdLst/>
              <a:ahLst/>
              <a:cxnLst/>
              <a:rect l="l" t="t" r="r" b="b"/>
              <a:pathLst>
                <a:path w="83339" h="7247" fill="none" extrusionOk="0">
                  <a:moveTo>
                    <a:pt x="0" y="4790"/>
                  </a:moveTo>
                  <a:cubicBezTo>
                    <a:pt x="0" y="6153"/>
                    <a:pt x="1280" y="7226"/>
                    <a:pt x="2642" y="7226"/>
                  </a:cubicBezTo>
                  <a:lnTo>
                    <a:pt x="80882" y="7226"/>
                  </a:lnTo>
                  <a:cubicBezTo>
                    <a:pt x="82245" y="7247"/>
                    <a:pt x="83339" y="6153"/>
                    <a:pt x="83339" y="4790"/>
                  </a:cubicBezTo>
                  <a:lnTo>
                    <a:pt x="8333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2"/>
            <p:cNvSpPr/>
            <p:nvPr/>
          </p:nvSpPr>
          <p:spPr>
            <a:xfrm>
              <a:off x="5291700" y="507975"/>
              <a:ext cx="2083475" cy="1245350"/>
            </a:xfrm>
            <a:custGeom>
              <a:avLst/>
              <a:gdLst/>
              <a:ahLst/>
              <a:cxnLst/>
              <a:rect l="l" t="t" r="r" b="b"/>
              <a:pathLst>
                <a:path w="83339" h="49814" fill="none" extrusionOk="0">
                  <a:moveTo>
                    <a:pt x="80882" y="1"/>
                  </a:moveTo>
                  <a:lnTo>
                    <a:pt x="2642" y="1"/>
                  </a:lnTo>
                  <a:cubicBezTo>
                    <a:pt x="1280" y="1"/>
                    <a:pt x="0" y="992"/>
                    <a:pt x="0" y="2354"/>
                  </a:cubicBezTo>
                  <a:lnTo>
                    <a:pt x="0" y="49814"/>
                  </a:lnTo>
                  <a:lnTo>
                    <a:pt x="83339" y="49814"/>
                  </a:lnTo>
                  <a:lnTo>
                    <a:pt x="83339" y="2354"/>
                  </a:lnTo>
                  <a:cubicBezTo>
                    <a:pt x="83339" y="992"/>
                    <a:pt x="82245" y="1"/>
                    <a:pt x="80882" y="1"/>
                  </a:cubicBezTo>
                  <a:close/>
                  <a:moveTo>
                    <a:pt x="79726" y="46201"/>
                  </a:moveTo>
                  <a:lnTo>
                    <a:pt x="3613" y="46201"/>
                  </a:lnTo>
                  <a:lnTo>
                    <a:pt x="3613" y="3097"/>
                  </a:lnTo>
                  <a:lnTo>
                    <a:pt x="79726" y="3097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920;p62"/>
            <p:cNvSpPr/>
            <p:nvPr/>
          </p:nvSpPr>
          <p:spPr>
            <a:xfrm>
              <a:off x="5291700" y="1753300"/>
              <a:ext cx="2083475" cy="180675"/>
            </a:xfrm>
            <a:custGeom>
              <a:avLst/>
              <a:gdLst/>
              <a:ahLst/>
              <a:cxnLst/>
              <a:rect l="l" t="t" r="r" b="b"/>
              <a:pathLst>
                <a:path w="83339" h="7227" fill="none" extrusionOk="0">
                  <a:moveTo>
                    <a:pt x="0" y="4522"/>
                  </a:moveTo>
                  <a:cubicBezTo>
                    <a:pt x="0" y="5884"/>
                    <a:pt x="1280" y="7226"/>
                    <a:pt x="2642" y="7226"/>
                  </a:cubicBezTo>
                  <a:lnTo>
                    <a:pt x="80882" y="7226"/>
                  </a:lnTo>
                  <a:cubicBezTo>
                    <a:pt x="82245" y="7226"/>
                    <a:pt x="83339" y="5884"/>
                    <a:pt x="83339" y="4522"/>
                  </a:cubicBezTo>
                  <a:lnTo>
                    <a:pt x="8333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62"/>
          <p:cNvSpPr txBox="1">
            <a:spLocks noGrp="1"/>
          </p:cNvSpPr>
          <p:nvPr>
            <p:ph type="title"/>
          </p:nvPr>
        </p:nvSpPr>
        <p:spPr>
          <a:xfrm>
            <a:off x="452875" y="43786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Screenshot coding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E54CFB-BE83-D3EA-E026-B872F1C76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80" y="1279639"/>
            <a:ext cx="4605157" cy="2625611"/>
          </a:xfrm>
          <a:prstGeom prst="rect">
            <a:avLst/>
          </a:prstGeom>
        </p:spPr>
      </p:pic>
      <p:grpSp>
        <p:nvGrpSpPr>
          <p:cNvPr id="915" name="Google Shape;915;p62"/>
          <p:cNvGrpSpPr/>
          <p:nvPr/>
        </p:nvGrpSpPr>
        <p:grpSpPr>
          <a:xfrm>
            <a:off x="1466369" y="1109859"/>
            <a:ext cx="5067781" cy="4033641"/>
            <a:chOff x="5291700" y="507975"/>
            <a:chExt cx="2083475" cy="1658225"/>
          </a:xfrm>
        </p:grpSpPr>
        <p:sp>
          <p:nvSpPr>
            <p:cNvPr id="916" name="Google Shape;916;p62"/>
            <p:cNvSpPr/>
            <p:nvPr/>
          </p:nvSpPr>
          <p:spPr>
            <a:xfrm>
              <a:off x="6020400" y="2153275"/>
              <a:ext cx="641550" cy="9825"/>
            </a:xfrm>
            <a:custGeom>
              <a:avLst/>
              <a:gdLst/>
              <a:ahLst/>
              <a:cxnLst/>
              <a:rect l="l" t="t" r="r" b="b"/>
              <a:pathLst>
                <a:path w="25662" h="393" extrusionOk="0">
                  <a:moveTo>
                    <a:pt x="1" y="1"/>
                  </a:moveTo>
                  <a:lnTo>
                    <a:pt x="1" y="42"/>
                  </a:lnTo>
                  <a:cubicBezTo>
                    <a:pt x="1" y="269"/>
                    <a:pt x="785" y="393"/>
                    <a:pt x="2808" y="393"/>
                  </a:cubicBezTo>
                  <a:lnTo>
                    <a:pt x="22915" y="393"/>
                  </a:lnTo>
                  <a:cubicBezTo>
                    <a:pt x="24959" y="393"/>
                    <a:pt x="25661" y="248"/>
                    <a:pt x="25661" y="1"/>
                  </a:cubicBez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2"/>
            <p:cNvSpPr/>
            <p:nvPr/>
          </p:nvSpPr>
          <p:spPr>
            <a:xfrm>
              <a:off x="5963650" y="1933950"/>
              <a:ext cx="754550" cy="232250"/>
            </a:xfrm>
            <a:custGeom>
              <a:avLst/>
              <a:gdLst/>
              <a:ahLst/>
              <a:cxnLst/>
              <a:rect l="l" t="t" r="r" b="b"/>
              <a:pathLst>
                <a:path w="30182" h="9290" fill="none" extrusionOk="0">
                  <a:moveTo>
                    <a:pt x="25495" y="5842"/>
                  </a:moveTo>
                  <a:cubicBezTo>
                    <a:pt x="23678" y="4005"/>
                    <a:pt x="23617" y="0"/>
                    <a:pt x="23617" y="0"/>
                  </a:cubicBezTo>
                  <a:lnTo>
                    <a:pt x="6585" y="0"/>
                  </a:lnTo>
                  <a:cubicBezTo>
                    <a:pt x="6585" y="0"/>
                    <a:pt x="6503" y="3984"/>
                    <a:pt x="4686" y="5842"/>
                  </a:cubicBezTo>
                  <a:cubicBezTo>
                    <a:pt x="2849" y="7700"/>
                    <a:pt x="0" y="9290"/>
                    <a:pt x="4955" y="9290"/>
                  </a:cubicBezTo>
                  <a:lnTo>
                    <a:pt x="25227" y="9290"/>
                  </a:lnTo>
                  <a:cubicBezTo>
                    <a:pt x="30181" y="9290"/>
                    <a:pt x="27332" y="7700"/>
                    <a:pt x="25495" y="5842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2"/>
            <p:cNvSpPr/>
            <p:nvPr/>
          </p:nvSpPr>
          <p:spPr>
            <a:xfrm>
              <a:off x="5291700" y="1753300"/>
              <a:ext cx="2083475" cy="181175"/>
            </a:xfrm>
            <a:custGeom>
              <a:avLst/>
              <a:gdLst/>
              <a:ahLst/>
              <a:cxnLst/>
              <a:rect l="l" t="t" r="r" b="b"/>
              <a:pathLst>
                <a:path w="83339" h="7247" fill="none" extrusionOk="0">
                  <a:moveTo>
                    <a:pt x="0" y="4790"/>
                  </a:moveTo>
                  <a:cubicBezTo>
                    <a:pt x="0" y="6153"/>
                    <a:pt x="1280" y="7226"/>
                    <a:pt x="2642" y="7226"/>
                  </a:cubicBezTo>
                  <a:lnTo>
                    <a:pt x="80882" y="7226"/>
                  </a:lnTo>
                  <a:cubicBezTo>
                    <a:pt x="82245" y="7247"/>
                    <a:pt x="83339" y="6153"/>
                    <a:pt x="83339" y="4790"/>
                  </a:cubicBezTo>
                  <a:lnTo>
                    <a:pt x="8333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2"/>
            <p:cNvSpPr/>
            <p:nvPr/>
          </p:nvSpPr>
          <p:spPr>
            <a:xfrm>
              <a:off x="5291700" y="507975"/>
              <a:ext cx="2083475" cy="1245350"/>
            </a:xfrm>
            <a:custGeom>
              <a:avLst/>
              <a:gdLst/>
              <a:ahLst/>
              <a:cxnLst/>
              <a:rect l="l" t="t" r="r" b="b"/>
              <a:pathLst>
                <a:path w="83339" h="49814" fill="none" extrusionOk="0">
                  <a:moveTo>
                    <a:pt x="80882" y="1"/>
                  </a:moveTo>
                  <a:lnTo>
                    <a:pt x="2642" y="1"/>
                  </a:lnTo>
                  <a:cubicBezTo>
                    <a:pt x="1280" y="1"/>
                    <a:pt x="0" y="992"/>
                    <a:pt x="0" y="2354"/>
                  </a:cubicBezTo>
                  <a:lnTo>
                    <a:pt x="0" y="49814"/>
                  </a:lnTo>
                  <a:lnTo>
                    <a:pt x="83339" y="49814"/>
                  </a:lnTo>
                  <a:lnTo>
                    <a:pt x="83339" y="2354"/>
                  </a:lnTo>
                  <a:cubicBezTo>
                    <a:pt x="83339" y="992"/>
                    <a:pt x="82245" y="1"/>
                    <a:pt x="80882" y="1"/>
                  </a:cubicBezTo>
                  <a:close/>
                  <a:moveTo>
                    <a:pt x="79726" y="46201"/>
                  </a:moveTo>
                  <a:lnTo>
                    <a:pt x="3613" y="46201"/>
                  </a:lnTo>
                  <a:lnTo>
                    <a:pt x="3613" y="3097"/>
                  </a:lnTo>
                  <a:lnTo>
                    <a:pt x="79726" y="3097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920;p62"/>
            <p:cNvSpPr/>
            <p:nvPr/>
          </p:nvSpPr>
          <p:spPr>
            <a:xfrm>
              <a:off x="5291700" y="1753300"/>
              <a:ext cx="2083475" cy="180675"/>
            </a:xfrm>
            <a:custGeom>
              <a:avLst/>
              <a:gdLst/>
              <a:ahLst/>
              <a:cxnLst/>
              <a:rect l="l" t="t" r="r" b="b"/>
              <a:pathLst>
                <a:path w="83339" h="7227" fill="none" extrusionOk="0">
                  <a:moveTo>
                    <a:pt x="0" y="4522"/>
                  </a:moveTo>
                  <a:cubicBezTo>
                    <a:pt x="0" y="5884"/>
                    <a:pt x="1280" y="7226"/>
                    <a:pt x="2642" y="7226"/>
                  </a:cubicBezTo>
                  <a:lnTo>
                    <a:pt x="80882" y="7226"/>
                  </a:lnTo>
                  <a:cubicBezTo>
                    <a:pt x="82245" y="7226"/>
                    <a:pt x="83339" y="5884"/>
                    <a:pt x="83339" y="4522"/>
                  </a:cubicBezTo>
                  <a:lnTo>
                    <a:pt x="8333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70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62"/>
          <p:cNvSpPr txBox="1">
            <a:spLocks noGrp="1"/>
          </p:cNvSpPr>
          <p:nvPr>
            <p:ph type="title"/>
          </p:nvPr>
        </p:nvSpPr>
        <p:spPr>
          <a:xfrm>
            <a:off x="452875" y="43786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Screenshot coding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0941B8-CB86-D7C6-29C2-CE1725657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46" y="1295400"/>
            <a:ext cx="4648454" cy="2616200"/>
          </a:xfrm>
          <a:prstGeom prst="rect">
            <a:avLst/>
          </a:prstGeom>
        </p:spPr>
      </p:pic>
      <p:grpSp>
        <p:nvGrpSpPr>
          <p:cNvPr id="915" name="Google Shape;915;p62"/>
          <p:cNvGrpSpPr/>
          <p:nvPr/>
        </p:nvGrpSpPr>
        <p:grpSpPr>
          <a:xfrm>
            <a:off x="1466369" y="1109859"/>
            <a:ext cx="5067781" cy="4033641"/>
            <a:chOff x="5291700" y="507975"/>
            <a:chExt cx="2083475" cy="1658225"/>
          </a:xfrm>
        </p:grpSpPr>
        <p:sp>
          <p:nvSpPr>
            <p:cNvPr id="916" name="Google Shape;916;p62"/>
            <p:cNvSpPr/>
            <p:nvPr/>
          </p:nvSpPr>
          <p:spPr>
            <a:xfrm>
              <a:off x="6020400" y="2153275"/>
              <a:ext cx="641550" cy="9825"/>
            </a:xfrm>
            <a:custGeom>
              <a:avLst/>
              <a:gdLst/>
              <a:ahLst/>
              <a:cxnLst/>
              <a:rect l="l" t="t" r="r" b="b"/>
              <a:pathLst>
                <a:path w="25662" h="393" extrusionOk="0">
                  <a:moveTo>
                    <a:pt x="1" y="1"/>
                  </a:moveTo>
                  <a:lnTo>
                    <a:pt x="1" y="42"/>
                  </a:lnTo>
                  <a:cubicBezTo>
                    <a:pt x="1" y="269"/>
                    <a:pt x="785" y="393"/>
                    <a:pt x="2808" y="393"/>
                  </a:cubicBezTo>
                  <a:lnTo>
                    <a:pt x="22915" y="393"/>
                  </a:lnTo>
                  <a:cubicBezTo>
                    <a:pt x="24959" y="393"/>
                    <a:pt x="25661" y="248"/>
                    <a:pt x="25661" y="1"/>
                  </a:cubicBez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2"/>
            <p:cNvSpPr/>
            <p:nvPr/>
          </p:nvSpPr>
          <p:spPr>
            <a:xfrm>
              <a:off x="5963650" y="1933950"/>
              <a:ext cx="754550" cy="232250"/>
            </a:xfrm>
            <a:custGeom>
              <a:avLst/>
              <a:gdLst/>
              <a:ahLst/>
              <a:cxnLst/>
              <a:rect l="l" t="t" r="r" b="b"/>
              <a:pathLst>
                <a:path w="30182" h="9290" fill="none" extrusionOk="0">
                  <a:moveTo>
                    <a:pt x="25495" y="5842"/>
                  </a:moveTo>
                  <a:cubicBezTo>
                    <a:pt x="23678" y="4005"/>
                    <a:pt x="23617" y="0"/>
                    <a:pt x="23617" y="0"/>
                  </a:cubicBezTo>
                  <a:lnTo>
                    <a:pt x="6585" y="0"/>
                  </a:lnTo>
                  <a:cubicBezTo>
                    <a:pt x="6585" y="0"/>
                    <a:pt x="6503" y="3984"/>
                    <a:pt x="4686" y="5842"/>
                  </a:cubicBezTo>
                  <a:cubicBezTo>
                    <a:pt x="2849" y="7700"/>
                    <a:pt x="0" y="9290"/>
                    <a:pt x="4955" y="9290"/>
                  </a:cubicBezTo>
                  <a:lnTo>
                    <a:pt x="25227" y="9290"/>
                  </a:lnTo>
                  <a:cubicBezTo>
                    <a:pt x="30181" y="9290"/>
                    <a:pt x="27332" y="7700"/>
                    <a:pt x="25495" y="5842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2"/>
            <p:cNvSpPr/>
            <p:nvPr/>
          </p:nvSpPr>
          <p:spPr>
            <a:xfrm>
              <a:off x="5291700" y="1753300"/>
              <a:ext cx="2083475" cy="181175"/>
            </a:xfrm>
            <a:custGeom>
              <a:avLst/>
              <a:gdLst/>
              <a:ahLst/>
              <a:cxnLst/>
              <a:rect l="l" t="t" r="r" b="b"/>
              <a:pathLst>
                <a:path w="83339" h="7247" fill="none" extrusionOk="0">
                  <a:moveTo>
                    <a:pt x="0" y="4790"/>
                  </a:moveTo>
                  <a:cubicBezTo>
                    <a:pt x="0" y="6153"/>
                    <a:pt x="1280" y="7226"/>
                    <a:pt x="2642" y="7226"/>
                  </a:cubicBezTo>
                  <a:lnTo>
                    <a:pt x="80882" y="7226"/>
                  </a:lnTo>
                  <a:cubicBezTo>
                    <a:pt x="82245" y="7247"/>
                    <a:pt x="83339" y="6153"/>
                    <a:pt x="83339" y="4790"/>
                  </a:cubicBezTo>
                  <a:lnTo>
                    <a:pt x="8333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2"/>
            <p:cNvSpPr/>
            <p:nvPr/>
          </p:nvSpPr>
          <p:spPr>
            <a:xfrm>
              <a:off x="5291700" y="507975"/>
              <a:ext cx="2083475" cy="1245350"/>
            </a:xfrm>
            <a:custGeom>
              <a:avLst/>
              <a:gdLst/>
              <a:ahLst/>
              <a:cxnLst/>
              <a:rect l="l" t="t" r="r" b="b"/>
              <a:pathLst>
                <a:path w="83339" h="49814" fill="none" extrusionOk="0">
                  <a:moveTo>
                    <a:pt x="80882" y="1"/>
                  </a:moveTo>
                  <a:lnTo>
                    <a:pt x="2642" y="1"/>
                  </a:lnTo>
                  <a:cubicBezTo>
                    <a:pt x="1280" y="1"/>
                    <a:pt x="0" y="992"/>
                    <a:pt x="0" y="2354"/>
                  </a:cubicBezTo>
                  <a:lnTo>
                    <a:pt x="0" y="49814"/>
                  </a:lnTo>
                  <a:lnTo>
                    <a:pt x="83339" y="49814"/>
                  </a:lnTo>
                  <a:lnTo>
                    <a:pt x="83339" y="2354"/>
                  </a:lnTo>
                  <a:cubicBezTo>
                    <a:pt x="83339" y="992"/>
                    <a:pt x="82245" y="1"/>
                    <a:pt x="80882" y="1"/>
                  </a:cubicBezTo>
                  <a:close/>
                  <a:moveTo>
                    <a:pt x="79726" y="46201"/>
                  </a:moveTo>
                  <a:lnTo>
                    <a:pt x="3613" y="46201"/>
                  </a:lnTo>
                  <a:lnTo>
                    <a:pt x="3613" y="3097"/>
                  </a:lnTo>
                  <a:lnTo>
                    <a:pt x="79726" y="3097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920;p62"/>
            <p:cNvSpPr/>
            <p:nvPr/>
          </p:nvSpPr>
          <p:spPr>
            <a:xfrm>
              <a:off x="5291700" y="1753300"/>
              <a:ext cx="2083475" cy="180675"/>
            </a:xfrm>
            <a:custGeom>
              <a:avLst/>
              <a:gdLst/>
              <a:ahLst/>
              <a:cxnLst/>
              <a:rect l="l" t="t" r="r" b="b"/>
              <a:pathLst>
                <a:path w="83339" h="7227" fill="none" extrusionOk="0">
                  <a:moveTo>
                    <a:pt x="0" y="4522"/>
                  </a:moveTo>
                  <a:cubicBezTo>
                    <a:pt x="0" y="5884"/>
                    <a:pt x="1280" y="7226"/>
                    <a:pt x="2642" y="7226"/>
                  </a:cubicBezTo>
                  <a:lnTo>
                    <a:pt x="80882" y="7226"/>
                  </a:lnTo>
                  <a:cubicBezTo>
                    <a:pt x="82245" y="7226"/>
                    <a:pt x="83339" y="5884"/>
                    <a:pt x="83339" y="4522"/>
                  </a:cubicBezTo>
                  <a:lnTo>
                    <a:pt x="8333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9221605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Digital Choice Boards by Slidesgo">
  <a:themeElements>
    <a:clrScheme name="Simple Light">
      <a:dk1>
        <a:srgbClr val="0C4F72"/>
      </a:dk1>
      <a:lt1>
        <a:srgbClr val="D62828"/>
      </a:lt1>
      <a:dk2>
        <a:srgbClr val="F77F00"/>
      </a:dk2>
      <a:lt2>
        <a:srgbClr val="FCBF49"/>
      </a:lt2>
      <a:accent1>
        <a:srgbClr val="EAE2B7"/>
      </a:accent1>
      <a:accent2>
        <a:srgbClr val="0C4F72"/>
      </a:accent2>
      <a:accent3>
        <a:srgbClr val="D62828"/>
      </a:accent3>
      <a:accent4>
        <a:srgbClr val="F77F00"/>
      </a:accent4>
      <a:accent5>
        <a:srgbClr val="FCBF49"/>
      </a:accent5>
      <a:accent6>
        <a:srgbClr val="EAE2B7"/>
      </a:accent6>
      <a:hlink>
        <a:srgbClr val="0C4F7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130</Words>
  <Application>Microsoft Office PowerPoint</Application>
  <PresentationFormat>On-screen Show (16:9)</PresentationFormat>
  <Paragraphs>43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Signika</vt:lpstr>
      <vt:lpstr>Arial</vt:lpstr>
      <vt:lpstr>Palanquin</vt:lpstr>
      <vt:lpstr>Times New Roman</vt:lpstr>
      <vt:lpstr>University Digital Choice Boards by Slidesgo</vt:lpstr>
      <vt:lpstr>PROJEK TUGAS AKHIR  PEMROGRAMAN BERORIENTASI OBJEK APLIKASI BARBERSHOP</vt:lpstr>
      <vt:lpstr>Deskripsi Aplikasi</vt:lpstr>
      <vt:lpstr>Fitur Aplikasi</vt:lpstr>
      <vt:lpstr>Alur Kerja Aplikasi</vt:lpstr>
      <vt:lpstr>Diagram Class</vt:lpstr>
      <vt:lpstr>Rancangan UI</vt:lpstr>
      <vt:lpstr>Screenshot coding</vt:lpstr>
      <vt:lpstr>Screenshot coding</vt:lpstr>
      <vt:lpstr>Screenshot coding</vt:lpstr>
      <vt:lpstr>Screenshot coding</vt:lpstr>
      <vt:lpstr>Screenshot coding</vt:lpstr>
      <vt:lpstr>Screenshot coding</vt:lpstr>
      <vt:lpstr>Screenshot coding</vt:lpstr>
      <vt:lpstr>Screenshot Tampilan Luar</vt:lpstr>
      <vt:lpstr>Screenshot Tampilan Luar</vt:lpstr>
      <vt:lpstr>Screenshot Tampilan Luar</vt:lpstr>
      <vt:lpstr>Screenshot Tampilan Unggahan Halaman Projek Github</vt:lpstr>
      <vt:lpstr>Terima Kasih ^_^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 TUGAS AKHIR  PEMROGRAMAN BERORIENTASI OBJEK APLIKASI BARBERSHOP</dc:title>
  <dc:creator>USER</dc:creator>
  <cp:lastModifiedBy>Ivan Darmawan</cp:lastModifiedBy>
  <cp:revision>3</cp:revision>
  <dcterms:modified xsi:type="dcterms:W3CDTF">2024-01-13T08:41:18Z</dcterms:modified>
</cp:coreProperties>
</file>