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E1B91-1719-43D5-85B6-05ECE1903282}" v="1098" dt="2022-04-30T17:42:56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  <a:cs typeface="Calibri"/>
              </a:rPr>
              <a:t>Ivan Della Vecchia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1000002207</a:t>
            </a:r>
            <a:endParaRPr lang="it-IT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29/04/2022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713" y="1463433"/>
            <a:ext cx="6555347" cy="3933556"/>
          </a:xfrm>
        </p:spPr>
        <p:txBody>
          <a:bodyPr vert="horz" lIns="91440" tIns="9144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cs typeface="Calibri"/>
              </a:rPr>
              <a:t>Per questo </a:t>
            </a:r>
            <a:r>
              <a:rPr lang="it-IT" sz="2000" dirty="0" err="1">
                <a:cs typeface="Calibri"/>
              </a:rPr>
              <a:t>homework</a:t>
            </a:r>
            <a:r>
              <a:rPr lang="it-IT" sz="2000" dirty="0">
                <a:cs typeface="Calibri"/>
              </a:rPr>
              <a:t> ho deciso di aggiungere due API al sito creato per il mhw2, ovvero il quiz. La prima è una API senza autenticazione, la seconda è una API con autenticazione OAuth2.</a:t>
            </a:r>
          </a:p>
          <a:p>
            <a:pPr marL="0" indent="0">
              <a:buNone/>
            </a:pPr>
            <a:endParaRPr lang="it-IT" sz="2000" dirty="0">
              <a:cs typeface="Calibri"/>
            </a:endParaRPr>
          </a:p>
          <a:p>
            <a:pPr marL="0" indent="0">
              <a:buNone/>
            </a:pPr>
            <a:r>
              <a:rPr lang="it-IT" sz="2000" dirty="0">
                <a:cs typeface="Calibri"/>
              </a:rPr>
              <a:t>Anche il codice </a:t>
            </a:r>
            <a:r>
              <a:rPr lang="it-IT" sz="2000" dirty="0" err="1">
                <a:cs typeface="Calibri"/>
              </a:rPr>
              <a:t>javascript</a:t>
            </a:r>
            <a:r>
              <a:rPr lang="it-IT" sz="2000" dirty="0">
                <a:cs typeface="Calibri"/>
              </a:rPr>
              <a:t> è stato modificato a dovere in modo da far funzionare il quiz anche con le API aggiunte.</a:t>
            </a:r>
          </a:p>
          <a:p>
            <a:pPr lvl="1"/>
            <a:endParaRPr lang="it-I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Descrizione prima 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840EC8-D5D9-AF3A-1F9D-A0ED7E25DFC3}"/>
              </a:ext>
            </a:extLst>
          </p:cNvPr>
          <p:cNvSpPr txBox="1"/>
          <p:nvPr/>
        </p:nvSpPr>
        <p:spPr>
          <a:xfrm>
            <a:off x="4568536" y="117764"/>
            <a:ext cx="71073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La prima API è stata presa dal sito </a:t>
            </a:r>
            <a:r>
              <a:rPr lang="it-IT" dirty="0">
                <a:ea typeface="+mn-lt"/>
                <a:cs typeface="+mn-lt"/>
              </a:rPr>
              <a:t>Free API | TheCocktailDB.com.</a:t>
            </a:r>
          </a:p>
          <a:p>
            <a:r>
              <a:rPr lang="it-IT" dirty="0">
                <a:cs typeface="Calibri"/>
              </a:rPr>
              <a:t>Nel sito ho aggiunto una quarta domanda ulteriore oltre le tre che già c'erano  e ho fatto in modo che fosse l'utente stesso a scegliere le risposte da ottenere. Infatti tramite un </a:t>
            </a:r>
            <a:r>
              <a:rPr lang="it-IT" dirty="0" err="1">
                <a:cs typeface="Calibri"/>
              </a:rPr>
              <a:t>form</a:t>
            </a:r>
            <a:r>
              <a:rPr lang="it-IT" dirty="0">
                <a:cs typeface="Calibri"/>
              </a:rPr>
              <a:t> l'utente potrà inserire un ingrediente e gli verranno fornite delle immagini di bevande che contengono quell'ingrediente tra cui dovrà scegliere per completare il quiz.</a:t>
            </a:r>
          </a:p>
        </p:txBody>
      </p:sp>
      <p:pic>
        <p:nvPicPr>
          <p:cNvPr id="7" name="Immagine 8" descr="Immagine che contiene testo, cibo, diverso, parecchi&#10;&#10;Descrizione generata automaticamente">
            <a:extLst>
              <a:ext uri="{FF2B5EF4-FFF2-40B4-BE49-F238E27FC236}">
                <a16:creationId xmlns:a16="http://schemas.microsoft.com/office/drawing/2014/main" id="{9426F9BF-D137-B86D-A093-7AC95475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71" y="1892413"/>
            <a:ext cx="2718164" cy="4523677"/>
          </a:xfrm>
          <a:prstGeom prst="rect">
            <a:avLst/>
          </a:prstGeom>
        </p:spPr>
      </p:pic>
      <p:pic>
        <p:nvPicPr>
          <p:cNvPr id="9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F392CA-EEFA-3E20-2B5B-D27E05B3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374" y="1888944"/>
            <a:ext cx="3449443" cy="46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</a:t>
            </a:r>
            <a:br>
              <a:rPr lang="it-IT" sz="4000" dirty="0">
                <a:solidFill>
                  <a:srgbClr val="FFFFFF"/>
                </a:solidFill>
                <a:cs typeface="Calibri Light"/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JavaScript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CC37B4-FC1F-A290-DB54-21BC635A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90" y="1714873"/>
            <a:ext cx="3914078" cy="4385399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7D675257-8C7F-1B4C-D740-6DC1A24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91" y="582673"/>
            <a:ext cx="6107150" cy="377237"/>
          </a:xfrm>
          <a:prstGeom prst="rect">
            <a:avLst/>
          </a:prstGeom>
        </p:spPr>
      </p:pic>
      <p:pic>
        <p:nvPicPr>
          <p:cNvPr id="9" name="Immagine 10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4B40CA30-EAB4-B4F6-B2C0-C373DB62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791" y="1089234"/>
            <a:ext cx="4666785" cy="4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cs typeface="Calibri Light"/>
              </a:rPr>
              <a:t>Descrizione seconda 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907198-5ED8-7774-00AD-70FC4F4E3AF9}"/>
              </a:ext>
            </a:extLst>
          </p:cNvPr>
          <p:cNvSpPr txBox="1"/>
          <p:nvPr/>
        </p:nvSpPr>
        <p:spPr>
          <a:xfrm>
            <a:off x="4455968" y="368877"/>
            <a:ext cx="73325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La seconda API è stata presa dal sito </a:t>
            </a:r>
            <a:r>
              <a:rPr lang="it-IT" dirty="0" err="1">
                <a:ea typeface="+mn-lt"/>
                <a:cs typeface="+mn-lt"/>
              </a:rPr>
              <a:t>Vimeo</a:t>
            </a:r>
            <a:r>
              <a:rPr lang="it-IT" dirty="0">
                <a:ea typeface="+mn-lt"/>
                <a:cs typeface="+mn-lt"/>
              </a:rPr>
              <a:t> Developer API.</a:t>
            </a:r>
          </a:p>
          <a:p>
            <a:r>
              <a:rPr lang="it-IT" dirty="0">
                <a:ea typeface="+mn-lt"/>
                <a:cs typeface="+mn-lt"/>
              </a:rPr>
              <a:t>Nella sezione del risultato del quiz ho aggiunto un pulsante che permette di far apparire un video inerente al cibo. Il video viene preso da una lista di 9 video, e quello che apparirà dipenderà dalle risposte selezionate nel quiz.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70EF377B-E03C-3944-F6C7-55DB6AEF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29" y="1944417"/>
            <a:ext cx="3703935" cy="4254512"/>
          </a:xfrm>
          <a:prstGeom prst="rect">
            <a:avLst/>
          </a:prstGeom>
        </p:spPr>
      </p:pic>
      <p:pic>
        <p:nvPicPr>
          <p:cNvPr id="9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30CEB0-8CDE-0589-FA05-57909934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945496"/>
            <a:ext cx="3868881" cy="39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  <a:cs typeface="Calibri Light"/>
              </a:rPr>
              <a:t>JavaScript</a:t>
            </a:r>
            <a:endParaRPr lang="it-IT" dirty="0"/>
          </a:p>
        </p:txBody>
      </p: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66251B-AF64-46F1-619D-7AFE4B0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58" y="777210"/>
            <a:ext cx="3955472" cy="5662191"/>
          </a:xfrm>
          <a:prstGeom prst="rect">
            <a:avLst/>
          </a:prstGeom>
        </p:spPr>
      </p:pic>
      <p:pic>
        <p:nvPicPr>
          <p:cNvPr id="7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C79E43-A14C-3F54-47E7-05D91D49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55" y="774123"/>
            <a:ext cx="3054643" cy="5917579"/>
          </a:xfrm>
          <a:prstGeom prst="rect">
            <a:avLst/>
          </a:prstGeom>
        </p:spPr>
      </p:pic>
      <p:pic>
        <p:nvPicPr>
          <p:cNvPr id="9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77D067-A845-EA1B-DCDF-05B67F95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59" y="161981"/>
            <a:ext cx="7696199" cy="5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Office Theme</vt:lpstr>
      <vt:lpstr>MHW3</vt:lpstr>
      <vt:lpstr>Descrizione del progetto</vt:lpstr>
      <vt:lpstr>Descrizione prima API</vt:lpstr>
      <vt:lpstr>Prima API: JavaScript</vt:lpstr>
      <vt:lpstr>Descrizione seconda API</vt:lpstr>
      <vt:lpstr>Seconda API: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Concetto Spampinato</cp:lastModifiedBy>
  <cp:revision>159</cp:revision>
  <dcterms:created xsi:type="dcterms:W3CDTF">2021-03-24T16:57:46Z</dcterms:created>
  <dcterms:modified xsi:type="dcterms:W3CDTF">2022-04-30T17:44:23Z</dcterms:modified>
</cp:coreProperties>
</file>