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A8FD4A-515A-CE02-AF6A-F3F8F98532C0}" v="255" dt="2023-08-28T11:29:06.291"/>
    <p1510:client id="{CDA81F8E-34EC-0353-5887-34B99E4AE5ED}" v="1082" dt="2023-08-28T11:00:1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digioia" userId="S::i.digioia3@studenti.uniba.it::1add5a5f-5733-43c5-a721-1c901d388792" providerId="AD" clId="Web-{CDA81F8E-34EC-0353-5887-34B99E4AE5ED}"/>
    <pc:docChg chg="addSld delSld modSld sldOrd addMainMaster delMainMaster">
      <pc:chgData name="ivan digioia" userId="S::i.digioia3@studenti.uniba.it::1add5a5f-5733-43c5-a721-1c901d388792" providerId="AD" clId="Web-{CDA81F8E-34EC-0353-5887-34B99E4AE5ED}" dt="2023-08-28T11:00:15.828" v="1197"/>
      <pc:docMkLst>
        <pc:docMk/>
      </pc:docMkLst>
      <pc:sldChg chg="addSp delSp modSp mod ord setBg modClrScheme setClrOvrMap chgLayout">
        <pc:chgData name="ivan digioia" userId="S::i.digioia3@studenti.uniba.it::1add5a5f-5733-43c5-a721-1c901d388792" providerId="AD" clId="Web-{CDA81F8E-34EC-0353-5887-34B99E4AE5ED}" dt="2023-08-28T09:43:37.992" v="256"/>
        <pc:sldMkLst>
          <pc:docMk/>
          <pc:sldMk cId="3962583941" sldId="256"/>
        </pc:sldMkLst>
        <pc:spChg chg="mod ord">
          <ac:chgData name="ivan digioia" userId="S::i.digioia3@studenti.uniba.it::1add5a5f-5733-43c5-a721-1c901d388792" providerId="AD" clId="Web-{CDA81F8E-34EC-0353-5887-34B99E4AE5ED}" dt="2023-08-28T09:20:05.323" v="70" actId="20577"/>
          <ac:spMkLst>
            <pc:docMk/>
            <pc:sldMk cId="3962583941" sldId="256"/>
            <ac:spMk id="2" creationId="{00000000-0000-0000-0000-000000000000}"/>
          </ac:spMkLst>
        </pc:spChg>
        <pc:spChg chg="mod ord">
          <ac:chgData name="ivan digioia" userId="S::i.digioia3@studenti.uniba.it::1add5a5f-5733-43c5-a721-1c901d388792" providerId="AD" clId="Web-{CDA81F8E-34EC-0353-5887-34B99E4AE5ED}" dt="2023-08-28T09:43:15.741" v="255" actId="20577"/>
          <ac:spMkLst>
            <pc:docMk/>
            <pc:sldMk cId="3962583941" sldId="256"/>
            <ac:spMk id="3" creationId="{00000000-0000-0000-0000-000000000000}"/>
          </ac:spMkLst>
        </pc:spChg>
        <pc:spChg chg="add mod">
          <ac:chgData name="ivan digioia" userId="S::i.digioia3@studenti.uniba.it::1add5a5f-5733-43c5-a721-1c901d388792" providerId="AD" clId="Web-{CDA81F8E-34EC-0353-5887-34B99E4AE5ED}" dt="2023-08-28T09:19:11.540" v="64" actId="1076"/>
          <ac:spMkLst>
            <pc:docMk/>
            <pc:sldMk cId="3962583941" sldId="256"/>
            <ac:spMk id="4" creationId="{3E6FAABA-1843-7A03-B360-554AEAC9DF9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19:05.352" v="62"/>
          <ac:spMkLst>
            <pc:docMk/>
            <pc:sldMk cId="3962583941" sldId="256"/>
            <ac:spMk id="14" creationId="{C393B4A7-6ABF-423D-A762-3CDB4897A833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19:05.352" v="62"/>
          <ac:spMkLst>
            <pc:docMk/>
            <pc:sldMk cId="3962583941" sldId="256"/>
            <ac:spMk id="20" creationId="{01AD250C-F2EA-449F-9B14-DF5BB674C500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19:05.352" v="62"/>
          <ac:spMkLst>
            <pc:docMk/>
            <pc:sldMk cId="3962583941" sldId="256"/>
            <ac:spMk id="22" creationId="{F747F1B4-B831-4277-8AB0-32767F7EB7BF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19:05.352" v="62"/>
          <ac:spMkLst>
            <pc:docMk/>
            <pc:sldMk cId="3962583941" sldId="256"/>
            <ac:spMk id="24" creationId="{D80CFA21-AB7C-4BEB-9BFF-05764FBBF3C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19:05.352" v="62"/>
          <ac:spMkLst>
            <pc:docMk/>
            <pc:sldMk cId="3962583941" sldId="256"/>
            <ac:spMk id="26" creationId="{12F7E335-851A-4CAE-B09F-E657819D4600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19:05.352" v="62"/>
          <ac:spMkLst>
            <pc:docMk/>
            <pc:sldMk cId="3962583941" sldId="256"/>
            <ac:spMk id="28" creationId="{10B541F0-7F6E-402E-84D8-CF96EACA5FBC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09:19:05.430" v="63"/>
          <ac:spMkLst>
            <pc:docMk/>
            <pc:sldMk cId="3962583941" sldId="256"/>
            <ac:spMk id="32" creationId="{C393B4A7-6ABF-423D-A762-3CDB4897A833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09:19:05.430" v="63"/>
          <ac:spMkLst>
            <pc:docMk/>
            <pc:sldMk cId="3962583941" sldId="256"/>
            <ac:spMk id="35" creationId="{01AD250C-F2EA-449F-9B14-DF5BB674C500}"/>
          </ac:spMkLst>
        </pc:spChg>
        <pc:picChg chg="add del">
          <ac:chgData name="ivan digioia" userId="S::i.digioia3@studenti.uniba.it::1add5a5f-5733-43c5-a721-1c901d388792" providerId="AD" clId="Web-{CDA81F8E-34EC-0353-5887-34B99E4AE5ED}" dt="2023-08-28T09:19:05.352" v="62"/>
          <ac:picMkLst>
            <pc:docMk/>
            <pc:sldMk cId="3962583941" sldId="256"/>
            <ac:picMk id="10" creationId="{F1B8F9CB-890B-4CB8-B503-188A763E2FC1}"/>
          </ac:picMkLst>
        </pc:picChg>
        <pc:picChg chg="add del">
          <ac:chgData name="ivan digioia" userId="S::i.digioia3@studenti.uniba.it::1add5a5f-5733-43c5-a721-1c901d388792" providerId="AD" clId="Web-{CDA81F8E-34EC-0353-5887-34B99E4AE5ED}" dt="2023-08-28T09:19:05.352" v="62"/>
          <ac:picMkLst>
            <pc:docMk/>
            <pc:sldMk cId="3962583941" sldId="256"/>
            <ac:picMk id="12" creationId="{AA632AB4-3837-4FD0-8B62-0A18B573F46D}"/>
          </ac:picMkLst>
        </pc:picChg>
        <pc:picChg chg="add del">
          <ac:chgData name="ivan digioia" userId="S::i.digioia3@studenti.uniba.it::1add5a5f-5733-43c5-a721-1c901d388792" providerId="AD" clId="Web-{CDA81F8E-34EC-0353-5887-34B99E4AE5ED}" dt="2023-08-28T09:19:05.352" v="62"/>
          <ac:picMkLst>
            <pc:docMk/>
            <pc:sldMk cId="3962583941" sldId="256"/>
            <ac:picMk id="16" creationId="{9CD2319A-6FA9-4EFB-9EDF-7304467425E8}"/>
          </ac:picMkLst>
        </pc:picChg>
        <pc:picChg chg="add del">
          <ac:chgData name="ivan digioia" userId="S::i.digioia3@studenti.uniba.it::1add5a5f-5733-43c5-a721-1c901d388792" providerId="AD" clId="Web-{CDA81F8E-34EC-0353-5887-34B99E4AE5ED}" dt="2023-08-28T09:19:05.352" v="62"/>
          <ac:picMkLst>
            <pc:docMk/>
            <pc:sldMk cId="3962583941" sldId="256"/>
            <ac:picMk id="18" creationId="{D1692A93-3514-4486-8B67-CCA4E0259BCB}"/>
          </ac:picMkLst>
        </pc:picChg>
        <pc:picChg chg="add">
          <ac:chgData name="ivan digioia" userId="S::i.digioia3@studenti.uniba.it::1add5a5f-5733-43c5-a721-1c901d388792" providerId="AD" clId="Web-{CDA81F8E-34EC-0353-5887-34B99E4AE5ED}" dt="2023-08-28T09:19:05.430" v="63"/>
          <ac:picMkLst>
            <pc:docMk/>
            <pc:sldMk cId="3962583941" sldId="256"/>
            <ac:picMk id="30" creationId="{F1B8F9CB-890B-4CB8-B503-188A763E2FC1}"/>
          </ac:picMkLst>
        </pc:picChg>
        <pc:picChg chg="add">
          <ac:chgData name="ivan digioia" userId="S::i.digioia3@studenti.uniba.it::1add5a5f-5733-43c5-a721-1c901d388792" providerId="AD" clId="Web-{CDA81F8E-34EC-0353-5887-34B99E4AE5ED}" dt="2023-08-28T09:19:05.430" v="63"/>
          <ac:picMkLst>
            <pc:docMk/>
            <pc:sldMk cId="3962583941" sldId="256"/>
            <ac:picMk id="31" creationId="{AA632AB4-3837-4FD0-8B62-0A18B573F46D}"/>
          </ac:picMkLst>
        </pc:picChg>
        <pc:picChg chg="add">
          <ac:chgData name="ivan digioia" userId="S::i.digioia3@studenti.uniba.it::1add5a5f-5733-43c5-a721-1c901d388792" providerId="AD" clId="Web-{CDA81F8E-34EC-0353-5887-34B99E4AE5ED}" dt="2023-08-28T09:19:05.430" v="63"/>
          <ac:picMkLst>
            <pc:docMk/>
            <pc:sldMk cId="3962583941" sldId="256"/>
            <ac:picMk id="33" creationId="{9CD2319A-6FA9-4EFB-9EDF-7304467425E8}"/>
          </ac:picMkLst>
        </pc:picChg>
        <pc:picChg chg="add">
          <ac:chgData name="ivan digioia" userId="S::i.digioia3@studenti.uniba.it::1add5a5f-5733-43c5-a721-1c901d388792" providerId="AD" clId="Web-{CDA81F8E-34EC-0353-5887-34B99E4AE5ED}" dt="2023-08-28T09:19:05.430" v="63"/>
          <ac:picMkLst>
            <pc:docMk/>
            <pc:sldMk cId="3962583941" sldId="256"/>
            <ac:picMk id="34" creationId="{D1692A93-3514-4486-8B67-CCA4E0259BCB}"/>
          </ac:picMkLst>
        </pc:picChg>
      </pc:sldChg>
      <pc:sldChg chg="addSp delSp modSp new mod ord setBg modClrScheme setClrOvrMap chgLayout">
        <pc:chgData name="ivan digioia" userId="S::i.digioia3@studenti.uniba.it::1add5a5f-5733-43c5-a721-1c901d388792" providerId="AD" clId="Web-{CDA81F8E-34EC-0353-5887-34B99E4AE5ED}" dt="2023-08-28T09:52:22.843" v="369" actId="1076"/>
        <pc:sldMkLst>
          <pc:docMk/>
          <pc:sldMk cId="67160579" sldId="257"/>
        </pc:sldMkLst>
        <pc:spChg chg="del mod ord">
          <ac:chgData name="ivan digioia" userId="S::i.digioia3@studenti.uniba.it::1add5a5f-5733-43c5-a721-1c901d388792" providerId="AD" clId="Web-{CDA81F8E-34EC-0353-5887-34B99E4AE5ED}" dt="2023-08-28T09:26:47.825" v="73"/>
          <ac:spMkLst>
            <pc:docMk/>
            <pc:sldMk cId="67160579" sldId="257"/>
            <ac:spMk id="2" creationId="{F4867559-4655-2007-FA1D-97794C82A58A}"/>
          </ac:spMkLst>
        </pc:spChg>
        <pc:spChg chg="del mod ord">
          <ac:chgData name="ivan digioia" userId="S::i.digioia3@studenti.uniba.it::1add5a5f-5733-43c5-a721-1c901d388792" providerId="AD" clId="Web-{CDA81F8E-34EC-0353-5887-34B99E4AE5ED}" dt="2023-08-28T09:27:45.155" v="86"/>
          <ac:spMkLst>
            <pc:docMk/>
            <pc:sldMk cId="67160579" sldId="257"/>
            <ac:spMk id="3" creationId="{677092B2-82D3-2C2D-A05D-4FE248AC052C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27:45.155" v="86"/>
          <ac:spMkLst>
            <pc:docMk/>
            <pc:sldMk cId="67160579" sldId="257"/>
            <ac:spMk id="8" creationId="{74CD14DB-BB81-479F-A1FC-1C75640E9F8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27:45.155" v="86"/>
          <ac:spMkLst>
            <pc:docMk/>
            <pc:sldMk cId="67160579" sldId="257"/>
            <ac:spMk id="10" creationId="{C943A91B-7CA7-4592-A975-73B1BF8C4C7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27:45.155" v="86"/>
          <ac:spMkLst>
            <pc:docMk/>
            <pc:sldMk cId="67160579" sldId="257"/>
            <ac:spMk id="12" creationId="{EC471314-E46A-414B-8D91-74880E84F18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27:45.155" v="86"/>
          <ac:spMkLst>
            <pc:docMk/>
            <pc:sldMk cId="67160579" sldId="257"/>
            <ac:spMk id="14" creationId="{6A681326-1C9D-44A3-A627-3871BDAE412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21" creationId="{F747F1B4-B831-4277-8AB0-32767F7EB7BF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23" creationId="{D80CFA21-AB7C-4BEB-9BFF-05764FBBF3C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25" creationId="{12F7E335-851A-4CAE-B09F-E657819D4600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27" creationId="{10B541F0-7F6E-402E-84D8-CF96EACA5FBC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8:58.902" v="249"/>
          <ac:spMkLst>
            <pc:docMk/>
            <pc:sldMk cId="67160579" sldId="257"/>
            <ac:spMk id="29" creationId="{B5541CD5-D7AC-4686-8783-CF5D1D4FC26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8:58.902" v="249"/>
          <ac:spMkLst>
            <pc:docMk/>
            <pc:sldMk cId="67160579" sldId="257"/>
            <ac:spMk id="30" creationId="{0420923D-0C6E-4656-9A01-EE9FB6345EB3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8:58.902" v="249"/>
          <ac:spMkLst>
            <pc:docMk/>
            <pc:sldMk cId="67160579" sldId="257"/>
            <ac:spMk id="31" creationId="{904D0A95-DEAA-4B8D-A340-BEC3A5DBCDDB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3:23.607" v="182"/>
          <ac:spMkLst>
            <pc:docMk/>
            <pc:sldMk cId="67160579" sldId="257"/>
            <ac:spMk id="32" creationId="{F747F1B4-B831-4277-8AB0-32767F7EB7BF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33" creationId="{47AEA421-5F29-4BA7-9360-2501B5987921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3:23.607" v="182"/>
          <ac:spMkLst>
            <pc:docMk/>
            <pc:sldMk cId="67160579" sldId="257"/>
            <ac:spMk id="34" creationId="{D80CFA21-AB7C-4BEB-9BFF-05764FBBF3C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35" creationId="{9348F0CB-4904-4DEF-BDD4-ADEC2DCCCBD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3:23.607" v="182"/>
          <ac:spMkLst>
            <pc:docMk/>
            <pc:sldMk cId="67160579" sldId="257"/>
            <ac:spMk id="36" creationId="{12F7E335-851A-4CAE-B09F-E657819D4600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37" creationId="{1583E1B8-79B3-49BB-8704-58E4AB1AF213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3:23.607" v="182"/>
          <ac:spMkLst>
            <pc:docMk/>
            <pc:sldMk cId="67160579" sldId="257"/>
            <ac:spMk id="38" creationId="{10B541F0-7F6E-402E-84D8-CF96EACA5FBC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39:07.825" v="251"/>
          <ac:spMkLst>
            <pc:docMk/>
            <pc:sldMk cId="67160579" sldId="257"/>
            <ac:spMk id="39" creationId="{7BB34D5F-2B87-438E-8236-69C6068D47A4}"/>
          </ac:spMkLst>
        </pc:spChg>
        <pc:spChg chg="add mod">
          <ac:chgData name="ivan digioia" userId="S::i.digioia3@studenti.uniba.it::1add5a5f-5733-43c5-a721-1c901d388792" providerId="AD" clId="Web-{CDA81F8E-34EC-0353-5887-34B99E4AE5ED}" dt="2023-08-28T09:52:22.843" v="369" actId="1076"/>
          <ac:spMkLst>
            <pc:docMk/>
            <pc:sldMk cId="67160579" sldId="257"/>
            <ac:spMk id="2158" creationId="{1C95E4B3-B3DB-8535-598A-BD61A950FB7C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50:04.024" v="334"/>
          <ac:spMkLst>
            <pc:docMk/>
            <pc:sldMk cId="67160579" sldId="257"/>
            <ac:spMk id="2159" creationId="{167BC0CE-B1D5-C8F0-2CC9-636E93173D7A}"/>
          </ac:spMkLst>
        </pc:spChg>
        <pc:graphicFrameChg chg="add mod modGraphic">
          <ac:chgData name="ivan digioia" userId="S::i.digioia3@studenti.uniba.it::1add5a5f-5733-43c5-a721-1c901d388792" providerId="AD" clId="Web-{CDA81F8E-34EC-0353-5887-34B99E4AE5ED}" dt="2023-08-28T09:39:07.825" v="251"/>
          <ac:graphicFrameMkLst>
            <pc:docMk/>
            <pc:sldMk cId="67160579" sldId="257"/>
            <ac:graphicFrameMk id="16" creationId="{E76F6326-6429-282A-83C1-4EDC27360AEA}"/>
          </ac:graphicFrameMkLst>
        </pc:graphicFrameChg>
      </pc:sldChg>
      <pc:sldChg chg="addSp delSp modSp new mod setBg setClrOvrMap">
        <pc:chgData name="ivan digioia" userId="S::i.digioia3@studenti.uniba.it::1add5a5f-5733-43c5-a721-1c901d388792" providerId="AD" clId="Web-{CDA81F8E-34EC-0353-5887-34B99E4AE5ED}" dt="2023-08-28T10:01:28.506" v="433" actId="20577"/>
        <pc:sldMkLst>
          <pc:docMk/>
          <pc:sldMk cId="3440194577" sldId="258"/>
        </pc:sldMkLst>
        <pc:spChg chg="mod">
          <ac:chgData name="ivan digioia" userId="S::i.digioia3@studenti.uniba.it::1add5a5f-5733-43c5-a721-1c901d388792" providerId="AD" clId="Web-{CDA81F8E-34EC-0353-5887-34B99E4AE5ED}" dt="2023-08-28T10:01:28.506" v="433" actId="20577"/>
          <ac:spMkLst>
            <pc:docMk/>
            <pc:sldMk cId="3440194577" sldId="258"/>
            <ac:spMk id="2" creationId="{A870424A-F015-C07C-7900-52632383D617}"/>
          </ac:spMkLst>
        </pc:spChg>
        <pc:spChg chg="del mod">
          <ac:chgData name="ivan digioia" userId="S::i.digioia3@studenti.uniba.it::1add5a5f-5733-43c5-a721-1c901d388792" providerId="AD" clId="Web-{CDA81F8E-34EC-0353-5887-34B99E4AE5ED}" dt="2023-08-28T09:59:12.016" v="408"/>
          <ac:spMkLst>
            <pc:docMk/>
            <pc:sldMk cId="3440194577" sldId="258"/>
            <ac:spMk id="3" creationId="{750BC4DD-AC1B-A4E9-A117-16C43850119D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59:12.016" v="408"/>
          <ac:spMkLst>
            <pc:docMk/>
            <pc:sldMk cId="3440194577" sldId="258"/>
            <ac:spMk id="8" creationId="{74CD14DB-BB81-479F-A1FC-1C75640E9F8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59:12.016" v="408"/>
          <ac:spMkLst>
            <pc:docMk/>
            <pc:sldMk cId="3440194577" sldId="258"/>
            <ac:spMk id="10" creationId="{C943A91B-7CA7-4592-A975-73B1BF8C4C7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59:12.016" v="408"/>
          <ac:spMkLst>
            <pc:docMk/>
            <pc:sldMk cId="3440194577" sldId="258"/>
            <ac:spMk id="12" creationId="{EC471314-E46A-414B-8D91-74880E84F18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59:12.016" v="408"/>
          <ac:spMkLst>
            <pc:docMk/>
            <pc:sldMk cId="3440194577" sldId="258"/>
            <ac:spMk id="14" creationId="{6A681326-1C9D-44A3-A627-3871BDAE412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39" v="424"/>
          <ac:spMkLst>
            <pc:docMk/>
            <pc:sldMk cId="3440194577" sldId="258"/>
            <ac:spMk id="20" creationId="{ABE6F9A3-300E-47F5-B41C-C8C5E758DE7C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39" v="424"/>
          <ac:spMkLst>
            <pc:docMk/>
            <pc:sldMk cId="3440194577" sldId="258"/>
            <ac:spMk id="22" creationId="{61B4701B-39FE-43B8-86AA-D6B8789C220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39" v="424"/>
          <ac:spMkLst>
            <pc:docMk/>
            <pc:sldMk cId="3440194577" sldId="258"/>
            <ac:spMk id="24" creationId="{E9A7EF13-49FA-4355-971A-34B065F35022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39" v="424"/>
          <ac:spMkLst>
            <pc:docMk/>
            <pc:sldMk cId="3440194577" sldId="258"/>
            <ac:spMk id="26" creationId="{92CF3C3E-0F7B-4F0C-8EBD-BDD38E9C66F5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07" v="423"/>
          <ac:spMkLst>
            <pc:docMk/>
            <pc:sldMk cId="3440194577" sldId="258"/>
            <ac:spMk id="31" creationId="{F747F1B4-B831-4277-8AB0-32767F7EB7BF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07" v="423"/>
          <ac:spMkLst>
            <pc:docMk/>
            <pc:sldMk cId="3440194577" sldId="258"/>
            <ac:spMk id="33" creationId="{D80CFA21-AB7C-4BEB-9BFF-05764FBBF3C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07" v="423"/>
          <ac:spMkLst>
            <pc:docMk/>
            <pc:sldMk cId="3440194577" sldId="258"/>
            <ac:spMk id="35" creationId="{12F7E335-851A-4CAE-B09F-E657819D4600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43.707" v="423"/>
          <ac:spMkLst>
            <pc:docMk/>
            <pc:sldMk cId="3440194577" sldId="258"/>
            <ac:spMk id="37" creationId="{10B541F0-7F6E-402E-84D8-CF96EACA5FBC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39" creationId="{F747F1B4-B831-4277-8AB0-32767F7EB7BF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40" creationId="{D80CFA21-AB7C-4BEB-9BFF-05764FBBF3C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41" creationId="{12F7E335-851A-4CAE-B09F-E657819D4600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42" creationId="{10B541F0-7F6E-402E-84D8-CF96EACA5FBC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47" creationId="{ABE6F9A3-300E-47F5-B41C-C8C5E758DE7C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49" creationId="{61B4701B-39FE-43B8-86AA-D6B8789C2207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51" creationId="{E9A7EF13-49FA-4355-971A-34B065F35022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00:59.646" v="427"/>
          <ac:spMkLst>
            <pc:docMk/>
            <pc:sldMk cId="3440194577" sldId="258"/>
            <ac:spMk id="53" creationId="{92CF3C3E-0F7B-4F0C-8EBD-BDD38E9C66F5}"/>
          </ac:spMkLst>
        </pc:spChg>
        <pc:graphicFrameChg chg="add mod modGraphic">
          <ac:chgData name="ivan digioia" userId="S::i.digioia3@studenti.uniba.it::1add5a5f-5733-43c5-a721-1c901d388792" providerId="AD" clId="Web-{CDA81F8E-34EC-0353-5887-34B99E4AE5ED}" dt="2023-08-28T10:01:17.412" v="431" actId="14100"/>
          <ac:graphicFrameMkLst>
            <pc:docMk/>
            <pc:sldMk cId="3440194577" sldId="258"/>
            <ac:graphicFrameMk id="16" creationId="{1C1F7446-F1BB-1042-2FEC-33A7993E330E}"/>
          </ac:graphicFrameMkLst>
        </pc:graphicFrameChg>
      </pc:sldChg>
      <pc:sldChg chg="addSp delSp modSp new del mod ord setBg setClrOvrMap">
        <pc:chgData name="ivan digioia" userId="S::i.digioia3@studenti.uniba.it::1add5a5f-5733-43c5-a721-1c901d388792" providerId="AD" clId="Web-{CDA81F8E-34EC-0353-5887-34B99E4AE5ED}" dt="2023-08-28T09:52:53.125" v="373"/>
        <pc:sldMkLst>
          <pc:docMk/>
          <pc:sldMk cId="4051463080" sldId="258"/>
        </pc:sldMkLst>
        <pc:spChg chg="del mod">
          <ac:chgData name="ivan digioia" userId="S::i.digioia3@studenti.uniba.it::1add5a5f-5733-43c5-a721-1c901d388792" providerId="AD" clId="Web-{CDA81F8E-34EC-0353-5887-34B99E4AE5ED}" dt="2023-08-28T09:45:54.451" v="280"/>
          <ac:spMkLst>
            <pc:docMk/>
            <pc:sldMk cId="4051463080" sldId="258"/>
            <ac:spMk id="2" creationId="{41E75342-4145-09D1-38D3-4176828173B8}"/>
          </ac:spMkLst>
        </pc:spChg>
        <pc:spChg chg="add del mod">
          <ac:chgData name="ivan digioia" userId="S::i.digioia3@studenti.uniba.it::1add5a5f-5733-43c5-a721-1c901d388792" providerId="AD" clId="Web-{CDA81F8E-34EC-0353-5887-34B99E4AE5ED}" dt="2023-08-28T09:45:14.200" v="262"/>
          <ac:spMkLst>
            <pc:docMk/>
            <pc:sldMk cId="4051463080" sldId="258"/>
            <ac:spMk id="3" creationId="{0DDF854A-AB5F-CC35-06E9-0EE7C25F789D}"/>
          </ac:spMkLst>
        </pc:spChg>
        <pc:spChg chg="add del mod">
          <ac:chgData name="ivan digioia" userId="S::i.digioia3@studenti.uniba.it::1add5a5f-5733-43c5-a721-1c901d388792" providerId="AD" clId="Web-{CDA81F8E-34EC-0353-5887-34B99E4AE5ED}" dt="2023-08-28T09:46:08.764" v="282"/>
          <ac:spMkLst>
            <pc:docMk/>
            <pc:sldMk cId="4051463080" sldId="258"/>
            <ac:spMk id="5" creationId="{977B3FDA-E958-83D5-6812-6F8974EE013D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4:59.371" v="259"/>
          <ac:spMkLst>
            <pc:docMk/>
            <pc:sldMk cId="4051463080" sldId="258"/>
            <ac:spMk id="8" creationId="{052BEFF1-896C-45B1-B02C-96A6A1BC389A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4:59.371" v="259"/>
          <ac:spMkLst>
            <pc:docMk/>
            <pc:sldMk cId="4051463080" sldId="258"/>
            <ac:spMk id="10" creationId="{BB237A14-61B1-4C00-A670-5D8D68A8668E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4:59.371" v="259"/>
          <ac:spMkLst>
            <pc:docMk/>
            <pc:sldMk cId="4051463080" sldId="258"/>
            <ac:spMk id="12" creationId="{8598F259-6F54-47A3-8D13-1603D786A328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4:59.371" v="259"/>
          <ac:spMkLst>
            <pc:docMk/>
            <pc:sldMk cId="4051463080" sldId="258"/>
            <ac:spMk id="14" creationId="{0BA768A8-4FED-4ED8-9E46-6BE72188ECD2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5:14.184" v="261"/>
          <ac:spMkLst>
            <pc:docMk/>
            <pc:sldMk cId="4051463080" sldId="258"/>
            <ac:spMk id="18" creationId="{87F0FDC4-AD8C-47D9-9131-623C98ADB0AE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5:14.184" v="261"/>
          <ac:spMkLst>
            <pc:docMk/>
            <pc:sldMk cId="4051463080" sldId="258"/>
            <ac:spMk id="20" creationId="{DE27238C-8EAF-4098-86E6-7723B7DAE601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5:14.184" v="261"/>
          <ac:spMkLst>
            <pc:docMk/>
            <pc:sldMk cId="4051463080" sldId="258"/>
            <ac:spMk id="21" creationId="{4FA533C5-33E3-4611-AF9F-72811D8B26A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5:14.184" v="261"/>
          <ac:spMkLst>
            <pc:docMk/>
            <pc:sldMk cId="4051463080" sldId="258"/>
            <ac:spMk id="22" creationId="{992F97B1-1891-4FCC-9E5F-BA97EDB48F89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5:14.184" v="261"/>
          <ac:spMkLst>
            <pc:docMk/>
            <pc:sldMk cId="4051463080" sldId="258"/>
            <ac:spMk id="24" creationId="{78C6C821-FEE1-4EB6-9590-C021440C77DE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09:45:14.184" v="261"/>
          <ac:spMkLst>
            <pc:docMk/>
            <pc:sldMk cId="4051463080" sldId="258"/>
            <ac:spMk id="26" creationId="{B61A74B3-E247-44D4-8C48-FAE8E2056401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09:45:14.200" v="262"/>
          <ac:spMkLst>
            <pc:docMk/>
            <pc:sldMk cId="4051463080" sldId="258"/>
            <ac:spMk id="28" creationId="{74CD14DB-BB81-479F-A1FC-1C75640E9F84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09:45:14.200" v="262"/>
          <ac:spMkLst>
            <pc:docMk/>
            <pc:sldMk cId="4051463080" sldId="258"/>
            <ac:spMk id="29" creationId="{C943A91B-7CA7-4592-A975-73B1BF8C4C74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09:45:14.200" v="262"/>
          <ac:spMkLst>
            <pc:docMk/>
            <pc:sldMk cId="4051463080" sldId="258"/>
            <ac:spMk id="30" creationId="{EC471314-E46A-414B-8D91-74880E84F187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09:45:14.200" v="262"/>
          <ac:spMkLst>
            <pc:docMk/>
            <pc:sldMk cId="4051463080" sldId="258"/>
            <ac:spMk id="31" creationId="{6A681326-1C9D-44A3-A627-3871BDAE4127}"/>
          </ac:spMkLst>
        </pc:spChg>
        <pc:spChg chg="add mod">
          <ac:chgData name="ivan digioia" userId="S::i.digioia3@studenti.uniba.it::1add5a5f-5733-43c5-a721-1c901d388792" providerId="AD" clId="Web-{CDA81F8E-34EC-0353-5887-34B99E4AE5ED}" dt="2023-08-28T09:46:24.281" v="315" actId="20577"/>
          <ac:spMkLst>
            <pc:docMk/>
            <pc:sldMk cId="4051463080" sldId="258"/>
            <ac:spMk id="32" creationId="{0DDF854A-AB5F-CC35-06E9-0EE7C25F789D}"/>
          </ac:spMkLst>
        </pc:spChg>
        <pc:picChg chg="add del">
          <ac:chgData name="ivan digioia" userId="S::i.digioia3@studenti.uniba.it::1add5a5f-5733-43c5-a721-1c901d388792" providerId="AD" clId="Web-{CDA81F8E-34EC-0353-5887-34B99E4AE5ED}" dt="2023-08-28T09:45:14.184" v="261"/>
          <ac:picMkLst>
            <pc:docMk/>
            <pc:sldMk cId="4051463080" sldId="258"/>
            <ac:picMk id="16" creationId="{6AC7D913-60B7-4603-881B-831DA5D3A940}"/>
          </ac:picMkLst>
        </pc:picChg>
        <pc:picChg chg="add del">
          <ac:chgData name="ivan digioia" userId="S::i.digioia3@studenti.uniba.it::1add5a5f-5733-43c5-a721-1c901d388792" providerId="AD" clId="Web-{CDA81F8E-34EC-0353-5887-34B99E4AE5ED}" dt="2023-08-28T09:45:14.184" v="261"/>
          <ac:picMkLst>
            <pc:docMk/>
            <pc:sldMk cId="4051463080" sldId="258"/>
            <ac:picMk id="17" creationId="{91B28F63-CF00-448F-B141-FE33C33B1891}"/>
          </ac:picMkLst>
        </pc:picChg>
        <pc:picChg chg="add del">
          <ac:chgData name="ivan digioia" userId="S::i.digioia3@studenti.uniba.it::1add5a5f-5733-43c5-a721-1c901d388792" providerId="AD" clId="Web-{CDA81F8E-34EC-0353-5887-34B99E4AE5ED}" dt="2023-08-28T09:45:14.184" v="261"/>
          <ac:picMkLst>
            <pc:docMk/>
            <pc:sldMk cId="4051463080" sldId="258"/>
            <ac:picMk id="19" creationId="{2AE609E2-8522-44E4-9077-980E5BCF3E14}"/>
          </ac:picMkLst>
        </pc:picChg>
        <pc:picChg chg="add del">
          <ac:chgData name="ivan digioia" userId="S::i.digioia3@studenti.uniba.it::1add5a5f-5733-43c5-a721-1c901d388792" providerId="AD" clId="Web-{CDA81F8E-34EC-0353-5887-34B99E4AE5ED}" dt="2023-08-28T09:45:14.184" v="261"/>
          <ac:picMkLst>
            <pc:docMk/>
            <pc:sldMk cId="4051463080" sldId="258"/>
            <ac:picMk id="23" creationId="{8949AD42-25FD-4C3D-9EEE-B7FEC5809988}"/>
          </ac:picMkLst>
        </pc:picChg>
      </pc:sldChg>
      <pc:sldChg chg="new del ord">
        <pc:chgData name="ivan digioia" userId="S::i.digioia3@studenti.uniba.it::1add5a5f-5733-43c5-a721-1c901d388792" providerId="AD" clId="Web-{CDA81F8E-34EC-0353-5887-34B99E4AE5ED}" dt="2023-08-28T09:52:54.969" v="374"/>
        <pc:sldMkLst>
          <pc:docMk/>
          <pc:sldMk cId="1433747974" sldId="259"/>
        </pc:sldMkLst>
      </pc:sldChg>
      <pc:sldChg chg="addSp modSp new">
        <pc:chgData name="ivan digioia" userId="S::i.digioia3@studenti.uniba.it::1add5a5f-5733-43c5-a721-1c901d388792" providerId="AD" clId="Web-{CDA81F8E-34EC-0353-5887-34B99E4AE5ED}" dt="2023-08-28T10:06:50.270" v="557" actId="1076"/>
        <pc:sldMkLst>
          <pc:docMk/>
          <pc:sldMk cId="2302843010" sldId="259"/>
        </pc:sldMkLst>
        <pc:spChg chg="mod">
          <ac:chgData name="ivan digioia" userId="S::i.digioia3@studenti.uniba.it::1add5a5f-5733-43c5-a721-1c901d388792" providerId="AD" clId="Web-{CDA81F8E-34EC-0353-5887-34B99E4AE5ED}" dt="2023-08-28T10:03:25.542" v="458" actId="20577"/>
          <ac:spMkLst>
            <pc:docMk/>
            <pc:sldMk cId="2302843010" sldId="259"/>
            <ac:spMk id="2" creationId="{B6EBABD3-AE9A-E522-8F8D-27533419DF56}"/>
          </ac:spMkLst>
        </pc:spChg>
        <pc:spChg chg="mod">
          <ac:chgData name="ivan digioia" userId="S::i.digioia3@studenti.uniba.it::1add5a5f-5733-43c5-a721-1c901d388792" providerId="AD" clId="Web-{CDA81F8E-34EC-0353-5887-34B99E4AE5ED}" dt="2023-08-28T10:06:02.425" v="554" actId="1076"/>
          <ac:spMkLst>
            <pc:docMk/>
            <pc:sldMk cId="2302843010" sldId="259"/>
            <ac:spMk id="3" creationId="{69EC08FF-F95A-D89D-C388-7B4EBB3D1348}"/>
          </ac:spMkLst>
        </pc:spChg>
        <pc:picChg chg="add mod modCrop">
          <ac:chgData name="ivan digioia" userId="S::i.digioia3@studenti.uniba.it::1add5a5f-5733-43c5-a721-1c901d388792" providerId="AD" clId="Web-{CDA81F8E-34EC-0353-5887-34B99E4AE5ED}" dt="2023-08-28T10:06:50.270" v="557" actId="1076"/>
          <ac:picMkLst>
            <pc:docMk/>
            <pc:sldMk cId="2302843010" sldId="259"/>
            <ac:picMk id="4" creationId="{DDA94517-213D-29F2-1FFE-9B1CF8C99451}"/>
          </ac:picMkLst>
        </pc:picChg>
      </pc:sldChg>
      <pc:sldChg chg="addSp modSp new">
        <pc:chgData name="ivan digioia" userId="S::i.digioia3@studenti.uniba.it::1add5a5f-5733-43c5-a721-1c901d388792" providerId="AD" clId="Web-{CDA81F8E-34EC-0353-5887-34B99E4AE5ED}" dt="2023-08-28T10:12:51.442" v="835" actId="1076"/>
        <pc:sldMkLst>
          <pc:docMk/>
          <pc:sldMk cId="4229688041" sldId="260"/>
        </pc:sldMkLst>
        <pc:spChg chg="mod">
          <ac:chgData name="ivan digioia" userId="S::i.digioia3@studenti.uniba.it::1add5a5f-5733-43c5-a721-1c901d388792" providerId="AD" clId="Web-{CDA81F8E-34EC-0353-5887-34B99E4AE5ED}" dt="2023-08-28T10:11:25.360" v="810" actId="14100"/>
          <ac:spMkLst>
            <pc:docMk/>
            <pc:sldMk cId="4229688041" sldId="260"/>
            <ac:spMk id="2" creationId="{0F2AF479-8360-DF0F-63EE-E57E9C84F73E}"/>
          </ac:spMkLst>
        </pc:spChg>
        <pc:spChg chg="mod">
          <ac:chgData name="ivan digioia" userId="S::i.digioia3@studenti.uniba.it::1add5a5f-5733-43c5-a721-1c901d388792" providerId="AD" clId="Web-{CDA81F8E-34EC-0353-5887-34B99E4AE5ED}" dt="2023-08-28T10:11:51.971" v="830" actId="1076"/>
          <ac:spMkLst>
            <pc:docMk/>
            <pc:sldMk cId="4229688041" sldId="260"/>
            <ac:spMk id="3" creationId="{53D78F18-F89C-889E-6020-5FFFCDF1307A}"/>
          </ac:spMkLst>
        </pc:spChg>
        <pc:picChg chg="add mod">
          <ac:chgData name="ivan digioia" userId="S::i.digioia3@studenti.uniba.it::1add5a5f-5733-43c5-a721-1c901d388792" providerId="AD" clId="Web-{CDA81F8E-34EC-0353-5887-34B99E4AE5ED}" dt="2023-08-28T10:12:51.442" v="835" actId="1076"/>
          <ac:picMkLst>
            <pc:docMk/>
            <pc:sldMk cId="4229688041" sldId="260"/>
            <ac:picMk id="4" creationId="{FCB08303-9836-38C1-7567-2954A0F188A7}"/>
          </ac:picMkLst>
        </pc:picChg>
      </pc:sldChg>
      <pc:sldChg chg="modSp new del">
        <pc:chgData name="ivan digioia" userId="S::i.digioia3@studenti.uniba.it::1add5a5f-5733-43c5-a721-1c901d388792" providerId="AD" clId="Web-{CDA81F8E-34EC-0353-5887-34B99E4AE5ED}" dt="2023-08-28T10:20:31.180" v="893"/>
        <pc:sldMkLst>
          <pc:docMk/>
          <pc:sldMk cId="3109700443" sldId="261"/>
        </pc:sldMkLst>
        <pc:spChg chg="mod">
          <ac:chgData name="ivan digioia" userId="S::i.digioia3@studenti.uniba.it::1add5a5f-5733-43c5-a721-1c901d388792" providerId="AD" clId="Web-{CDA81F8E-34EC-0353-5887-34B99E4AE5ED}" dt="2023-08-28T10:13:09.818" v="839" actId="20577"/>
          <ac:spMkLst>
            <pc:docMk/>
            <pc:sldMk cId="3109700443" sldId="261"/>
            <ac:spMk id="2" creationId="{A88A7AC8-E72E-D4D4-DA58-7DCBC45D4FF5}"/>
          </ac:spMkLst>
        </pc:spChg>
        <pc:spChg chg="mod">
          <ac:chgData name="ivan digioia" userId="S::i.digioia3@studenti.uniba.it::1add5a5f-5733-43c5-a721-1c901d388792" providerId="AD" clId="Web-{CDA81F8E-34EC-0353-5887-34B99E4AE5ED}" dt="2023-08-28T10:20:04.163" v="889" actId="20577"/>
          <ac:spMkLst>
            <pc:docMk/>
            <pc:sldMk cId="3109700443" sldId="261"/>
            <ac:spMk id="3" creationId="{C4723A73-17A4-F29A-E40B-7366CABECD96}"/>
          </ac:spMkLst>
        </pc:spChg>
      </pc:sldChg>
      <pc:sldChg chg="modSp add ord replId">
        <pc:chgData name="ivan digioia" userId="S::i.digioia3@studenti.uniba.it::1add5a5f-5733-43c5-a721-1c901d388792" providerId="AD" clId="Web-{CDA81F8E-34EC-0353-5887-34B99E4AE5ED}" dt="2023-08-28T10:20:27.149" v="892" actId="20577"/>
        <pc:sldMkLst>
          <pc:docMk/>
          <pc:sldMk cId="3462743862" sldId="262"/>
        </pc:sldMkLst>
        <pc:spChg chg="mod">
          <ac:chgData name="ivan digioia" userId="S::i.digioia3@studenti.uniba.it::1add5a5f-5733-43c5-a721-1c901d388792" providerId="AD" clId="Web-{CDA81F8E-34EC-0353-5887-34B99E4AE5ED}" dt="2023-08-28T10:19:31.803" v="882" actId="20577"/>
          <ac:spMkLst>
            <pc:docMk/>
            <pc:sldMk cId="3462743862" sldId="262"/>
            <ac:spMk id="2" creationId="{A870424A-F015-C07C-7900-52632383D617}"/>
          </ac:spMkLst>
        </pc:spChg>
        <pc:graphicFrameChg chg="modGraphic">
          <ac:chgData name="ivan digioia" userId="S::i.digioia3@studenti.uniba.it::1add5a5f-5733-43c5-a721-1c901d388792" providerId="AD" clId="Web-{CDA81F8E-34EC-0353-5887-34B99E4AE5ED}" dt="2023-08-28T10:20:27.149" v="892" actId="20577"/>
          <ac:graphicFrameMkLst>
            <pc:docMk/>
            <pc:sldMk cId="3462743862" sldId="262"/>
            <ac:graphicFrameMk id="16" creationId="{1C1F7446-F1BB-1042-2FEC-33A7993E330E}"/>
          </ac:graphicFrameMkLst>
        </pc:graphicFrameChg>
      </pc:sldChg>
      <pc:sldChg chg="addSp delSp modSp new mod setBg setClrOvrMap">
        <pc:chgData name="ivan digioia" userId="S::i.digioia3@studenti.uniba.it::1add5a5f-5733-43c5-a721-1c901d388792" providerId="AD" clId="Web-{CDA81F8E-34EC-0353-5887-34B99E4AE5ED}" dt="2023-08-28T10:29:16.921" v="964" actId="20577"/>
        <pc:sldMkLst>
          <pc:docMk/>
          <pc:sldMk cId="1087301055" sldId="263"/>
        </pc:sldMkLst>
        <pc:spChg chg="mod">
          <ac:chgData name="ivan digioia" userId="S::i.digioia3@studenti.uniba.it::1add5a5f-5733-43c5-a721-1c901d388792" providerId="AD" clId="Web-{CDA81F8E-34EC-0353-5887-34B99E4AE5ED}" dt="2023-08-28T10:26:08.085" v="921"/>
          <ac:spMkLst>
            <pc:docMk/>
            <pc:sldMk cId="1087301055" sldId="263"/>
            <ac:spMk id="2" creationId="{E54BC88D-A375-B013-AD10-E2BA507C56D8}"/>
          </ac:spMkLst>
        </pc:spChg>
        <pc:spChg chg="mod">
          <ac:chgData name="ivan digioia" userId="S::i.digioia3@studenti.uniba.it::1add5a5f-5733-43c5-a721-1c901d388792" providerId="AD" clId="Web-{CDA81F8E-34EC-0353-5887-34B99E4AE5ED}" dt="2023-08-28T10:29:16.921" v="964" actId="20577"/>
          <ac:spMkLst>
            <pc:docMk/>
            <pc:sldMk cId="1087301055" sldId="263"/>
            <ac:spMk id="3" creationId="{C343DA30-3BE3-6F42-494E-D77C099705BE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25:59.881" v="918"/>
          <ac:spMkLst>
            <pc:docMk/>
            <pc:sldMk cId="1087301055" sldId="263"/>
            <ac:spMk id="8" creationId="{74CD14DB-BB81-479F-A1FC-1C75640E9F8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25:59.881" v="918"/>
          <ac:spMkLst>
            <pc:docMk/>
            <pc:sldMk cId="1087301055" sldId="263"/>
            <ac:spMk id="10" creationId="{C943A91B-7CA7-4592-A975-73B1BF8C4C7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25:59.881" v="918"/>
          <ac:spMkLst>
            <pc:docMk/>
            <pc:sldMk cId="1087301055" sldId="263"/>
            <ac:spMk id="12" creationId="{EC471314-E46A-414B-8D91-74880E84F18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25:59.881" v="918"/>
          <ac:spMkLst>
            <pc:docMk/>
            <pc:sldMk cId="1087301055" sldId="263"/>
            <ac:spMk id="14" creationId="{6A681326-1C9D-44A3-A627-3871BDAE412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26:08.085" v="920"/>
          <ac:spMkLst>
            <pc:docMk/>
            <pc:sldMk cId="1087301055" sldId="263"/>
            <ac:spMk id="16" creationId="{F3798573-F27B-47EB-8EA4-7EE34954C2D6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26:08.085" v="920"/>
          <ac:spMkLst>
            <pc:docMk/>
            <pc:sldMk cId="1087301055" sldId="263"/>
            <ac:spMk id="17" creationId="{923E8915-D2AA-4327-A45A-972C3CA9574B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26:08.085" v="920"/>
          <ac:spMkLst>
            <pc:docMk/>
            <pc:sldMk cId="1087301055" sldId="263"/>
            <ac:spMk id="18" creationId="{8302FC3C-9804-4950-B721-5FD704BA6065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26:08.085" v="921"/>
          <ac:spMkLst>
            <pc:docMk/>
            <pc:sldMk cId="1087301055" sldId="263"/>
            <ac:spMk id="22" creationId="{74CD14DB-BB81-479F-A1FC-1C75640E9F84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26:08.085" v="921"/>
          <ac:spMkLst>
            <pc:docMk/>
            <pc:sldMk cId="1087301055" sldId="263"/>
            <ac:spMk id="23" creationId="{C943A91B-7CA7-4592-A975-73B1BF8C4C74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26:08.085" v="921"/>
          <ac:spMkLst>
            <pc:docMk/>
            <pc:sldMk cId="1087301055" sldId="263"/>
            <ac:spMk id="24" creationId="{EC471314-E46A-414B-8D91-74880E84F187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26:08.085" v="921"/>
          <ac:spMkLst>
            <pc:docMk/>
            <pc:sldMk cId="1087301055" sldId="263"/>
            <ac:spMk id="25" creationId="{6A681326-1C9D-44A3-A627-3871BDAE4127}"/>
          </ac:spMkLst>
        </pc:spChg>
        <pc:picChg chg="add del">
          <ac:chgData name="ivan digioia" userId="S::i.digioia3@studenti.uniba.it::1add5a5f-5733-43c5-a721-1c901d388792" providerId="AD" clId="Web-{CDA81F8E-34EC-0353-5887-34B99E4AE5ED}" dt="2023-08-28T10:26:08.085" v="920"/>
          <ac:picMkLst>
            <pc:docMk/>
            <pc:sldMk cId="1087301055" sldId="263"/>
            <ac:picMk id="20" creationId="{3BC6EBB2-9BDC-4075-BA6B-43A9FBF9C86C}"/>
          </ac:picMkLst>
        </pc:picChg>
        <pc:cxnChg chg="add del">
          <ac:chgData name="ivan digioia" userId="S::i.digioia3@studenti.uniba.it::1add5a5f-5733-43c5-a721-1c901d388792" providerId="AD" clId="Web-{CDA81F8E-34EC-0353-5887-34B99E4AE5ED}" dt="2023-08-28T10:26:08.085" v="920"/>
          <ac:cxnSpMkLst>
            <pc:docMk/>
            <pc:sldMk cId="1087301055" sldId="263"/>
            <ac:cxnSpMk id="19" creationId="{6B9695BD-ECF6-49CA-8877-8C493193C65D}"/>
          </ac:cxnSpMkLst>
        </pc:cxnChg>
      </pc:sldChg>
      <pc:sldChg chg="addSp delSp modSp new mod setBg setClrOvrMap">
        <pc:chgData name="ivan digioia" userId="S::i.digioia3@studenti.uniba.it::1add5a5f-5733-43c5-a721-1c901d388792" providerId="AD" clId="Web-{CDA81F8E-34EC-0353-5887-34B99E4AE5ED}" dt="2023-08-28T10:35:25.858" v="994" actId="20577"/>
        <pc:sldMkLst>
          <pc:docMk/>
          <pc:sldMk cId="2627820000" sldId="264"/>
        </pc:sldMkLst>
        <pc:spChg chg="mod">
          <ac:chgData name="ivan digioia" userId="S::i.digioia3@studenti.uniba.it::1add5a5f-5733-43c5-a721-1c901d388792" providerId="AD" clId="Web-{CDA81F8E-34EC-0353-5887-34B99E4AE5ED}" dt="2023-08-28T10:35:25.858" v="994" actId="20577"/>
          <ac:spMkLst>
            <pc:docMk/>
            <pc:sldMk cId="2627820000" sldId="264"/>
            <ac:spMk id="2" creationId="{19CD8E07-36B7-C7F8-5BE9-790BDF04C561}"/>
          </ac:spMkLst>
        </pc:spChg>
        <pc:spChg chg="del mod">
          <ac:chgData name="ivan digioia" userId="S::i.digioia3@studenti.uniba.it::1add5a5f-5733-43c5-a721-1c901d388792" providerId="AD" clId="Web-{CDA81F8E-34EC-0353-5887-34B99E4AE5ED}" dt="2023-08-28T10:35:09.967" v="990"/>
          <ac:spMkLst>
            <pc:docMk/>
            <pc:sldMk cId="2627820000" sldId="264"/>
            <ac:spMk id="3" creationId="{EA5AA110-7976-7470-08AC-CA87346B5C41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35:09.967" v="990"/>
          <ac:spMkLst>
            <pc:docMk/>
            <pc:sldMk cId="2627820000" sldId="264"/>
            <ac:spMk id="9" creationId="{4E78424C-6FD0-41F8-9CAA-5DC19C42359F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35:09.967" v="990"/>
          <ac:spMkLst>
            <pc:docMk/>
            <pc:sldMk cId="2627820000" sldId="264"/>
            <ac:spMk id="11" creationId="{DD136760-57DC-4301-8BEA-B71AD2D13905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35:09.967" v="990"/>
          <ac:spMkLst>
            <pc:docMk/>
            <pc:sldMk cId="2627820000" sldId="264"/>
            <ac:spMk id="13" creationId="{BDC58DEA-1307-4F44-AD47-E613D8B76A89}"/>
          </ac:spMkLst>
        </pc:spChg>
        <pc:spChg chg="add">
          <ac:chgData name="ivan digioia" userId="S::i.digioia3@studenti.uniba.it::1add5a5f-5733-43c5-a721-1c901d388792" providerId="AD" clId="Web-{CDA81F8E-34EC-0353-5887-34B99E4AE5ED}" dt="2023-08-28T10:35:09.967" v="990"/>
          <ac:spMkLst>
            <pc:docMk/>
            <pc:sldMk cId="2627820000" sldId="264"/>
            <ac:spMk id="15" creationId="{C99B912D-1E4B-42AF-A2BE-CFEFEC916EE7}"/>
          </ac:spMkLst>
        </pc:spChg>
        <pc:graphicFrameChg chg="add">
          <ac:chgData name="ivan digioia" userId="S::i.digioia3@studenti.uniba.it::1add5a5f-5733-43c5-a721-1c901d388792" providerId="AD" clId="Web-{CDA81F8E-34EC-0353-5887-34B99E4AE5ED}" dt="2023-08-28T10:35:09.967" v="990"/>
          <ac:graphicFrameMkLst>
            <pc:docMk/>
            <pc:sldMk cId="2627820000" sldId="264"/>
            <ac:graphicFrameMk id="5" creationId="{0454FCEC-B147-EE13-CC56-20C833619A88}"/>
          </ac:graphicFrameMkLst>
        </pc:graphicFrameChg>
        <pc:picChg chg="add del mod modCrop">
          <ac:chgData name="ivan digioia" userId="S::i.digioia3@studenti.uniba.it::1add5a5f-5733-43c5-a721-1c901d388792" providerId="AD" clId="Web-{CDA81F8E-34EC-0353-5887-34B99E4AE5ED}" dt="2023-08-28T10:34:57.623" v="986"/>
          <ac:picMkLst>
            <pc:docMk/>
            <pc:sldMk cId="2627820000" sldId="264"/>
            <ac:picMk id="4" creationId="{0A64CB72-D95F-F085-AE3A-6B88D89665CF}"/>
          </ac:picMkLst>
        </pc:picChg>
      </pc:sldChg>
      <pc:sldChg chg="addSp delSp modSp new">
        <pc:chgData name="ivan digioia" userId="S::i.digioia3@studenti.uniba.it::1add5a5f-5733-43c5-a721-1c901d388792" providerId="AD" clId="Web-{CDA81F8E-34EC-0353-5887-34B99E4AE5ED}" dt="2023-08-28T10:42:27.611" v="1086" actId="1076"/>
        <pc:sldMkLst>
          <pc:docMk/>
          <pc:sldMk cId="435609998" sldId="265"/>
        </pc:sldMkLst>
        <pc:spChg chg="del mod">
          <ac:chgData name="ivan digioia" userId="S::i.digioia3@studenti.uniba.it::1add5a5f-5733-43c5-a721-1c901d388792" providerId="AD" clId="Web-{CDA81F8E-34EC-0353-5887-34B99E4AE5ED}" dt="2023-08-28T10:41:14.608" v="1049"/>
          <ac:spMkLst>
            <pc:docMk/>
            <pc:sldMk cId="435609998" sldId="265"/>
            <ac:spMk id="2" creationId="{4DFDDD6C-4953-EA51-F8EB-03855E5E0B0D}"/>
          </ac:spMkLst>
        </pc:spChg>
        <pc:spChg chg="del mod">
          <ac:chgData name="ivan digioia" userId="S::i.digioia3@studenti.uniba.it::1add5a5f-5733-43c5-a721-1c901d388792" providerId="AD" clId="Web-{CDA81F8E-34EC-0353-5887-34B99E4AE5ED}" dt="2023-08-28T10:37:19.723" v="1006"/>
          <ac:spMkLst>
            <pc:docMk/>
            <pc:sldMk cId="435609998" sldId="265"/>
            <ac:spMk id="3" creationId="{03C3230E-B92A-68C2-6CDA-5F81D1E0339F}"/>
          </ac:spMkLst>
        </pc:spChg>
        <pc:spChg chg="add mod">
          <ac:chgData name="ivan digioia" userId="S::i.digioia3@studenti.uniba.it::1add5a5f-5733-43c5-a721-1c901d388792" providerId="AD" clId="Web-{CDA81F8E-34EC-0353-5887-34B99E4AE5ED}" dt="2023-08-28T10:42:18.657" v="1084" actId="1076"/>
          <ac:spMkLst>
            <pc:docMk/>
            <pc:sldMk cId="435609998" sldId="265"/>
            <ac:spMk id="6" creationId="{CF4872AE-8BE2-E928-996A-666C54F2C827}"/>
          </ac:spMkLst>
        </pc:spChg>
        <pc:spChg chg="add del mod">
          <ac:chgData name="ivan digioia" userId="S::i.digioia3@studenti.uniba.it::1add5a5f-5733-43c5-a721-1c901d388792" providerId="AD" clId="Web-{CDA81F8E-34EC-0353-5887-34B99E4AE5ED}" dt="2023-08-28T10:41:18.592" v="1050"/>
          <ac:spMkLst>
            <pc:docMk/>
            <pc:sldMk cId="435609998" sldId="265"/>
            <ac:spMk id="8" creationId="{749472AC-0DF4-31C8-7093-E40AD360CE50}"/>
          </ac:spMkLst>
        </pc:spChg>
        <pc:spChg chg="add mod">
          <ac:chgData name="ivan digioia" userId="S::i.digioia3@studenti.uniba.it::1add5a5f-5733-43c5-a721-1c901d388792" providerId="AD" clId="Web-{CDA81F8E-34EC-0353-5887-34B99E4AE5ED}" dt="2023-08-28T10:42:27.611" v="1086" actId="1076"/>
          <ac:spMkLst>
            <pc:docMk/>
            <pc:sldMk cId="435609998" sldId="265"/>
            <ac:spMk id="9" creationId="{C5C3D78E-61CF-2EC7-30CD-D7082EB3EC9D}"/>
          </ac:spMkLst>
        </pc:spChg>
        <pc:picChg chg="add mod modCrop">
          <ac:chgData name="ivan digioia" userId="S::i.digioia3@studenti.uniba.it::1add5a5f-5733-43c5-a721-1c901d388792" providerId="AD" clId="Web-{CDA81F8E-34EC-0353-5887-34B99E4AE5ED}" dt="2023-08-28T10:41:38.562" v="1059" actId="1076"/>
          <ac:picMkLst>
            <pc:docMk/>
            <pc:sldMk cId="435609998" sldId="265"/>
            <ac:picMk id="4" creationId="{EE511CDF-7CE4-7D2F-CF3B-977728BCA82B}"/>
          </ac:picMkLst>
        </pc:picChg>
        <pc:picChg chg="add mod">
          <ac:chgData name="ivan digioia" userId="S::i.digioia3@studenti.uniba.it::1add5a5f-5733-43c5-a721-1c901d388792" providerId="AD" clId="Web-{CDA81F8E-34EC-0353-5887-34B99E4AE5ED}" dt="2023-08-28T10:40:31.434" v="1034" actId="1076"/>
          <ac:picMkLst>
            <pc:docMk/>
            <pc:sldMk cId="435609998" sldId="265"/>
            <ac:picMk id="5" creationId="{BE53DE0D-A49D-FC6A-4A2E-684E03ECC941}"/>
          </ac:picMkLst>
        </pc:picChg>
      </pc:sldChg>
      <pc:sldChg chg="addSp delSp modSp new">
        <pc:chgData name="ivan digioia" userId="S::i.digioia3@studenti.uniba.it::1add5a5f-5733-43c5-a721-1c901d388792" providerId="AD" clId="Web-{CDA81F8E-34EC-0353-5887-34B99E4AE5ED}" dt="2023-08-28T10:44:34.819" v="1096" actId="20577"/>
        <pc:sldMkLst>
          <pc:docMk/>
          <pc:sldMk cId="3412408279" sldId="266"/>
        </pc:sldMkLst>
        <pc:spChg chg="mod">
          <ac:chgData name="ivan digioia" userId="S::i.digioia3@studenti.uniba.it::1add5a5f-5733-43c5-a721-1c901d388792" providerId="AD" clId="Web-{CDA81F8E-34EC-0353-5887-34B99E4AE5ED}" dt="2023-08-28T10:44:34.819" v="1096" actId="20577"/>
          <ac:spMkLst>
            <pc:docMk/>
            <pc:sldMk cId="3412408279" sldId="266"/>
            <ac:spMk id="2" creationId="{1000710B-E349-D310-086F-6C4147EC18DF}"/>
          </ac:spMkLst>
        </pc:spChg>
        <pc:spChg chg="del">
          <ac:chgData name="ivan digioia" userId="S::i.digioia3@studenti.uniba.it::1add5a5f-5733-43c5-a721-1c901d388792" providerId="AD" clId="Web-{CDA81F8E-34EC-0353-5887-34B99E4AE5ED}" dt="2023-08-28T10:43:54.255" v="1088"/>
          <ac:spMkLst>
            <pc:docMk/>
            <pc:sldMk cId="3412408279" sldId="266"/>
            <ac:spMk id="3" creationId="{7FF3E71A-82AB-CE56-2A82-0CE41B407C36}"/>
          </ac:spMkLst>
        </pc:spChg>
        <pc:picChg chg="add mod">
          <ac:chgData name="ivan digioia" userId="S::i.digioia3@studenti.uniba.it::1add5a5f-5733-43c5-a721-1c901d388792" providerId="AD" clId="Web-{CDA81F8E-34EC-0353-5887-34B99E4AE5ED}" dt="2023-08-28T10:44:09.709" v="1091" actId="14100"/>
          <ac:picMkLst>
            <pc:docMk/>
            <pc:sldMk cId="3412408279" sldId="266"/>
            <ac:picMk id="4" creationId="{37BAEFA1-659D-5280-C05C-3E6EF4049C42}"/>
          </ac:picMkLst>
        </pc:picChg>
      </pc:sldChg>
      <pc:sldChg chg="addSp delSp modSp new">
        <pc:chgData name="ivan digioia" userId="S::i.digioia3@studenti.uniba.it::1add5a5f-5733-43c5-a721-1c901d388792" providerId="AD" clId="Web-{CDA81F8E-34EC-0353-5887-34B99E4AE5ED}" dt="2023-08-28T10:47:10.169" v="1116" actId="1076"/>
        <pc:sldMkLst>
          <pc:docMk/>
          <pc:sldMk cId="3587942856" sldId="267"/>
        </pc:sldMkLst>
        <pc:spChg chg="mod">
          <ac:chgData name="ivan digioia" userId="S::i.digioia3@studenti.uniba.it::1add5a5f-5733-43c5-a721-1c901d388792" providerId="AD" clId="Web-{CDA81F8E-34EC-0353-5887-34B99E4AE5ED}" dt="2023-08-28T10:47:06.497" v="1115" actId="14100"/>
          <ac:spMkLst>
            <pc:docMk/>
            <pc:sldMk cId="3587942856" sldId="267"/>
            <ac:spMk id="2" creationId="{3D6315D1-CDBA-BED1-642C-92929E842BD8}"/>
          </ac:spMkLst>
        </pc:spChg>
        <pc:spChg chg="del">
          <ac:chgData name="ivan digioia" userId="S::i.digioia3@studenti.uniba.it::1add5a5f-5733-43c5-a721-1c901d388792" providerId="AD" clId="Web-{CDA81F8E-34EC-0353-5887-34B99E4AE5ED}" dt="2023-08-28T10:45:41.806" v="1098"/>
          <ac:spMkLst>
            <pc:docMk/>
            <pc:sldMk cId="3587942856" sldId="267"/>
            <ac:spMk id="3" creationId="{8441BBF7-3898-1E44-DA92-9A2864748A4C}"/>
          </ac:spMkLst>
        </pc:spChg>
        <pc:picChg chg="add mod">
          <ac:chgData name="ivan digioia" userId="S::i.digioia3@studenti.uniba.it::1add5a5f-5733-43c5-a721-1c901d388792" providerId="AD" clId="Web-{CDA81F8E-34EC-0353-5887-34B99E4AE5ED}" dt="2023-08-28T10:47:10.169" v="1116" actId="1076"/>
          <ac:picMkLst>
            <pc:docMk/>
            <pc:sldMk cId="3587942856" sldId="267"/>
            <ac:picMk id="4" creationId="{6E6A719B-5141-6B1C-1987-A0746BB65D28}"/>
          </ac:picMkLst>
        </pc:picChg>
      </pc:sldChg>
      <pc:sldChg chg="addSp delSp modSp new">
        <pc:chgData name="ivan digioia" userId="S::i.digioia3@studenti.uniba.it::1add5a5f-5733-43c5-a721-1c901d388792" providerId="AD" clId="Web-{CDA81F8E-34EC-0353-5887-34B99E4AE5ED}" dt="2023-08-28T10:48:49.658" v="1135" actId="1076"/>
        <pc:sldMkLst>
          <pc:docMk/>
          <pc:sldMk cId="159862202" sldId="268"/>
        </pc:sldMkLst>
        <pc:spChg chg="mod">
          <ac:chgData name="ivan digioia" userId="S::i.digioia3@studenti.uniba.it::1add5a5f-5733-43c5-a721-1c901d388792" providerId="AD" clId="Web-{CDA81F8E-34EC-0353-5887-34B99E4AE5ED}" dt="2023-08-28T10:48:29.673" v="1130" actId="20577"/>
          <ac:spMkLst>
            <pc:docMk/>
            <pc:sldMk cId="159862202" sldId="268"/>
            <ac:spMk id="2" creationId="{A8725991-0AC3-6D05-2A63-AC4F9770FF82}"/>
          </ac:spMkLst>
        </pc:spChg>
        <pc:spChg chg="del">
          <ac:chgData name="ivan digioia" userId="S::i.digioia3@studenti.uniba.it::1add5a5f-5733-43c5-a721-1c901d388792" providerId="AD" clId="Web-{CDA81F8E-34EC-0353-5887-34B99E4AE5ED}" dt="2023-08-28T10:48:33.439" v="1131"/>
          <ac:spMkLst>
            <pc:docMk/>
            <pc:sldMk cId="159862202" sldId="268"/>
            <ac:spMk id="3" creationId="{C94E99D0-A222-8701-C4D0-A4373D9B34C2}"/>
          </ac:spMkLst>
        </pc:spChg>
        <pc:picChg chg="add mod">
          <ac:chgData name="ivan digioia" userId="S::i.digioia3@studenti.uniba.it::1add5a5f-5733-43c5-a721-1c901d388792" providerId="AD" clId="Web-{CDA81F8E-34EC-0353-5887-34B99E4AE5ED}" dt="2023-08-28T10:48:49.658" v="1135" actId="1076"/>
          <ac:picMkLst>
            <pc:docMk/>
            <pc:sldMk cId="159862202" sldId="268"/>
            <ac:picMk id="4" creationId="{FC162AEB-8EBB-EDF4-81F1-D84620DA6818}"/>
          </ac:picMkLst>
        </pc:picChg>
      </pc:sldChg>
      <pc:sldChg chg="modSp new del">
        <pc:chgData name="ivan digioia" userId="S::i.digioia3@studenti.uniba.it::1add5a5f-5733-43c5-a721-1c901d388792" providerId="AD" clId="Web-{CDA81F8E-34EC-0353-5887-34B99E4AE5ED}" dt="2023-08-28T10:54:13.719" v="1163"/>
        <pc:sldMkLst>
          <pc:docMk/>
          <pc:sldMk cId="748763496" sldId="269"/>
        </pc:sldMkLst>
        <pc:spChg chg="mod">
          <ac:chgData name="ivan digioia" userId="S::i.digioia3@studenti.uniba.it::1add5a5f-5733-43c5-a721-1c901d388792" providerId="AD" clId="Web-{CDA81F8E-34EC-0353-5887-34B99E4AE5ED}" dt="2023-08-28T10:52:55.356" v="1151" actId="20577"/>
          <ac:spMkLst>
            <pc:docMk/>
            <pc:sldMk cId="748763496" sldId="269"/>
            <ac:spMk id="2" creationId="{E0A38F7D-9FD0-96BE-D82D-157538279C09}"/>
          </ac:spMkLst>
        </pc:spChg>
        <pc:spChg chg="mod">
          <ac:chgData name="ivan digioia" userId="S::i.digioia3@studenti.uniba.it::1add5a5f-5733-43c5-a721-1c901d388792" providerId="AD" clId="Web-{CDA81F8E-34EC-0353-5887-34B99E4AE5ED}" dt="2023-08-28T10:51:49.791" v="1148" actId="20577"/>
          <ac:spMkLst>
            <pc:docMk/>
            <pc:sldMk cId="748763496" sldId="269"/>
            <ac:spMk id="3" creationId="{BFA168FF-9940-FFF4-FD1B-A301671C85B3}"/>
          </ac:spMkLst>
        </pc:spChg>
      </pc:sldChg>
      <pc:sldChg chg="add del replId">
        <pc:chgData name="ivan digioia" userId="S::i.digioia3@studenti.uniba.it::1add5a5f-5733-43c5-a721-1c901d388792" providerId="AD" clId="Web-{CDA81F8E-34EC-0353-5887-34B99E4AE5ED}" dt="2023-08-28T10:53:01.309" v="1153"/>
        <pc:sldMkLst>
          <pc:docMk/>
          <pc:sldMk cId="1041561711" sldId="270"/>
        </pc:sldMkLst>
      </pc:sldChg>
      <pc:sldChg chg="modSp add ord replId">
        <pc:chgData name="ivan digioia" userId="S::i.digioia3@studenti.uniba.it::1add5a5f-5733-43c5-a721-1c901d388792" providerId="AD" clId="Web-{CDA81F8E-34EC-0353-5887-34B99E4AE5ED}" dt="2023-08-28T10:54:10.265" v="1162" actId="20577"/>
        <pc:sldMkLst>
          <pc:docMk/>
          <pc:sldMk cId="1616735650" sldId="270"/>
        </pc:sldMkLst>
        <pc:spChg chg="mod">
          <ac:chgData name="ivan digioia" userId="S::i.digioia3@studenti.uniba.it::1add5a5f-5733-43c5-a721-1c901d388792" providerId="AD" clId="Web-{CDA81F8E-34EC-0353-5887-34B99E4AE5ED}" dt="2023-08-28T10:53:41.092" v="1157" actId="20577"/>
          <ac:spMkLst>
            <pc:docMk/>
            <pc:sldMk cId="1616735650" sldId="270"/>
            <ac:spMk id="2" creationId="{A870424A-F015-C07C-7900-52632383D617}"/>
          </ac:spMkLst>
        </pc:spChg>
        <pc:graphicFrameChg chg="modGraphic">
          <ac:chgData name="ivan digioia" userId="S::i.digioia3@studenti.uniba.it::1add5a5f-5733-43c5-a721-1c901d388792" providerId="AD" clId="Web-{CDA81F8E-34EC-0353-5887-34B99E4AE5ED}" dt="2023-08-28T10:54:10.265" v="1162" actId="20577"/>
          <ac:graphicFrameMkLst>
            <pc:docMk/>
            <pc:sldMk cId="1616735650" sldId="270"/>
            <ac:graphicFrameMk id="16" creationId="{1C1F7446-F1BB-1042-2FEC-33A7993E330E}"/>
          </ac:graphicFrameMkLst>
        </pc:graphicFrameChg>
      </pc:sldChg>
      <pc:sldChg chg="addSp delSp modSp new mod setBg setClrOvrMap">
        <pc:chgData name="ivan digioia" userId="S::i.digioia3@studenti.uniba.it::1add5a5f-5733-43c5-a721-1c901d388792" providerId="AD" clId="Web-{CDA81F8E-34EC-0353-5887-34B99E4AE5ED}" dt="2023-08-28T11:00:15.828" v="1197"/>
        <pc:sldMkLst>
          <pc:docMk/>
          <pc:sldMk cId="2788898833" sldId="271"/>
        </pc:sldMkLst>
        <pc:spChg chg="mod">
          <ac:chgData name="ivan digioia" userId="S::i.digioia3@studenti.uniba.it::1add5a5f-5733-43c5-a721-1c901d388792" providerId="AD" clId="Web-{CDA81F8E-34EC-0353-5887-34B99E4AE5ED}" dt="2023-08-28T11:00:15.828" v="1197"/>
          <ac:spMkLst>
            <pc:docMk/>
            <pc:sldMk cId="2788898833" sldId="271"/>
            <ac:spMk id="2" creationId="{9AFE109D-D77D-7C5A-27A5-7B3F5976C65A}"/>
          </ac:spMkLst>
        </pc:spChg>
        <pc:spChg chg="mod">
          <ac:chgData name="ivan digioia" userId="S::i.digioia3@studenti.uniba.it::1add5a5f-5733-43c5-a721-1c901d388792" providerId="AD" clId="Web-{CDA81F8E-34EC-0353-5887-34B99E4AE5ED}" dt="2023-08-28T11:00:15.828" v="1197"/>
          <ac:spMkLst>
            <pc:docMk/>
            <pc:sldMk cId="2788898833" sldId="271"/>
            <ac:spMk id="3" creationId="{C5441FFB-F57B-4B88-16F7-C14BEAE8AF8A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1:00:15.828" v="1197"/>
          <ac:spMkLst>
            <pc:docMk/>
            <pc:sldMk cId="2788898833" sldId="271"/>
            <ac:spMk id="8" creationId="{74CD14DB-BB81-479F-A1FC-1C75640E9F8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59:32.029" v="1179"/>
          <ac:spMkLst>
            <pc:docMk/>
            <pc:sldMk cId="2788898833" sldId="271"/>
            <ac:spMk id="9" creationId="{C8A3C342-1D03-412F-8DD3-BF519E8E0AE9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1:00:15.828" v="1197"/>
          <ac:spMkLst>
            <pc:docMk/>
            <pc:sldMk cId="2788898833" sldId="271"/>
            <ac:spMk id="10" creationId="{C943A91B-7CA7-4592-A975-73B1BF8C4C74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0:59:32.029" v="1179"/>
          <ac:spMkLst>
            <pc:docMk/>
            <pc:sldMk cId="2788898833" sldId="271"/>
            <ac:spMk id="11" creationId="{81CC9B02-E087-4350-AEBD-2C3CF001AF01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1:00:15.828" v="1197"/>
          <ac:spMkLst>
            <pc:docMk/>
            <pc:sldMk cId="2788898833" sldId="271"/>
            <ac:spMk id="12" creationId="{EC471314-E46A-414B-8D91-74880E84F187}"/>
          </ac:spMkLst>
        </pc:spChg>
        <pc:spChg chg="add del">
          <ac:chgData name="ivan digioia" userId="S::i.digioia3@studenti.uniba.it::1add5a5f-5733-43c5-a721-1c901d388792" providerId="AD" clId="Web-{CDA81F8E-34EC-0353-5887-34B99E4AE5ED}" dt="2023-08-28T11:00:15.828" v="1197"/>
          <ac:spMkLst>
            <pc:docMk/>
            <pc:sldMk cId="2788898833" sldId="271"/>
            <ac:spMk id="14" creationId="{6A681326-1C9D-44A3-A627-3871BDAE4127}"/>
          </ac:spMkLst>
        </pc:spChg>
        <pc:picChg chg="add del">
          <ac:chgData name="ivan digioia" userId="S::i.digioia3@studenti.uniba.it::1add5a5f-5733-43c5-a721-1c901d388792" providerId="AD" clId="Web-{CDA81F8E-34EC-0353-5887-34B99E4AE5ED}" dt="2023-08-28T10:59:32.029" v="1179"/>
          <ac:picMkLst>
            <pc:docMk/>
            <pc:sldMk cId="2788898833" sldId="271"/>
            <ac:picMk id="5" creationId="{5F258EB4-162D-766C-281F-3E643C61F85E}"/>
          </ac:picMkLst>
        </pc:picChg>
      </pc:sldChg>
      <pc:sldMasterChg chg="del delSldLayout">
        <pc:chgData name="ivan digioia" userId="S::i.digioia3@studenti.uniba.it::1add5a5f-5733-43c5-a721-1c901d388792" providerId="AD" clId="Web-{CDA81F8E-34EC-0353-5887-34B99E4AE5ED}" dt="2023-08-28T09:18:18.162" v="56"/>
        <pc:sldMasterMkLst>
          <pc:docMk/>
          <pc:sldMasterMk cId="1801931499" sldId="2147483648"/>
        </pc:sldMasterMkLst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ivan digioia" userId="S::i.digioia3@studenti.uniba.it::1add5a5f-5733-43c5-a721-1c901d388792" providerId="AD" clId="Web-{CDA81F8E-34EC-0353-5887-34B99E4AE5ED}" dt="2023-08-28T09:18:18.162" v="56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ivan digioia" userId="S::i.digioia3@studenti.uniba.it::1add5a5f-5733-43c5-a721-1c901d388792" providerId="AD" clId="Web-{CDA81F8E-34EC-0353-5887-34B99E4AE5ED}" dt="2023-08-28T09:18:23.850" v="57"/>
        <pc:sldMasterMkLst>
          <pc:docMk/>
          <pc:sldMasterMk cId="965601754" sldId="2147483660"/>
        </pc:sldMasterMkLst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2204325313" sldId="2147483661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2045142825" sldId="2147483662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3271706790" sldId="2147483663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254026116" sldId="2147483664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2054436018" sldId="2147483665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2716557481" sldId="2147483666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1767018363" sldId="2147483667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765401427" sldId="2147483668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2069959633" sldId="2147483669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3820472956" sldId="2147483670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23.850" v="57"/>
          <pc:sldLayoutMkLst>
            <pc:docMk/>
            <pc:sldMasterMk cId="965601754" sldId="2147483660"/>
            <pc:sldLayoutMk cId="779681779" sldId="2147483671"/>
          </pc:sldLayoutMkLst>
        </pc:sldLayoutChg>
      </pc:sldMasterChg>
      <pc:sldMasterChg chg="add del addSldLayout delSldLayout modSldLayout">
        <pc:chgData name="ivan digioia" userId="S::i.digioia3@studenti.uniba.it::1add5a5f-5733-43c5-a721-1c901d388792" providerId="AD" clId="Web-{CDA81F8E-34EC-0353-5887-34B99E4AE5ED}" dt="2023-08-28T09:18:32.726" v="58"/>
        <pc:sldMasterMkLst>
          <pc:docMk/>
          <pc:sldMasterMk cId="1973988176" sldId="2147483672"/>
        </pc:sldMasterMkLst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606501434" sldId="2147483673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2535893129" sldId="2147483674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3789645580" sldId="2147483675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863700616" sldId="2147483676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3129831588" sldId="2147483677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3323150250" sldId="2147483678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1244733138" sldId="2147483679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3492178500" sldId="2147483680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2937795600" sldId="2147483681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4227248823" sldId="2147483682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2690925083" sldId="2147483683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604243250" sldId="2147483684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1084783254" sldId="2147483685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2.726" v="58"/>
          <pc:sldLayoutMkLst>
            <pc:docMk/>
            <pc:sldMasterMk cId="1973988176" sldId="2147483672"/>
            <pc:sldLayoutMk cId="872903763" sldId="2147483686"/>
          </pc:sldLayoutMkLst>
        </pc:sldLayoutChg>
      </pc:sldMasterChg>
      <pc:sldMasterChg chg="add del addSldLayout delSldLayout modSldLayout">
        <pc:chgData name="ivan digioia" userId="S::i.digioia3@studenti.uniba.it::1add5a5f-5733-43c5-a721-1c901d388792" providerId="AD" clId="Web-{CDA81F8E-34EC-0353-5887-34B99E4AE5ED}" dt="2023-08-28T09:18:38.491" v="59"/>
        <pc:sldMasterMkLst>
          <pc:docMk/>
          <pc:sldMasterMk cId="3548030170" sldId="2147483687"/>
        </pc:sldMasterMkLst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653697335" sldId="2147483688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438131863" sldId="2147483689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906487674" sldId="2147483690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813671669" sldId="2147483691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3476463133" sldId="2147483692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3282677782" sldId="2147483693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3832090568" sldId="2147483694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2733353938" sldId="2147483695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3200215514" sldId="2147483696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2267123894" sldId="2147483697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1006133822" sldId="2147483698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297942256" sldId="2147483699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3051484480" sldId="2147483700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38.491" v="59"/>
          <pc:sldLayoutMkLst>
            <pc:docMk/>
            <pc:sldMasterMk cId="3548030170" sldId="2147483687"/>
            <pc:sldLayoutMk cId="3972018736" sldId="2147483701"/>
          </pc:sldLayoutMkLst>
        </pc:sldLayoutChg>
      </pc:sldMasterChg>
      <pc:sldMasterChg chg="add del addSldLayout delSldLayout modSldLayout">
        <pc:chgData name="ivan digioia" userId="S::i.digioia3@studenti.uniba.it::1add5a5f-5733-43c5-a721-1c901d388792" providerId="AD" clId="Web-{CDA81F8E-34EC-0353-5887-34B99E4AE5ED}" dt="2023-08-28T09:18:50.132" v="60"/>
        <pc:sldMasterMkLst>
          <pc:docMk/>
          <pc:sldMasterMk cId="202810201" sldId="2147483702"/>
        </pc:sldMasterMkLst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2286243254" sldId="2147483703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2381561387" sldId="2147483704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4091421464" sldId="2147483705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4103149666" sldId="2147483706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2683820905" sldId="2147483707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3041181119" sldId="2147483708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2974787106" sldId="2147483709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1728752049" sldId="2147483710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2343381634" sldId="2147483711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2776206365" sldId="2147483712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78176990" sldId="2147483713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3050529375" sldId="2147483714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3371179313" sldId="2147483715"/>
          </pc:sldLayoutMkLst>
        </pc:sldLayoutChg>
        <pc:sldLayoutChg chg="add del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02810201" sldId="2147483702"/>
            <pc:sldLayoutMk cId="3305850949" sldId="2147483716"/>
          </pc:sldLayoutMkLst>
        </pc:sldLayoutChg>
      </pc:sldMasterChg>
      <pc:sldMasterChg chg="add addSldLayout modSldLayout">
        <pc:chgData name="ivan digioia" userId="S::i.digioia3@studenti.uniba.it::1add5a5f-5733-43c5-a721-1c901d388792" providerId="AD" clId="Web-{CDA81F8E-34EC-0353-5887-34B99E4AE5ED}" dt="2023-08-28T09:18:50.132" v="60"/>
        <pc:sldMasterMkLst>
          <pc:docMk/>
          <pc:sldMasterMk cId="2432861640" sldId="2147483717"/>
        </pc:sldMasterMkLst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1407607610" sldId="2147483718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2643537355" sldId="2147483719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1058703733" sldId="2147483720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189655924" sldId="2147483721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3048530186" sldId="2147483722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3877077165" sldId="2147483723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2387132825" sldId="2147483724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2543369098" sldId="2147483725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2951450737" sldId="2147483726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4177143067" sldId="2147483727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1890159956" sldId="2147483728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1709510782" sldId="2147483729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1277287811" sldId="2147483730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787101100" sldId="2147483731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1113221536" sldId="2147483732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396645247" sldId="2147483733"/>
          </pc:sldLayoutMkLst>
        </pc:sldLayoutChg>
        <pc:sldLayoutChg chg="add mod replId">
          <pc:chgData name="ivan digioia" userId="S::i.digioia3@studenti.uniba.it::1add5a5f-5733-43c5-a721-1c901d388792" providerId="AD" clId="Web-{CDA81F8E-34EC-0353-5887-34B99E4AE5ED}" dt="2023-08-28T09:18:50.132" v="60"/>
          <pc:sldLayoutMkLst>
            <pc:docMk/>
            <pc:sldMasterMk cId="2432861640" sldId="2147483717"/>
            <pc:sldLayoutMk cId="2981856336" sldId="2147483734"/>
          </pc:sldLayoutMkLst>
        </pc:sldLayoutChg>
      </pc:sldMasterChg>
    </pc:docChg>
  </pc:docChgLst>
  <pc:docChgLst>
    <pc:chgData name="ivan digioia" userId="S::i.digioia3@studenti.uniba.it::1add5a5f-5733-43c5-a721-1c901d388792" providerId="AD" clId="Web-{9FA8FD4A-515A-CE02-AF6A-F3F8F98532C0}"/>
    <pc:docChg chg="addSld delSld modSld sldOrd addMainMaster delMainMaster">
      <pc:chgData name="ivan digioia" userId="S::i.digioia3@studenti.uniba.it::1add5a5f-5733-43c5-a721-1c901d388792" providerId="AD" clId="Web-{9FA8FD4A-515A-CE02-AF6A-F3F8F98532C0}" dt="2023-08-28T11:29:06.291" v="267"/>
      <pc:docMkLst>
        <pc:docMk/>
      </pc:docMkLst>
      <pc:sldChg chg="addSp delSp modSp mod modClrScheme delDesignElem chgLayout">
        <pc:chgData name="ivan digioia" userId="S::i.digioia3@studenti.uniba.it::1add5a5f-5733-43c5-a721-1c901d388792" providerId="AD" clId="Web-{9FA8FD4A-515A-CE02-AF6A-F3F8F98532C0}" dt="2023-08-28T11:27:26.037" v="239" actId="1076"/>
        <pc:sldMkLst>
          <pc:docMk/>
          <pc:sldMk cId="3962583941" sldId="256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962583941" sldId="256"/>
            <ac:spMk id="2" creationId="{00000000-0000-0000-0000-000000000000}"/>
          </ac:spMkLst>
        </pc:spChg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962583941" sldId="256"/>
            <ac:spMk id="3" creationId="{00000000-0000-0000-0000-000000000000}"/>
          </ac:spMkLst>
        </pc:spChg>
        <pc:spChg chg="mod">
          <ac:chgData name="ivan digioia" userId="S::i.digioia3@studenti.uniba.it::1add5a5f-5733-43c5-a721-1c901d388792" providerId="AD" clId="Web-{9FA8FD4A-515A-CE02-AF6A-F3F8F98532C0}" dt="2023-08-28T11:27:26.037" v="239" actId="1076"/>
          <ac:spMkLst>
            <pc:docMk/>
            <pc:sldMk cId="3962583941" sldId="256"/>
            <ac:spMk id="4" creationId="{3E6FAABA-1843-7A03-B360-554AEAC9DF9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962583941" sldId="256"/>
            <ac:spMk id="32" creationId="{C393B4A7-6ABF-423D-A762-3CDB4897A833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962583941" sldId="256"/>
            <ac:spMk id="35" creationId="{01AD250C-F2EA-449F-9B14-DF5BB674C500}"/>
          </ac:spMkLst>
        </pc:spChg>
        <pc:picChg chg="add del">
          <ac:chgData name="ivan digioia" userId="S::i.digioia3@studenti.uniba.it::1add5a5f-5733-43c5-a721-1c901d388792" providerId="AD" clId="Web-{9FA8FD4A-515A-CE02-AF6A-F3F8F98532C0}" dt="2023-08-28T11:12:04.253" v="108"/>
          <ac:picMkLst>
            <pc:docMk/>
            <pc:sldMk cId="3962583941" sldId="256"/>
            <ac:picMk id="30" creationId="{F1B8F9CB-890B-4CB8-B503-188A763E2FC1}"/>
          </ac:picMkLst>
        </pc:picChg>
        <pc:picChg chg="add del">
          <ac:chgData name="ivan digioia" userId="S::i.digioia3@studenti.uniba.it::1add5a5f-5733-43c5-a721-1c901d388792" providerId="AD" clId="Web-{9FA8FD4A-515A-CE02-AF6A-F3F8F98532C0}" dt="2023-08-28T11:12:04.253" v="108"/>
          <ac:picMkLst>
            <pc:docMk/>
            <pc:sldMk cId="3962583941" sldId="256"/>
            <ac:picMk id="31" creationId="{AA632AB4-3837-4FD0-8B62-0A18B573F46D}"/>
          </ac:picMkLst>
        </pc:picChg>
        <pc:picChg chg="add del">
          <ac:chgData name="ivan digioia" userId="S::i.digioia3@studenti.uniba.it::1add5a5f-5733-43c5-a721-1c901d388792" providerId="AD" clId="Web-{9FA8FD4A-515A-CE02-AF6A-F3F8F98532C0}" dt="2023-08-28T11:12:04.253" v="108"/>
          <ac:picMkLst>
            <pc:docMk/>
            <pc:sldMk cId="3962583941" sldId="256"/>
            <ac:picMk id="33" creationId="{9CD2319A-6FA9-4EFB-9EDF-7304467425E8}"/>
          </ac:picMkLst>
        </pc:picChg>
        <pc:picChg chg="add del">
          <ac:chgData name="ivan digioia" userId="S::i.digioia3@studenti.uniba.it::1add5a5f-5733-43c5-a721-1c901d388792" providerId="AD" clId="Web-{9FA8FD4A-515A-CE02-AF6A-F3F8F98532C0}" dt="2023-08-28T11:12:04.253" v="108"/>
          <ac:picMkLst>
            <pc:docMk/>
            <pc:sldMk cId="3962583941" sldId="256"/>
            <ac:picMk id="34" creationId="{D1692A93-3514-4486-8B67-CCA4E0259BCB}"/>
          </ac:picMkLst>
        </pc:picChg>
      </pc:sldChg>
      <pc:sldChg chg="addSp delSp modSp mod modClrScheme delDesignElem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67160579" sldId="257"/>
        </pc:sldMkLst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67160579" sldId="257"/>
            <ac:spMk id="21" creationId="{F747F1B4-B831-4277-8AB0-32767F7EB7BF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67160579" sldId="257"/>
            <ac:spMk id="23" creationId="{D80CFA21-AB7C-4BEB-9BFF-05764FBBF3C6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67160579" sldId="257"/>
            <ac:spMk id="25" creationId="{12F7E335-851A-4CAE-B09F-E657819D4600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67160579" sldId="257"/>
            <ac:spMk id="27" creationId="{10B541F0-7F6E-402E-84D8-CF96EACA5FBC}"/>
          </ac:spMkLst>
        </pc:spChg>
        <pc:graphicFrameChg chg="mod ord">
          <ac:chgData name="ivan digioia" userId="S::i.digioia3@studenti.uniba.it::1add5a5f-5733-43c5-a721-1c901d388792" providerId="AD" clId="Web-{9FA8FD4A-515A-CE02-AF6A-F3F8F98532C0}" dt="2023-08-28T11:12:04.253" v="108"/>
          <ac:graphicFrameMkLst>
            <pc:docMk/>
            <pc:sldMk cId="67160579" sldId="257"/>
            <ac:graphicFrameMk id="16" creationId="{E76F6326-6429-282A-83C1-4EDC27360AEA}"/>
          </ac:graphicFrameMkLst>
        </pc:graphicFrameChg>
      </pc:sldChg>
      <pc:sldChg chg="addSp delSp modSp mod modClrScheme delDesignElem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3440194577" sldId="258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40194577" sldId="258"/>
            <ac:spMk id="2" creationId="{A870424A-F015-C07C-7900-52632383D61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40194577" sldId="258"/>
            <ac:spMk id="47" creationId="{ABE6F9A3-300E-47F5-B41C-C8C5E758DE7C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40194577" sldId="258"/>
            <ac:spMk id="49" creationId="{61B4701B-39FE-43B8-86AA-D6B8789C220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40194577" sldId="258"/>
            <ac:spMk id="51" creationId="{E9A7EF13-49FA-4355-971A-34B065F35022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40194577" sldId="258"/>
            <ac:spMk id="53" creationId="{92CF3C3E-0F7B-4F0C-8EBD-BDD38E9C66F5}"/>
          </ac:spMkLst>
        </pc:spChg>
        <pc:graphicFrameChg chg="mod ord">
          <ac:chgData name="ivan digioia" userId="S::i.digioia3@studenti.uniba.it::1add5a5f-5733-43c5-a721-1c901d388792" providerId="AD" clId="Web-{9FA8FD4A-515A-CE02-AF6A-F3F8F98532C0}" dt="2023-08-28T11:12:04.253" v="108"/>
          <ac:graphicFrameMkLst>
            <pc:docMk/>
            <pc:sldMk cId="3440194577" sldId="258"/>
            <ac:graphicFrameMk id="16" creationId="{1C1F7446-F1BB-1042-2FEC-33A7993E330E}"/>
          </ac:graphicFrameMkLst>
        </pc:graphicFrameChg>
      </pc:sldChg>
      <pc:sldChg chg="modSp mod modClrScheme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2302843010" sldId="259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302843010" sldId="259"/>
            <ac:spMk id="2" creationId="{B6EBABD3-AE9A-E522-8F8D-27533419DF56}"/>
          </ac:spMkLst>
        </pc:spChg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302843010" sldId="259"/>
            <ac:spMk id="3" creationId="{69EC08FF-F95A-D89D-C388-7B4EBB3D1348}"/>
          </ac:spMkLst>
        </pc:spChg>
      </pc:sldChg>
      <pc:sldChg chg="modSp mod modClrScheme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4229688041" sldId="260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4229688041" sldId="260"/>
            <ac:spMk id="2" creationId="{0F2AF479-8360-DF0F-63EE-E57E9C84F73E}"/>
          </ac:spMkLst>
        </pc:spChg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4229688041" sldId="260"/>
            <ac:spMk id="3" creationId="{53D78F18-F89C-889E-6020-5FFFCDF1307A}"/>
          </ac:spMkLst>
        </pc:spChg>
      </pc:sldChg>
      <pc:sldChg chg="addSp delSp modSp mod modClrScheme delDesignElem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3462743862" sldId="262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62743862" sldId="262"/>
            <ac:spMk id="2" creationId="{A870424A-F015-C07C-7900-52632383D61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62743862" sldId="262"/>
            <ac:spMk id="47" creationId="{ABE6F9A3-300E-47F5-B41C-C8C5E758DE7C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62743862" sldId="262"/>
            <ac:spMk id="49" creationId="{61B4701B-39FE-43B8-86AA-D6B8789C220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62743862" sldId="262"/>
            <ac:spMk id="51" creationId="{E9A7EF13-49FA-4355-971A-34B065F35022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62743862" sldId="262"/>
            <ac:spMk id="53" creationId="{92CF3C3E-0F7B-4F0C-8EBD-BDD38E9C66F5}"/>
          </ac:spMkLst>
        </pc:spChg>
        <pc:graphicFrameChg chg="mod ord">
          <ac:chgData name="ivan digioia" userId="S::i.digioia3@studenti.uniba.it::1add5a5f-5733-43c5-a721-1c901d388792" providerId="AD" clId="Web-{9FA8FD4A-515A-CE02-AF6A-F3F8F98532C0}" dt="2023-08-28T11:12:04.253" v="108"/>
          <ac:graphicFrameMkLst>
            <pc:docMk/>
            <pc:sldMk cId="3462743862" sldId="262"/>
            <ac:graphicFrameMk id="16" creationId="{1C1F7446-F1BB-1042-2FEC-33A7993E330E}"/>
          </ac:graphicFrameMkLst>
        </pc:graphicFrameChg>
      </pc:sldChg>
      <pc:sldChg chg="addSp delSp modSp mod modClrScheme delDesignElem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1087301055" sldId="263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087301055" sldId="263"/>
            <ac:spMk id="2" creationId="{E54BC88D-A375-B013-AD10-E2BA507C56D8}"/>
          </ac:spMkLst>
        </pc:spChg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087301055" sldId="263"/>
            <ac:spMk id="3" creationId="{C343DA30-3BE3-6F42-494E-D77C099705BE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087301055" sldId="263"/>
            <ac:spMk id="22" creationId="{74CD14DB-BB81-479F-A1FC-1C75640E9F84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087301055" sldId="263"/>
            <ac:spMk id="23" creationId="{C943A91B-7CA7-4592-A975-73B1BF8C4C74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087301055" sldId="263"/>
            <ac:spMk id="24" creationId="{EC471314-E46A-414B-8D91-74880E84F18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087301055" sldId="263"/>
            <ac:spMk id="25" creationId="{6A681326-1C9D-44A3-A627-3871BDAE4127}"/>
          </ac:spMkLst>
        </pc:spChg>
      </pc:sldChg>
      <pc:sldChg chg="addSp delSp modSp mod modClrScheme delDesignElem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2627820000" sldId="264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627820000" sldId="264"/>
            <ac:spMk id="2" creationId="{19CD8E07-36B7-C7F8-5BE9-790BDF04C561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627820000" sldId="264"/>
            <ac:spMk id="9" creationId="{4E78424C-6FD0-41F8-9CAA-5DC19C42359F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627820000" sldId="264"/>
            <ac:spMk id="11" creationId="{DD136760-57DC-4301-8BEA-B71AD2D13905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627820000" sldId="264"/>
            <ac:spMk id="13" creationId="{BDC58DEA-1307-4F44-AD47-E613D8B76A89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627820000" sldId="264"/>
            <ac:spMk id="15" creationId="{C99B912D-1E4B-42AF-A2BE-CFEFEC916EE7}"/>
          </ac:spMkLst>
        </pc:spChg>
        <pc:graphicFrameChg chg="mod ord">
          <ac:chgData name="ivan digioia" userId="S::i.digioia3@studenti.uniba.it::1add5a5f-5733-43c5-a721-1c901d388792" providerId="AD" clId="Web-{9FA8FD4A-515A-CE02-AF6A-F3F8F98532C0}" dt="2023-08-28T11:12:04.253" v="108"/>
          <ac:graphicFrameMkLst>
            <pc:docMk/>
            <pc:sldMk cId="2627820000" sldId="264"/>
            <ac:graphicFrameMk id="5" creationId="{0454FCEC-B147-EE13-CC56-20C833619A88}"/>
          </ac:graphicFrameMkLst>
        </pc:graphicFrameChg>
      </pc:sldChg>
      <pc:sldChg chg="mod modClrScheme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435609998" sldId="265"/>
        </pc:sldMkLst>
      </pc:sldChg>
      <pc:sldChg chg="modSp mod modClrScheme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3412408279" sldId="266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412408279" sldId="266"/>
            <ac:spMk id="2" creationId="{1000710B-E349-D310-086F-6C4147EC18DF}"/>
          </ac:spMkLst>
        </pc:spChg>
      </pc:sldChg>
      <pc:sldChg chg="modSp mod modClrScheme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3587942856" sldId="267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3587942856" sldId="267"/>
            <ac:spMk id="2" creationId="{3D6315D1-CDBA-BED1-642C-92929E842BD8}"/>
          </ac:spMkLst>
        </pc:spChg>
      </pc:sldChg>
      <pc:sldChg chg="modSp mod modClrScheme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159862202" sldId="268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59862202" sldId="268"/>
            <ac:spMk id="2" creationId="{A8725991-0AC3-6D05-2A63-AC4F9770FF82}"/>
          </ac:spMkLst>
        </pc:spChg>
      </pc:sldChg>
      <pc:sldChg chg="addSp delSp modSp mod modClrScheme delDesignElem chgLayout">
        <pc:chgData name="ivan digioia" userId="S::i.digioia3@studenti.uniba.it::1add5a5f-5733-43c5-a721-1c901d388792" providerId="AD" clId="Web-{9FA8FD4A-515A-CE02-AF6A-F3F8F98532C0}" dt="2023-08-28T11:12:04.253" v="108"/>
        <pc:sldMkLst>
          <pc:docMk/>
          <pc:sldMk cId="1616735650" sldId="270"/>
        </pc:sldMkLst>
        <pc:spChg chg="mod ord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616735650" sldId="270"/>
            <ac:spMk id="2" creationId="{A870424A-F015-C07C-7900-52632383D61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616735650" sldId="270"/>
            <ac:spMk id="47" creationId="{ABE6F9A3-300E-47F5-B41C-C8C5E758DE7C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616735650" sldId="270"/>
            <ac:spMk id="49" creationId="{61B4701B-39FE-43B8-86AA-D6B8789C220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616735650" sldId="270"/>
            <ac:spMk id="51" creationId="{E9A7EF13-49FA-4355-971A-34B065F35022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1616735650" sldId="270"/>
            <ac:spMk id="53" creationId="{92CF3C3E-0F7B-4F0C-8EBD-BDD38E9C66F5}"/>
          </ac:spMkLst>
        </pc:spChg>
        <pc:graphicFrameChg chg="mod ord">
          <ac:chgData name="ivan digioia" userId="S::i.digioia3@studenti.uniba.it::1add5a5f-5733-43c5-a721-1c901d388792" providerId="AD" clId="Web-{9FA8FD4A-515A-CE02-AF6A-F3F8F98532C0}" dt="2023-08-28T11:12:04.253" v="108"/>
          <ac:graphicFrameMkLst>
            <pc:docMk/>
            <pc:sldMk cId="1616735650" sldId="270"/>
            <ac:graphicFrameMk id="16" creationId="{1C1F7446-F1BB-1042-2FEC-33A7993E330E}"/>
          </ac:graphicFrameMkLst>
        </pc:graphicFrameChg>
      </pc:sldChg>
      <pc:sldChg chg="addSp delSp modSp mod setBg modClrScheme setClrOvrMap delDesignElem chgLayout">
        <pc:chgData name="ivan digioia" userId="S::i.digioia3@studenti.uniba.it::1add5a5f-5733-43c5-a721-1c901d388792" providerId="AD" clId="Web-{9FA8FD4A-515A-CE02-AF6A-F3F8F98532C0}" dt="2023-08-28T11:13:08.380" v="119" actId="14100"/>
        <pc:sldMkLst>
          <pc:docMk/>
          <pc:sldMk cId="2788898833" sldId="271"/>
        </pc:sldMkLst>
        <pc:spChg chg="mod ord">
          <ac:chgData name="ivan digioia" userId="S::i.digioia3@studenti.uniba.it::1add5a5f-5733-43c5-a721-1c901d388792" providerId="AD" clId="Web-{9FA8FD4A-515A-CE02-AF6A-F3F8F98532C0}" dt="2023-08-28T11:13:08.380" v="119" actId="14100"/>
          <ac:spMkLst>
            <pc:docMk/>
            <pc:sldMk cId="2788898833" sldId="271"/>
            <ac:spMk id="2" creationId="{9AFE109D-D77D-7C5A-27A5-7B3F5976C65A}"/>
          </ac:spMkLst>
        </pc:spChg>
        <pc:spChg chg="del">
          <ac:chgData name="ivan digioia" userId="S::i.digioia3@studenti.uniba.it::1add5a5f-5733-43c5-a721-1c901d388792" providerId="AD" clId="Web-{9FA8FD4A-515A-CE02-AF6A-F3F8F98532C0}" dt="2023-08-28T11:03:24.999" v="0"/>
          <ac:spMkLst>
            <pc:docMk/>
            <pc:sldMk cId="2788898833" sldId="271"/>
            <ac:spMk id="3" creationId="{C5441FFB-F57B-4B88-16F7-C14BEAE8AF8A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04:38.892" v="5"/>
          <ac:spMkLst>
            <pc:docMk/>
            <pc:sldMk cId="2788898833" sldId="271"/>
            <ac:spMk id="13" creationId="{D80CFA21-AB7C-4BEB-9BFF-05764FBBF3C6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04:38.892" v="5"/>
          <ac:spMkLst>
            <pc:docMk/>
            <pc:sldMk cId="2788898833" sldId="271"/>
            <ac:spMk id="15" creationId="{12F7E335-851A-4CAE-B09F-E657819D4600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04:38.892" v="5"/>
          <ac:spMkLst>
            <pc:docMk/>
            <pc:sldMk cId="2788898833" sldId="271"/>
            <ac:spMk id="16" creationId="{F747F1B4-B831-4277-8AB0-32767F7EB7BF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04:38.892" v="5"/>
          <ac:spMkLst>
            <pc:docMk/>
            <pc:sldMk cId="2788898833" sldId="271"/>
            <ac:spMk id="17" creationId="{10B541F0-7F6E-402E-84D8-CF96EACA5FBC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788898833" sldId="271"/>
            <ac:spMk id="19" creationId="{4E78424C-6FD0-41F8-9CAA-5DC19C42359F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788898833" sldId="271"/>
            <ac:spMk id="20" creationId="{DD136760-57DC-4301-8BEA-B71AD2D13905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788898833" sldId="271"/>
            <ac:spMk id="21" creationId="{BDC58DEA-1307-4F44-AD47-E613D8B76A89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2:04.253" v="108"/>
          <ac:spMkLst>
            <pc:docMk/>
            <pc:sldMk cId="2788898833" sldId="271"/>
            <ac:spMk id="22" creationId="{C99B912D-1E4B-42AF-A2BE-CFEFEC916EE7}"/>
          </ac:spMkLst>
        </pc:spChg>
        <pc:graphicFrameChg chg="add mod ord modGraphic">
          <ac:chgData name="ivan digioia" userId="S::i.digioia3@studenti.uniba.it::1add5a5f-5733-43c5-a721-1c901d388792" providerId="AD" clId="Web-{9FA8FD4A-515A-CE02-AF6A-F3F8F98532C0}" dt="2023-08-28T11:12:04.253" v="108"/>
          <ac:graphicFrameMkLst>
            <pc:docMk/>
            <pc:sldMk cId="2788898833" sldId="271"/>
            <ac:graphicFrameMk id="6" creationId="{D80C7E3E-A1EB-FE67-C36B-58CACA864CD5}"/>
          </ac:graphicFrameMkLst>
        </pc:graphicFrameChg>
      </pc:sldChg>
      <pc:sldChg chg="addSp delSp modSp new mod setBg modClrScheme setClrOvrMap chgLayout">
        <pc:chgData name="ivan digioia" userId="S::i.digioia3@studenti.uniba.it::1add5a5f-5733-43c5-a721-1c901d388792" providerId="AD" clId="Web-{9FA8FD4A-515A-CE02-AF6A-F3F8F98532C0}" dt="2023-08-28T11:12:40.613" v="111" actId="14100"/>
        <pc:sldMkLst>
          <pc:docMk/>
          <pc:sldMk cId="3215710784" sldId="272"/>
        </pc:sldMkLst>
        <pc:spChg chg="del mod">
          <ac:chgData name="ivan digioia" userId="S::i.digioia3@studenti.uniba.it::1add5a5f-5733-43c5-a721-1c901d388792" providerId="AD" clId="Web-{9FA8FD4A-515A-CE02-AF6A-F3F8F98532C0}" dt="2023-08-28T11:07:41.961" v="24"/>
          <ac:spMkLst>
            <pc:docMk/>
            <pc:sldMk cId="3215710784" sldId="272"/>
            <ac:spMk id="2" creationId="{8066369E-3FE9-0A6C-B290-49BC849C712F}"/>
          </ac:spMkLst>
        </pc:spChg>
        <pc:spChg chg="add del mod ord">
          <ac:chgData name="ivan digioia" userId="S::i.digioia3@studenti.uniba.it::1add5a5f-5733-43c5-a721-1c901d388792" providerId="AD" clId="Web-{9FA8FD4A-515A-CE02-AF6A-F3F8F98532C0}" dt="2023-08-28T11:12:40.613" v="111" actId="14100"/>
          <ac:spMkLst>
            <pc:docMk/>
            <pc:sldMk cId="3215710784" sldId="272"/>
            <ac:spMk id="3" creationId="{93927581-C9A2-7EFC-E4A0-D80536A5A3BF}"/>
          </ac:spMkLst>
        </pc:spChg>
        <pc:spChg chg="add del mod ord">
          <ac:chgData name="ivan digioia" userId="S::i.digioia3@studenti.uniba.it::1add5a5f-5733-43c5-a721-1c901d388792" providerId="AD" clId="Web-{9FA8FD4A-515A-CE02-AF6A-F3F8F98532C0}" dt="2023-08-28T11:12:27.175" v="109"/>
          <ac:spMkLst>
            <pc:docMk/>
            <pc:sldMk cId="3215710784" sldId="272"/>
            <ac:spMk id="5" creationId="{33585A5D-41DD-1998-A7B8-7287B63E1FEA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12:27.175" v="109"/>
          <ac:spMkLst>
            <pc:docMk/>
            <pc:sldMk cId="3215710784" sldId="272"/>
            <ac:spMk id="8" creationId="{EE4E366E-272A-409E-840F-9A6A64A9E3FF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1:54.533" v="106"/>
          <ac:spMkLst>
            <pc:docMk/>
            <pc:sldMk cId="3215710784" sldId="272"/>
            <ac:spMk id="10" creationId="{74CD14DB-BB81-479F-A1FC-1C75640E9F84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0:51.672" v="102"/>
          <ac:spMkLst>
            <pc:docMk/>
            <pc:sldMk cId="3215710784" sldId="272"/>
            <ac:spMk id="11" creationId="{ABE6F9A3-300E-47F5-B41C-C8C5E758DE7C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1:54.533" v="106"/>
          <ac:spMkLst>
            <pc:docMk/>
            <pc:sldMk cId="3215710784" sldId="272"/>
            <ac:spMk id="12" creationId="{C943A91B-7CA7-4592-A975-73B1BF8C4C74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0:51.672" v="102"/>
          <ac:spMkLst>
            <pc:docMk/>
            <pc:sldMk cId="3215710784" sldId="272"/>
            <ac:spMk id="13" creationId="{61B4701B-39FE-43B8-86AA-D6B8789C220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1:54.533" v="106"/>
          <ac:spMkLst>
            <pc:docMk/>
            <pc:sldMk cId="3215710784" sldId="272"/>
            <ac:spMk id="14" creationId="{EC471314-E46A-414B-8D91-74880E84F18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0:51.672" v="102"/>
          <ac:spMkLst>
            <pc:docMk/>
            <pc:sldMk cId="3215710784" sldId="272"/>
            <ac:spMk id="15" creationId="{E9A7EF13-49FA-4355-971A-34B065F35022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1:54.533" v="106"/>
          <ac:spMkLst>
            <pc:docMk/>
            <pc:sldMk cId="3215710784" sldId="272"/>
            <ac:spMk id="16" creationId="{6A681326-1C9D-44A3-A627-3871BDAE4127}"/>
          </ac:spMkLst>
        </pc:spChg>
        <pc:spChg chg="add del">
          <ac:chgData name="ivan digioia" userId="S::i.digioia3@studenti.uniba.it::1add5a5f-5733-43c5-a721-1c901d388792" providerId="AD" clId="Web-{9FA8FD4A-515A-CE02-AF6A-F3F8F98532C0}" dt="2023-08-28T11:10:51.672" v="102"/>
          <ac:spMkLst>
            <pc:docMk/>
            <pc:sldMk cId="3215710784" sldId="272"/>
            <ac:spMk id="17" creationId="{92CF3C3E-0F7B-4F0C-8EBD-BDD38E9C66F5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12:27.175" v="109"/>
          <ac:spMkLst>
            <pc:docMk/>
            <pc:sldMk cId="3215710784" sldId="272"/>
            <ac:spMk id="18" creationId="{DAA4FEEE-0B5F-41BF-825D-60F9FB089568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12:27.175" v="109"/>
          <ac:spMkLst>
            <pc:docMk/>
            <pc:sldMk cId="3215710784" sldId="272"/>
            <ac:spMk id="19" creationId="{A721560C-E4AB-4287-A29C-3F6916794CB9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12:27.175" v="109"/>
          <ac:spMkLst>
            <pc:docMk/>
            <pc:sldMk cId="3215710784" sldId="272"/>
            <ac:spMk id="20" creationId="{DF6CFF07-D953-4F9C-9A0E-E0A6AACB6158}"/>
          </ac:spMkLst>
        </pc:spChg>
        <pc:graphicFrameChg chg="add del">
          <ac:chgData name="ivan digioia" userId="S::i.digioia3@studenti.uniba.it::1add5a5f-5733-43c5-a721-1c901d388792" providerId="AD" clId="Web-{9FA8FD4A-515A-CE02-AF6A-F3F8F98532C0}" dt="2023-08-28T11:10:51.672" v="102"/>
          <ac:graphicFrameMkLst>
            <pc:docMk/>
            <pc:sldMk cId="3215710784" sldId="272"/>
            <ac:graphicFrameMk id="7" creationId="{1CDD7B83-99B4-A1B3-79C1-BC04D13F5B75}"/>
          </ac:graphicFrameMkLst>
        </pc:graphicFrameChg>
        <pc:picChg chg="add del">
          <ac:chgData name="ivan digioia" userId="S::i.digioia3@studenti.uniba.it::1add5a5f-5733-43c5-a721-1c901d388792" providerId="AD" clId="Web-{9FA8FD4A-515A-CE02-AF6A-F3F8F98532C0}" dt="2023-08-28T11:12:29.441" v="110"/>
          <ac:picMkLst>
            <pc:docMk/>
            <pc:sldMk cId="3215710784" sldId="272"/>
            <ac:picMk id="9" creationId="{0FB59563-19E0-CC11-51E2-4AF4B9998BB3}"/>
          </ac:picMkLst>
        </pc:picChg>
      </pc:sldChg>
      <pc:sldChg chg="modSp new del">
        <pc:chgData name="ivan digioia" userId="S::i.digioia3@studenti.uniba.it::1add5a5f-5733-43c5-a721-1c901d388792" providerId="AD" clId="Web-{9FA8FD4A-515A-CE02-AF6A-F3F8F98532C0}" dt="2023-08-28T11:14:50.321" v="129"/>
        <pc:sldMkLst>
          <pc:docMk/>
          <pc:sldMk cId="1161483781" sldId="273"/>
        </pc:sldMkLst>
        <pc:spChg chg="mod">
          <ac:chgData name="ivan digioia" userId="S::i.digioia3@studenti.uniba.it::1add5a5f-5733-43c5-a721-1c901d388792" providerId="AD" clId="Web-{9FA8FD4A-515A-CE02-AF6A-F3F8F98532C0}" dt="2023-08-28T11:14:26.133" v="124" actId="14100"/>
          <ac:spMkLst>
            <pc:docMk/>
            <pc:sldMk cId="1161483781" sldId="273"/>
            <ac:spMk id="2" creationId="{D061DF23-0F4A-5B49-D861-71D63F729C52}"/>
          </ac:spMkLst>
        </pc:spChg>
      </pc:sldChg>
      <pc:sldChg chg="modSp add del ord replId">
        <pc:chgData name="ivan digioia" userId="S::i.digioia3@studenti.uniba.it::1add5a5f-5733-43c5-a721-1c901d388792" providerId="AD" clId="Web-{9FA8FD4A-515A-CE02-AF6A-F3F8F98532C0}" dt="2023-08-28T11:20:07.005" v="163"/>
        <pc:sldMkLst>
          <pc:docMk/>
          <pc:sldMk cId="3636024450" sldId="274"/>
        </pc:sldMkLst>
        <pc:spChg chg="mod">
          <ac:chgData name="ivan digioia" userId="S::i.digioia3@studenti.uniba.it::1add5a5f-5733-43c5-a721-1c901d388792" providerId="AD" clId="Web-{9FA8FD4A-515A-CE02-AF6A-F3F8F98532C0}" dt="2023-08-28T11:14:45.790" v="128" actId="20577"/>
          <ac:spMkLst>
            <pc:docMk/>
            <pc:sldMk cId="3636024450" sldId="274"/>
            <ac:spMk id="2" creationId="{A870424A-F015-C07C-7900-52632383D617}"/>
          </ac:spMkLst>
        </pc:spChg>
        <pc:graphicFrameChg chg="modGraphic">
          <ac:chgData name="ivan digioia" userId="S::i.digioia3@studenti.uniba.it::1add5a5f-5733-43c5-a721-1c901d388792" providerId="AD" clId="Web-{9FA8FD4A-515A-CE02-AF6A-F3F8F98532C0}" dt="2023-08-28T11:18:21.329" v="147" actId="20577"/>
          <ac:graphicFrameMkLst>
            <pc:docMk/>
            <pc:sldMk cId="3636024450" sldId="274"/>
            <ac:graphicFrameMk id="16" creationId="{1C1F7446-F1BB-1042-2FEC-33A7993E330E}"/>
          </ac:graphicFrameMkLst>
        </pc:graphicFrameChg>
      </pc:sldChg>
      <pc:sldChg chg="modSp add ord replId">
        <pc:chgData name="ivan digioia" userId="S::i.digioia3@studenti.uniba.it::1add5a5f-5733-43c5-a721-1c901d388792" providerId="AD" clId="Web-{9FA8FD4A-515A-CE02-AF6A-F3F8F98532C0}" dt="2023-08-28T11:20:03.552" v="162" actId="20577"/>
        <pc:sldMkLst>
          <pc:docMk/>
          <pc:sldMk cId="1959937641" sldId="275"/>
        </pc:sldMkLst>
        <pc:spChg chg="mod">
          <ac:chgData name="ivan digioia" userId="S::i.digioia3@studenti.uniba.it::1add5a5f-5733-43c5-a721-1c901d388792" providerId="AD" clId="Web-{9FA8FD4A-515A-CE02-AF6A-F3F8F98532C0}" dt="2023-08-28T11:20:03.552" v="162" actId="20577"/>
          <ac:spMkLst>
            <pc:docMk/>
            <pc:sldMk cId="1959937641" sldId="275"/>
            <ac:spMk id="2" creationId="{A870424A-F015-C07C-7900-52632383D617}"/>
          </ac:spMkLst>
        </pc:spChg>
        <pc:graphicFrameChg chg="modGraphic">
          <ac:chgData name="ivan digioia" userId="S::i.digioia3@studenti.uniba.it::1add5a5f-5733-43c5-a721-1c901d388792" providerId="AD" clId="Web-{9FA8FD4A-515A-CE02-AF6A-F3F8F98532C0}" dt="2023-08-28T11:19:59.427" v="154" actId="20577"/>
          <ac:graphicFrameMkLst>
            <pc:docMk/>
            <pc:sldMk cId="1959937641" sldId="275"/>
            <ac:graphicFrameMk id="16" creationId="{1C1F7446-F1BB-1042-2FEC-33A7993E330E}"/>
          </ac:graphicFrameMkLst>
        </pc:graphicFrameChg>
      </pc:sldChg>
      <pc:sldChg chg="addSp delSp modSp new mod setBg setClrOvrMap">
        <pc:chgData name="ivan digioia" userId="S::i.digioia3@studenti.uniba.it::1add5a5f-5733-43c5-a721-1c901d388792" providerId="AD" clId="Web-{9FA8FD4A-515A-CE02-AF6A-F3F8F98532C0}" dt="2023-08-28T11:22:43.542" v="204" actId="14100"/>
        <pc:sldMkLst>
          <pc:docMk/>
          <pc:sldMk cId="128367065" sldId="276"/>
        </pc:sldMkLst>
        <pc:spChg chg="del">
          <ac:chgData name="ivan digioia" userId="S::i.digioia3@studenti.uniba.it::1add5a5f-5733-43c5-a721-1c901d388792" providerId="AD" clId="Web-{9FA8FD4A-515A-CE02-AF6A-F3F8F98532C0}" dt="2023-08-28T11:21:03.914" v="165"/>
          <ac:spMkLst>
            <pc:docMk/>
            <pc:sldMk cId="128367065" sldId="276"/>
            <ac:spMk id="2" creationId="{4A023BE0-9622-886F-0620-174BB1CCDF9E}"/>
          </ac:spMkLst>
        </pc:spChg>
        <pc:spChg chg="del">
          <ac:chgData name="ivan digioia" userId="S::i.digioia3@studenti.uniba.it::1add5a5f-5733-43c5-a721-1c901d388792" providerId="AD" clId="Web-{9FA8FD4A-515A-CE02-AF6A-F3F8F98532C0}" dt="2023-08-28T11:21:05.867" v="166"/>
          <ac:spMkLst>
            <pc:docMk/>
            <pc:sldMk cId="128367065" sldId="276"/>
            <ac:spMk id="3" creationId="{6F4D4FBB-2DCB-D0AA-2579-355A07A11A03}"/>
          </ac:spMkLst>
        </pc:spChg>
        <pc:spChg chg="add mod">
          <ac:chgData name="ivan digioia" userId="S::i.digioia3@studenti.uniba.it::1add5a5f-5733-43c5-a721-1c901d388792" providerId="AD" clId="Web-{9FA8FD4A-515A-CE02-AF6A-F3F8F98532C0}" dt="2023-08-28T11:22:29.698" v="199" actId="14100"/>
          <ac:spMkLst>
            <pc:docMk/>
            <pc:sldMk cId="128367065" sldId="276"/>
            <ac:spMk id="4" creationId="{F9C368FD-72ED-8C7D-68A3-14ECAA5023F9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2:25.932" v="198"/>
          <ac:spMkLst>
            <pc:docMk/>
            <pc:sldMk cId="128367065" sldId="276"/>
            <ac:spMk id="14" creationId="{4AC0CD9D-7610-4620-93B4-798CCD9AB581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2:25.932" v="198"/>
          <ac:spMkLst>
            <pc:docMk/>
            <pc:sldMk cId="128367065" sldId="276"/>
            <ac:spMk id="20" creationId="{DE4D62F9-188E-4530-84C2-24BDEE4BEB82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2:25.932" v="198"/>
          <ac:spMkLst>
            <pc:docMk/>
            <pc:sldMk cId="128367065" sldId="276"/>
            <ac:spMk id="22" creationId="{757B325C-3E35-45CF-9D07-3BCB281F3B9C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2:25.932" v="198"/>
          <ac:spMkLst>
            <pc:docMk/>
            <pc:sldMk cId="128367065" sldId="276"/>
            <ac:spMk id="24" creationId="{C24BEC42-AFF3-40D1-93A2-A27A42E1E23C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2:25.932" v="198"/>
          <ac:spMkLst>
            <pc:docMk/>
            <pc:sldMk cId="128367065" sldId="276"/>
            <ac:spMk id="26" creationId="{608F427C-1EC9-4280-9367-F2B3AA063E82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2:25.932" v="198"/>
          <ac:spMkLst>
            <pc:docMk/>
            <pc:sldMk cId="128367065" sldId="276"/>
            <ac:spMk id="28" creationId="{F98810A7-E114-447A-A7D6-69B27CFB5650}"/>
          </ac:spMkLst>
        </pc:spChg>
        <pc:picChg chg="add mod">
          <ac:chgData name="ivan digioia" userId="S::i.digioia3@studenti.uniba.it::1add5a5f-5733-43c5-a721-1c901d388792" providerId="AD" clId="Web-{9FA8FD4A-515A-CE02-AF6A-F3F8F98532C0}" dt="2023-08-28T11:22:43.542" v="204" actId="14100"/>
          <ac:picMkLst>
            <pc:docMk/>
            <pc:sldMk cId="128367065" sldId="276"/>
            <ac:picMk id="5" creationId="{B5B22538-104E-6BE0-33FC-D3F5C886AF76}"/>
          </ac:picMkLst>
        </pc:picChg>
        <pc:picChg chg="add">
          <ac:chgData name="ivan digioia" userId="S::i.digioia3@studenti.uniba.it::1add5a5f-5733-43c5-a721-1c901d388792" providerId="AD" clId="Web-{9FA8FD4A-515A-CE02-AF6A-F3F8F98532C0}" dt="2023-08-28T11:22:25.932" v="198"/>
          <ac:picMkLst>
            <pc:docMk/>
            <pc:sldMk cId="128367065" sldId="276"/>
            <ac:picMk id="10" creationId="{41B68C77-138E-4BF7-A276-BD0C78A4219F}"/>
          </ac:picMkLst>
        </pc:picChg>
        <pc:picChg chg="add">
          <ac:chgData name="ivan digioia" userId="S::i.digioia3@studenti.uniba.it::1add5a5f-5733-43c5-a721-1c901d388792" providerId="AD" clId="Web-{9FA8FD4A-515A-CE02-AF6A-F3F8F98532C0}" dt="2023-08-28T11:22:25.932" v="198"/>
          <ac:picMkLst>
            <pc:docMk/>
            <pc:sldMk cId="128367065" sldId="276"/>
            <ac:picMk id="12" creationId="{7C268552-D473-46ED-B1B8-422042C4DEF1}"/>
          </ac:picMkLst>
        </pc:picChg>
        <pc:picChg chg="add">
          <ac:chgData name="ivan digioia" userId="S::i.digioia3@studenti.uniba.it::1add5a5f-5733-43c5-a721-1c901d388792" providerId="AD" clId="Web-{9FA8FD4A-515A-CE02-AF6A-F3F8F98532C0}" dt="2023-08-28T11:22:25.932" v="198"/>
          <ac:picMkLst>
            <pc:docMk/>
            <pc:sldMk cId="128367065" sldId="276"/>
            <ac:picMk id="16" creationId="{B9238B3E-24AA-439A-B527-6C5DF6D72145}"/>
          </ac:picMkLst>
        </pc:picChg>
        <pc:picChg chg="add">
          <ac:chgData name="ivan digioia" userId="S::i.digioia3@studenti.uniba.it::1add5a5f-5733-43c5-a721-1c901d388792" providerId="AD" clId="Web-{9FA8FD4A-515A-CE02-AF6A-F3F8F98532C0}" dt="2023-08-28T11:22:25.932" v="198"/>
          <ac:picMkLst>
            <pc:docMk/>
            <pc:sldMk cId="128367065" sldId="276"/>
            <ac:picMk id="18" creationId="{69F01145-BEA3-4CBF-AA21-10077B948CA8}"/>
          </ac:picMkLst>
        </pc:picChg>
      </pc:sldChg>
      <pc:sldChg chg="addSp delSp modSp new mod setBg setClrOvrMap">
        <pc:chgData name="ivan digioia" userId="S::i.digioia3@studenti.uniba.it::1add5a5f-5733-43c5-a721-1c901d388792" providerId="AD" clId="Web-{9FA8FD4A-515A-CE02-AF6A-F3F8F98532C0}" dt="2023-08-28T11:26:21.004" v="224" actId="1076"/>
        <pc:sldMkLst>
          <pc:docMk/>
          <pc:sldMk cId="1518387561" sldId="277"/>
        </pc:sldMkLst>
        <pc:spChg chg="mod">
          <ac:chgData name="ivan digioia" userId="S::i.digioia3@studenti.uniba.it::1add5a5f-5733-43c5-a721-1c901d388792" providerId="AD" clId="Web-{9FA8FD4A-515A-CE02-AF6A-F3F8F98532C0}" dt="2023-08-28T11:26:21.004" v="224" actId="1076"/>
          <ac:spMkLst>
            <pc:docMk/>
            <pc:sldMk cId="1518387561" sldId="277"/>
            <ac:spMk id="2" creationId="{8BF038D7-FCD1-134A-CBF1-7FD4BFF65F57}"/>
          </ac:spMkLst>
        </pc:spChg>
        <pc:spChg chg="del mod">
          <ac:chgData name="ivan digioia" userId="S::i.digioia3@studenti.uniba.it::1add5a5f-5733-43c5-a721-1c901d388792" providerId="AD" clId="Web-{9FA8FD4A-515A-CE02-AF6A-F3F8F98532C0}" dt="2023-08-28T11:26:04.378" v="222"/>
          <ac:spMkLst>
            <pc:docMk/>
            <pc:sldMk cId="1518387561" sldId="277"/>
            <ac:spMk id="3" creationId="{8C463351-6ED3-1103-B2A4-052F17C8E66C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6:04.378" v="222"/>
          <ac:spMkLst>
            <pc:docMk/>
            <pc:sldMk cId="1518387561" sldId="277"/>
            <ac:spMk id="9" creationId="{ABE6F9A3-300E-47F5-B41C-C8C5E758DE7C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6:04.378" v="222"/>
          <ac:spMkLst>
            <pc:docMk/>
            <pc:sldMk cId="1518387561" sldId="277"/>
            <ac:spMk id="11" creationId="{61B4701B-39FE-43B8-86AA-D6B8789C2207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6:04.378" v="222"/>
          <ac:spMkLst>
            <pc:docMk/>
            <pc:sldMk cId="1518387561" sldId="277"/>
            <ac:spMk id="13" creationId="{E9A7EF13-49FA-4355-971A-34B065F35022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6:04.378" v="222"/>
          <ac:spMkLst>
            <pc:docMk/>
            <pc:sldMk cId="1518387561" sldId="277"/>
            <ac:spMk id="15" creationId="{92CF3C3E-0F7B-4F0C-8EBD-BDD38E9C66F5}"/>
          </ac:spMkLst>
        </pc:spChg>
        <pc:graphicFrameChg chg="add">
          <ac:chgData name="ivan digioia" userId="S::i.digioia3@studenti.uniba.it::1add5a5f-5733-43c5-a721-1c901d388792" providerId="AD" clId="Web-{9FA8FD4A-515A-CE02-AF6A-F3F8F98532C0}" dt="2023-08-28T11:26:04.378" v="222"/>
          <ac:graphicFrameMkLst>
            <pc:docMk/>
            <pc:sldMk cId="1518387561" sldId="277"/>
            <ac:graphicFrameMk id="5" creationId="{4AC31B0B-FA75-4DF9-D810-5B3BA0F5C035}"/>
          </ac:graphicFrameMkLst>
        </pc:graphicFrameChg>
      </pc:sldChg>
      <pc:sldChg chg="addSp delSp modSp new mod setBg setClrOvrMap">
        <pc:chgData name="ivan digioia" userId="S::i.digioia3@studenti.uniba.it::1add5a5f-5733-43c5-a721-1c901d388792" providerId="AD" clId="Web-{9FA8FD4A-515A-CE02-AF6A-F3F8F98532C0}" dt="2023-08-28T11:29:06.291" v="267"/>
        <pc:sldMkLst>
          <pc:docMk/>
          <pc:sldMk cId="653613353" sldId="278"/>
        </pc:sldMkLst>
        <pc:spChg chg="mod">
          <ac:chgData name="ivan digioia" userId="S::i.digioia3@studenti.uniba.it::1add5a5f-5733-43c5-a721-1c901d388792" providerId="AD" clId="Web-{9FA8FD4A-515A-CE02-AF6A-F3F8F98532C0}" dt="2023-08-28T11:28:12.461" v="251"/>
          <ac:spMkLst>
            <pc:docMk/>
            <pc:sldMk cId="653613353" sldId="278"/>
            <ac:spMk id="2" creationId="{C9B40036-FC75-7265-EDC9-A6E679061366}"/>
          </ac:spMkLst>
        </pc:spChg>
        <pc:spChg chg="del mod">
          <ac:chgData name="ivan digioia" userId="S::i.digioia3@studenti.uniba.it::1add5a5f-5733-43c5-a721-1c901d388792" providerId="AD" clId="Web-{9FA8FD4A-515A-CE02-AF6A-F3F8F98532C0}" dt="2023-08-28T11:28:59.025" v="265"/>
          <ac:spMkLst>
            <pc:docMk/>
            <pc:sldMk cId="653613353" sldId="278"/>
            <ac:spMk id="3" creationId="{A914BC28-572C-7007-F5BA-8D126F0F8B7A}"/>
          </ac:spMkLst>
        </pc:spChg>
        <pc:spChg chg="add mod">
          <ac:chgData name="ivan digioia" userId="S::i.digioia3@studenti.uniba.it::1add5a5f-5733-43c5-a721-1c901d388792" providerId="AD" clId="Web-{9FA8FD4A-515A-CE02-AF6A-F3F8F98532C0}" dt="2023-08-28T11:28:37.759" v="258" actId="1076"/>
          <ac:spMkLst>
            <pc:docMk/>
            <pc:sldMk cId="653613353" sldId="278"/>
            <ac:spMk id="4" creationId="{04A5E6AD-1B90-B400-EC0D-06C5E4DEB63A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8:12.461" v="251"/>
          <ac:spMkLst>
            <pc:docMk/>
            <pc:sldMk cId="653613353" sldId="278"/>
            <ac:spMk id="10" creationId="{F747F1B4-B831-4277-8AB0-32767F7EB7BF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8:12.461" v="251"/>
          <ac:spMkLst>
            <pc:docMk/>
            <pc:sldMk cId="653613353" sldId="278"/>
            <ac:spMk id="12" creationId="{D80CFA21-AB7C-4BEB-9BFF-05764FBBF3C6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8:12.461" v="251"/>
          <ac:spMkLst>
            <pc:docMk/>
            <pc:sldMk cId="653613353" sldId="278"/>
            <ac:spMk id="14" creationId="{12F7E335-851A-4CAE-B09F-E657819D4600}"/>
          </ac:spMkLst>
        </pc:spChg>
        <pc:spChg chg="add">
          <ac:chgData name="ivan digioia" userId="S::i.digioia3@studenti.uniba.it::1add5a5f-5733-43c5-a721-1c901d388792" providerId="AD" clId="Web-{9FA8FD4A-515A-CE02-AF6A-F3F8F98532C0}" dt="2023-08-28T11:28:12.461" v="251"/>
          <ac:spMkLst>
            <pc:docMk/>
            <pc:sldMk cId="653613353" sldId="278"/>
            <ac:spMk id="16" creationId="{10B541F0-7F6E-402E-84D8-CF96EACA5FBC}"/>
          </ac:spMkLst>
        </pc:spChg>
        <pc:spChg chg="add del mod">
          <ac:chgData name="ivan digioia" userId="S::i.digioia3@studenti.uniba.it::1add5a5f-5733-43c5-a721-1c901d388792" providerId="AD" clId="Web-{9FA8FD4A-515A-CE02-AF6A-F3F8F98532C0}" dt="2023-08-28T11:29:06.291" v="267"/>
          <ac:spMkLst>
            <pc:docMk/>
            <pc:sldMk cId="653613353" sldId="278"/>
            <ac:spMk id="17" creationId="{5711859D-DCA1-1C6C-EDA3-568034D5F0D2}"/>
          </ac:spMkLst>
        </pc:spChg>
        <pc:graphicFrameChg chg="add del mod ord modGraphic">
          <ac:chgData name="ivan digioia" userId="S::i.digioia3@studenti.uniba.it::1add5a5f-5733-43c5-a721-1c901d388792" providerId="AD" clId="Web-{9FA8FD4A-515A-CE02-AF6A-F3F8F98532C0}" dt="2023-08-28T11:29:06.291" v="267"/>
          <ac:graphicFrameMkLst>
            <pc:docMk/>
            <pc:sldMk cId="653613353" sldId="278"/>
            <ac:graphicFrameMk id="5" creationId="{A60C3F98-643D-AFB4-C8E9-6E9E7D7371B9}"/>
          </ac:graphicFrameMkLst>
        </pc:graphicFrameChg>
      </pc:sldChg>
      <pc:sldMasterChg chg="add del addSldLayout delSldLayout">
        <pc:chgData name="ivan digioia" userId="S::i.digioia3@studenti.uniba.it::1add5a5f-5733-43c5-a721-1c901d388792" providerId="AD" clId="Web-{9FA8FD4A-515A-CE02-AF6A-F3F8F98532C0}" dt="2023-08-28T11:12:04.253" v="108"/>
        <pc:sldMasterMkLst>
          <pc:docMk/>
          <pc:sldMasterMk cId="2432861640" sldId="2147483717"/>
        </pc:sldMasterMkLst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1407607610" sldId="2147483718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2643537355" sldId="2147483719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1058703733" sldId="2147483720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189655924" sldId="2147483721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3048530186" sldId="2147483722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3877077165" sldId="2147483723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2387132825" sldId="2147483724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2543369098" sldId="2147483725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2951450737" sldId="2147483726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4177143067" sldId="2147483727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1890159956" sldId="2147483728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1709510782" sldId="2147483729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1277287811" sldId="2147483730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787101100" sldId="2147483731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1113221536" sldId="2147483732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396645247" sldId="2147483733"/>
          </pc:sldLayoutMkLst>
        </pc:sldLayoutChg>
        <pc:sldLayoutChg chg="add del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2432861640" sldId="2147483717"/>
            <pc:sldLayoutMk cId="2981856336" sldId="2147483734"/>
          </pc:sldLayoutMkLst>
        </pc:sldLayoutChg>
      </pc:sldMasterChg>
      <pc:sldMasterChg chg="add del addSldLayout delSldLayout modSldLayout">
        <pc:chgData name="ivan digioia" userId="S::i.digioia3@studenti.uniba.it::1add5a5f-5733-43c5-a721-1c901d388792" providerId="AD" clId="Web-{9FA8FD4A-515A-CE02-AF6A-F3F8F98532C0}" dt="2023-08-28T11:12:04.253" v="108"/>
        <pc:sldMasterMkLst>
          <pc:docMk/>
          <pc:sldMasterMk cId="3055132443" sldId="2147483735"/>
        </pc:sldMasterMkLst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3171903430" sldId="2147483736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292637525" sldId="2147483737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2818029038" sldId="2147483738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1500973147" sldId="2147483739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883405911" sldId="2147483740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1832775638" sldId="2147483741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2457171809" sldId="2147483742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4056458851" sldId="2147483743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4097860455" sldId="2147483744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612993727" sldId="2147483745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857288373" sldId="2147483746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2664113769" sldId="2147483747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352286753" sldId="2147483748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3959395848" sldId="2147483749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652688170" sldId="2147483750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1947280011" sldId="2147483751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2:04.253" v="108"/>
          <pc:sldLayoutMkLst>
            <pc:docMk/>
            <pc:sldMasterMk cId="3055132443" sldId="2147483735"/>
            <pc:sldLayoutMk cId="383175660" sldId="2147483752"/>
          </pc:sldLayoutMkLst>
        </pc:sldLayoutChg>
      </pc:sldMasterChg>
      <pc:sldMasterChg chg="add del addSldLayout delSldLayout modSldLayout">
        <pc:chgData name="ivan digioia" userId="S::i.digioia3@studenti.uniba.it::1add5a5f-5733-43c5-a721-1c901d388792" providerId="AD" clId="Web-{9FA8FD4A-515A-CE02-AF6A-F3F8F98532C0}" dt="2023-08-28T11:11:58.565" v="107"/>
        <pc:sldMasterMkLst>
          <pc:docMk/>
          <pc:sldMasterMk cId="3165666269" sldId="2147483753"/>
        </pc:sldMasterMkLst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2475640204" sldId="2147483754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3378532231" sldId="2147483755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1423601342" sldId="2147483756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1210351016" sldId="2147483757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10908658" sldId="2147483758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1841615724" sldId="2147483759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2753918555" sldId="2147483760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879336802" sldId="2147483761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867922729" sldId="2147483762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4256108612" sldId="2147483763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1067926403" sldId="2147483764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1876455325" sldId="2147483765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4037800359" sldId="2147483766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2146816593" sldId="2147483767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388420537" sldId="2147483768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1228309440" sldId="2147483769"/>
          </pc:sldLayoutMkLst>
        </pc:sldLayoutChg>
        <pc:sldLayoutChg chg="add del mod replId">
          <pc:chgData name="ivan digioia" userId="S::i.digioia3@studenti.uniba.it::1add5a5f-5733-43c5-a721-1c901d388792" providerId="AD" clId="Web-{9FA8FD4A-515A-CE02-AF6A-F3F8F98532C0}" dt="2023-08-28T11:11:58.565" v="107"/>
          <pc:sldLayoutMkLst>
            <pc:docMk/>
            <pc:sldMasterMk cId="3165666269" sldId="2147483753"/>
            <pc:sldLayoutMk cId="641903070" sldId="214748377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2D24E-8622-4F6F-87BE-E61C334BB99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8541825-8CB8-48E8-B84C-A8A6668898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err="1"/>
            <a:t>BookOntology</a:t>
          </a:r>
          <a:r>
            <a:rPr lang="it-IT" b="0" i="0"/>
            <a:t> è </a:t>
          </a:r>
          <a:r>
            <a:rPr lang="it-IT" b="0" i="0">
              <a:latin typeface="Century Gothic" panose="020B0502020202020204"/>
            </a:rPr>
            <a:t>un applicativo</a:t>
          </a:r>
          <a:r>
            <a:rPr lang="it-IT" b="0" i="0"/>
            <a:t> </a:t>
          </a:r>
          <a:r>
            <a:rPr lang="it-IT" b="0" i="0" err="1"/>
            <a:t>command</a:t>
          </a:r>
          <a:r>
            <a:rPr lang="it-IT" b="0" i="0"/>
            <a:t> line che permette l'esplorazione e lo studio di un dataset di libri</a:t>
          </a:r>
          <a:endParaRPr lang="it-IT"/>
        </a:p>
      </dgm:t>
    </dgm:pt>
    <dgm:pt modelId="{F5026734-8C45-4B27-87FB-32CC66B659A3}" type="parTrans" cxnId="{C827D270-9531-421A-87D0-EF435D9A042F}">
      <dgm:prSet/>
      <dgm:spPr/>
      <dgm:t>
        <a:bodyPr/>
        <a:lstStyle/>
        <a:p>
          <a:endParaRPr lang="en-US"/>
        </a:p>
      </dgm:t>
    </dgm:pt>
    <dgm:pt modelId="{23E20ADB-6A53-4A60-A6D3-9F808B5F771E}" type="sibTrans" cxnId="{C827D270-9531-421A-87D0-EF435D9A0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0164DA-2890-44C5-94B1-8242A174C84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>
              <a:latin typeface="Century Gothic" panose="020B0502020202020204"/>
            </a:rPr>
            <a:t>Tramite</a:t>
          </a:r>
          <a:r>
            <a:rPr lang="it-IT" b="0" i="0"/>
            <a:t> un sistema di </a:t>
          </a:r>
          <a:r>
            <a:rPr lang="it-IT" b="0" i="0">
              <a:latin typeface="Century Gothic" panose="020B0502020202020204"/>
            </a:rPr>
            <a:t>raccomandazione è</a:t>
          </a:r>
          <a:r>
            <a:rPr lang="it-IT">
              <a:latin typeface="Century Gothic" panose="020B0502020202020204"/>
            </a:rPr>
            <a:t> possibile ottenere consigli su future letture</a:t>
          </a:r>
          <a:endParaRPr lang="en-US"/>
        </a:p>
      </dgm:t>
    </dgm:pt>
    <dgm:pt modelId="{76B00C93-963D-408D-8A1A-80A1A9AB979F}" type="parTrans" cxnId="{32FEA518-2570-4D6A-9135-7B4863B738CF}">
      <dgm:prSet/>
      <dgm:spPr/>
      <dgm:t>
        <a:bodyPr/>
        <a:lstStyle/>
        <a:p>
          <a:endParaRPr lang="en-US"/>
        </a:p>
      </dgm:t>
    </dgm:pt>
    <dgm:pt modelId="{D47472F0-148E-4A23-AF4A-1EB76C8A56F7}" type="sibTrans" cxnId="{32FEA518-2570-4D6A-9135-7B4863B738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0C9A38-5A45-42B1-BF07-3670D639A15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>
              <a:latin typeface="Century Gothic" panose="020B0502020202020204"/>
            </a:rPr>
            <a:t>Tramite una</a:t>
          </a:r>
          <a:r>
            <a:rPr lang="it-IT" b="0" i="0"/>
            <a:t> base di conoscenza e un'ontologia </a:t>
          </a:r>
          <a:r>
            <a:rPr lang="it-IT" b="0" i="0">
              <a:latin typeface="Century Gothic" panose="020B0502020202020204"/>
            </a:rPr>
            <a:t>è possibile esplorare le entità</a:t>
          </a:r>
          <a:r>
            <a:rPr lang="it-IT" b="0" i="0"/>
            <a:t> e</a:t>
          </a:r>
          <a:r>
            <a:rPr lang="it-IT" b="0" i="0">
              <a:latin typeface="Century Gothic" panose="020B0502020202020204"/>
            </a:rPr>
            <a:t> le</a:t>
          </a:r>
          <a:r>
            <a:rPr lang="it-IT" b="0" i="0"/>
            <a:t> relazioni </a:t>
          </a:r>
          <a:endParaRPr lang="en-US"/>
        </a:p>
      </dgm:t>
    </dgm:pt>
    <dgm:pt modelId="{F43E18D1-0235-47DD-84E6-BBB074D6F234}" type="parTrans" cxnId="{7FB14C34-EB3D-4778-AB9F-361AF2FD86C6}">
      <dgm:prSet/>
      <dgm:spPr/>
      <dgm:t>
        <a:bodyPr/>
        <a:lstStyle/>
        <a:p>
          <a:endParaRPr lang="en-US"/>
        </a:p>
      </dgm:t>
    </dgm:pt>
    <dgm:pt modelId="{CD2B4E50-0BA9-42B8-A68C-241F5E710929}" type="sibTrans" cxnId="{7FB14C34-EB3D-4778-AB9F-361AF2FD86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5304BC-4CF2-45B5-BC93-F54AF6ADDEB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>
              <a:latin typeface="Century Gothic" panose="020B0502020202020204"/>
            </a:rPr>
            <a:t>L'uso di un KNN permette di</a:t>
          </a:r>
          <a:r>
            <a:rPr lang="it-IT" b="0" i="0"/>
            <a:t> effettuare predizioni in base </a:t>
          </a:r>
          <a:r>
            <a:rPr lang="it-IT" b="0" i="0">
              <a:latin typeface="Century Gothic" panose="020B0502020202020204"/>
            </a:rPr>
            <a:t>a una</a:t>
          </a:r>
          <a:r>
            <a:rPr lang="it-IT" b="0" i="0"/>
            <a:t> </a:t>
          </a:r>
          <a:r>
            <a:rPr lang="it-IT" b="0" i="0">
              <a:latin typeface="Century Gothic" panose="020B0502020202020204"/>
            </a:rPr>
            <a:t>rivalutazione</a:t>
          </a:r>
          <a:r>
            <a:rPr lang="it-IT">
              <a:latin typeface="Century Gothic" panose="020B0502020202020204"/>
            </a:rPr>
            <a:t> dei libri</a:t>
          </a:r>
          <a:endParaRPr lang="en-US"/>
        </a:p>
      </dgm:t>
    </dgm:pt>
    <dgm:pt modelId="{3C9A04E6-189C-4F92-8B3D-7F0E91EA82F6}" type="parTrans" cxnId="{0EE57957-8115-49A2-B85A-D9FB0E5CC8FE}">
      <dgm:prSet/>
      <dgm:spPr/>
      <dgm:t>
        <a:bodyPr/>
        <a:lstStyle/>
        <a:p>
          <a:endParaRPr lang="en-US"/>
        </a:p>
      </dgm:t>
    </dgm:pt>
    <dgm:pt modelId="{C220DFA7-4399-4C2F-B0B6-45AEA358A7C2}" type="sibTrans" cxnId="{0EE57957-8115-49A2-B85A-D9FB0E5CC8FE}">
      <dgm:prSet/>
      <dgm:spPr/>
      <dgm:t>
        <a:bodyPr/>
        <a:lstStyle/>
        <a:p>
          <a:endParaRPr lang="en-US"/>
        </a:p>
      </dgm:t>
    </dgm:pt>
    <dgm:pt modelId="{E95F064D-6EBC-4A25-B975-4260A7145BA3}" type="pres">
      <dgm:prSet presAssocID="{CCA2D24E-8622-4F6F-87BE-E61C334BB993}" presName="root" presStyleCnt="0">
        <dgm:presLayoutVars>
          <dgm:dir/>
          <dgm:resizeHandles val="exact"/>
        </dgm:presLayoutVars>
      </dgm:prSet>
      <dgm:spPr/>
    </dgm:pt>
    <dgm:pt modelId="{D944FFB9-9D04-46B4-8025-06CEED2E8A9A}" type="pres">
      <dgm:prSet presAssocID="{CCA2D24E-8622-4F6F-87BE-E61C334BB993}" presName="container" presStyleCnt="0">
        <dgm:presLayoutVars>
          <dgm:dir/>
          <dgm:resizeHandles val="exact"/>
        </dgm:presLayoutVars>
      </dgm:prSet>
      <dgm:spPr/>
    </dgm:pt>
    <dgm:pt modelId="{793BFEA6-6613-4765-BDD1-61B11727589A}" type="pres">
      <dgm:prSet presAssocID="{78541825-8CB8-48E8-B84C-A8A6668898AC}" presName="compNode" presStyleCnt="0"/>
      <dgm:spPr/>
    </dgm:pt>
    <dgm:pt modelId="{1A9AF2F1-CC6D-442E-8CD9-BEA913A40FCF}" type="pres">
      <dgm:prSet presAssocID="{78541825-8CB8-48E8-B84C-A8A6668898AC}" presName="iconBgRect" presStyleLbl="bgShp" presStyleIdx="0" presStyleCnt="4"/>
      <dgm:spPr/>
    </dgm:pt>
    <dgm:pt modelId="{D52C244E-7EB6-402E-9EC3-A406C574561D}" type="pres">
      <dgm:prSet presAssocID="{78541825-8CB8-48E8-B84C-A8A6668898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7168D6D3-B26D-470A-8959-1337C8CD5DCC}" type="pres">
      <dgm:prSet presAssocID="{78541825-8CB8-48E8-B84C-A8A6668898AC}" presName="spaceRect" presStyleCnt="0"/>
      <dgm:spPr/>
    </dgm:pt>
    <dgm:pt modelId="{84ABB7C4-5B9F-46FF-8490-5A4BD000A591}" type="pres">
      <dgm:prSet presAssocID="{78541825-8CB8-48E8-B84C-A8A6668898AC}" presName="textRect" presStyleLbl="revTx" presStyleIdx="0" presStyleCnt="4">
        <dgm:presLayoutVars>
          <dgm:chMax val="1"/>
          <dgm:chPref val="1"/>
        </dgm:presLayoutVars>
      </dgm:prSet>
      <dgm:spPr/>
    </dgm:pt>
    <dgm:pt modelId="{70DDC890-AC42-438A-A0FD-3A3D531A1A2C}" type="pres">
      <dgm:prSet presAssocID="{23E20ADB-6A53-4A60-A6D3-9F808B5F771E}" presName="sibTrans" presStyleLbl="sibTrans2D1" presStyleIdx="0" presStyleCnt="0"/>
      <dgm:spPr/>
    </dgm:pt>
    <dgm:pt modelId="{E4DDCCF7-140B-4933-AD56-B070EC266667}" type="pres">
      <dgm:prSet presAssocID="{CF0164DA-2890-44C5-94B1-8242A174C849}" presName="compNode" presStyleCnt="0"/>
      <dgm:spPr/>
    </dgm:pt>
    <dgm:pt modelId="{459B8685-AA56-4F72-A749-A8EE0AC28563}" type="pres">
      <dgm:prSet presAssocID="{CF0164DA-2890-44C5-94B1-8242A174C849}" presName="iconBgRect" presStyleLbl="bgShp" presStyleIdx="1" presStyleCnt="4"/>
      <dgm:spPr/>
    </dgm:pt>
    <dgm:pt modelId="{76E0CB7F-49BF-40B2-99E5-1C795351E964}" type="pres">
      <dgm:prSet presAssocID="{CF0164DA-2890-44C5-94B1-8242A174C8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1B93B717-35AC-4CDE-905D-854C153540B8}" type="pres">
      <dgm:prSet presAssocID="{CF0164DA-2890-44C5-94B1-8242A174C849}" presName="spaceRect" presStyleCnt="0"/>
      <dgm:spPr/>
    </dgm:pt>
    <dgm:pt modelId="{DC5CCAF5-9A20-4B29-B557-7921DD7D4B35}" type="pres">
      <dgm:prSet presAssocID="{CF0164DA-2890-44C5-94B1-8242A174C849}" presName="textRect" presStyleLbl="revTx" presStyleIdx="1" presStyleCnt="4">
        <dgm:presLayoutVars>
          <dgm:chMax val="1"/>
          <dgm:chPref val="1"/>
        </dgm:presLayoutVars>
      </dgm:prSet>
      <dgm:spPr/>
    </dgm:pt>
    <dgm:pt modelId="{E65B9DFF-5C22-4E82-8534-BEFEE222A672}" type="pres">
      <dgm:prSet presAssocID="{D47472F0-148E-4A23-AF4A-1EB76C8A56F7}" presName="sibTrans" presStyleLbl="sibTrans2D1" presStyleIdx="0" presStyleCnt="0"/>
      <dgm:spPr/>
    </dgm:pt>
    <dgm:pt modelId="{1E87460E-F730-425E-B0CB-EA03ED119DC9}" type="pres">
      <dgm:prSet presAssocID="{E00C9A38-5A45-42B1-BF07-3670D639A15C}" presName="compNode" presStyleCnt="0"/>
      <dgm:spPr/>
    </dgm:pt>
    <dgm:pt modelId="{F2D8799C-8F17-4A05-BE7D-BF933391F02D}" type="pres">
      <dgm:prSet presAssocID="{E00C9A38-5A45-42B1-BF07-3670D639A15C}" presName="iconBgRect" presStyleLbl="bgShp" presStyleIdx="2" presStyleCnt="4"/>
      <dgm:spPr/>
    </dgm:pt>
    <dgm:pt modelId="{8CEB6F89-9979-4F93-8F31-35DC3C6222BD}" type="pres">
      <dgm:prSet presAssocID="{E00C9A38-5A45-42B1-BF07-3670D639A1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302AEE85-39F8-4A0D-BD70-325F11D37F72}" type="pres">
      <dgm:prSet presAssocID="{E00C9A38-5A45-42B1-BF07-3670D639A15C}" presName="spaceRect" presStyleCnt="0"/>
      <dgm:spPr/>
    </dgm:pt>
    <dgm:pt modelId="{8A7FD41E-5641-44A3-8A5A-2E0D03DF0DF7}" type="pres">
      <dgm:prSet presAssocID="{E00C9A38-5A45-42B1-BF07-3670D639A15C}" presName="textRect" presStyleLbl="revTx" presStyleIdx="2" presStyleCnt="4">
        <dgm:presLayoutVars>
          <dgm:chMax val="1"/>
          <dgm:chPref val="1"/>
        </dgm:presLayoutVars>
      </dgm:prSet>
      <dgm:spPr/>
    </dgm:pt>
    <dgm:pt modelId="{E76BF49C-76C1-4161-8F47-D9B58E8FBAAE}" type="pres">
      <dgm:prSet presAssocID="{CD2B4E50-0BA9-42B8-A68C-241F5E710929}" presName="sibTrans" presStyleLbl="sibTrans2D1" presStyleIdx="0" presStyleCnt="0"/>
      <dgm:spPr/>
    </dgm:pt>
    <dgm:pt modelId="{8C7CE782-53A7-4E4F-8761-FEABACBB3D08}" type="pres">
      <dgm:prSet presAssocID="{7B5304BC-4CF2-45B5-BC93-F54AF6ADDEB3}" presName="compNode" presStyleCnt="0"/>
      <dgm:spPr/>
    </dgm:pt>
    <dgm:pt modelId="{1E611A14-8DAA-4286-8703-B0E32A726DB7}" type="pres">
      <dgm:prSet presAssocID="{7B5304BC-4CF2-45B5-BC93-F54AF6ADDEB3}" presName="iconBgRect" presStyleLbl="bgShp" presStyleIdx="3" presStyleCnt="4"/>
      <dgm:spPr/>
    </dgm:pt>
    <dgm:pt modelId="{B7779FEF-9B7E-4CFD-AFF0-B77AA8C0557A}" type="pres">
      <dgm:prSet presAssocID="{7B5304BC-4CF2-45B5-BC93-F54AF6ADDE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74595DE8-71EC-43FB-B250-DC3205ED499D}" type="pres">
      <dgm:prSet presAssocID="{7B5304BC-4CF2-45B5-BC93-F54AF6ADDEB3}" presName="spaceRect" presStyleCnt="0"/>
      <dgm:spPr/>
    </dgm:pt>
    <dgm:pt modelId="{271BE076-B348-48AF-84E0-4F0616E06793}" type="pres">
      <dgm:prSet presAssocID="{7B5304BC-4CF2-45B5-BC93-F54AF6ADDE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FEA518-2570-4D6A-9135-7B4863B738CF}" srcId="{CCA2D24E-8622-4F6F-87BE-E61C334BB993}" destId="{CF0164DA-2890-44C5-94B1-8242A174C849}" srcOrd="1" destOrd="0" parTransId="{76B00C93-963D-408D-8A1A-80A1A9AB979F}" sibTransId="{D47472F0-148E-4A23-AF4A-1EB76C8A56F7}"/>
    <dgm:cxn modelId="{8B6A9120-D375-4D1B-A933-C751CEEC6E02}" type="presOf" srcId="{78541825-8CB8-48E8-B84C-A8A6668898AC}" destId="{84ABB7C4-5B9F-46FF-8490-5A4BD000A591}" srcOrd="0" destOrd="0" presId="urn:microsoft.com/office/officeart/2018/2/layout/IconCircleList"/>
    <dgm:cxn modelId="{5753A423-48C2-4BB0-87D5-FE631ECDDBAD}" type="presOf" srcId="{23E20ADB-6A53-4A60-A6D3-9F808B5F771E}" destId="{70DDC890-AC42-438A-A0FD-3A3D531A1A2C}" srcOrd="0" destOrd="0" presId="urn:microsoft.com/office/officeart/2018/2/layout/IconCircleList"/>
    <dgm:cxn modelId="{78ABC02B-B74C-42D4-B426-748822E7B2A2}" type="presOf" srcId="{D47472F0-148E-4A23-AF4A-1EB76C8A56F7}" destId="{E65B9DFF-5C22-4E82-8534-BEFEE222A672}" srcOrd="0" destOrd="0" presId="urn:microsoft.com/office/officeart/2018/2/layout/IconCircleList"/>
    <dgm:cxn modelId="{7FB14C34-EB3D-4778-AB9F-361AF2FD86C6}" srcId="{CCA2D24E-8622-4F6F-87BE-E61C334BB993}" destId="{E00C9A38-5A45-42B1-BF07-3670D639A15C}" srcOrd="2" destOrd="0" parTransId="{F43E18D1-0235-47DD-84E6-BBB074D6F234}" sibTransId="{CD2B4E50-0BA9-42B8-A68C-241F5E710929}"/>
    <dgm:cxn modelId="{B494F74C-603A-43B5-A663-483E72FB40D3}" type="presOf" srcId="{7B5304BC-4CF2-45B5-BC93-F54AF6ADDEB3}" destId="{271BE076-B348-48AF-84E0-4F0616E06793}" srcOrd="0" destOrd="0" presId="urn:microsoft.com/office/officeart/2018/2/layout/IconCircleList"/>
    <dgm:cxn modelId="{B0964850-55B4-4207-87B0-CAEA4A914337}" type="presOf" srcId="{CF0164DA-2890-44C5-94B1-8242A174C849}" destId="{DC5CCAF5-9A20-4B29-B557-7921DD7D4B35}" srcOrd="0" destOrd="0" presId="urn:microsoft.com/office/officeart/2018/2/layout/IconCircleList"/>
    <dgm:cxn modelId="{C827D270-9531-421A-87D0-EF435D9A042F}" srcId="{CCA2D24E-8622-4F6F-87BE-E61C334BB993}" destId="{78541825-8CB8-48E8-B84C-A8A6668898AC}" srcOrd="0" destOrd="0" parTransId="{F5026734-8C45-4B27-87FB-32CC66B659A3}" sibTransId="{23E20ADB-6A53-4A60-A6D3-9F808B5F771E}"/>
    <dgm:cxn modelId="{0EE57957-8115-49A2-B85A-D9FB0E5CC8FE}" srcId="{CCA2D24E-8622-4F6F-87BE-E61C334BB993}" destId="{7B5304BC-4CF2-45B5-BC93-F54AF6ADDEB3}" srcOrd="3" destOrd="0" parTransId="{3C9A04E6-189C-4F92-8B3D-7F0E91EA82F6}" sibTransId="{C220DFA7-4399-4C2F-B0B6-45AEA358A7C2}"/>
    <dgm:cxn modelId="{F13927A6-01DD-4E87-B8F3-DC8851E2D883}" type="presOf" srcId="{CCA2D24E-8622-4F6F-87BE-E61C334BB993}" destId="{E95F064D-6EBC-4A25-B975-4260A7145BA3}" srcOrd="0" destOrd="0" presId="urn:microsoft.com/office/officeart/2018/2/layout/IconCircleList"/>
    <dgm:cxn modelId="{BCFB0BD9-F5F5-430B-891E-96ACB09E2DE7}" type="presOf" srcId="{CD2B4E50-0BA9-42B8-A68C-241F5E710929}" destId="{E76BF49C-76C1-4161-8F47-D9B58E8FBAAE}" srcOrd="0" destOrd="0" presId="urn:microsoft.com/office/officeart/2018/2/layout/IconCircleList"/>
    <dgm:cxn modelId="{997440FF-DE1C-467C-87D0-5B65A7550873}" type="presOf" srcId="{E00C9A38-5A45-42B1-BF07-3670D639A15C}" destId="{8A7FD41E-5641-44A3-8A5A-2E0D03DF0DF7}" srcOrd="0" destOrd="0" presId="urn:microsoft.com/office/officeart/2018/2/layout/IconCircleList"/>
    <dgm:cxn modelId="{7BD56EEA-660F-4BCD-BCDB-C545952F118C}" type="presParOf" srcId="{E95F064D-6EBC-4A25-B975-4260A7145BA3}" destId="{D944FFB9-9D04-46B4-8025-06CEED2E8A9A}" srcOrd="0" destOrd="0" presId="urn:microsoft.com/office/officeart/2018/2/layout/IconCircleList"/>
    <dgm:cxn modelId="{42D12D2D-9EC7-411C-9016-F4F1B5AA9280}" type="presParOf" srcId="{D944FFB9-9D04-46B4-8025-06CEED2E8A9A}" destId="{793BFEA6-6613-4765-BDD1-61B11727589A}" srcOrd="0" destOrd="0" presId="urn:microsoft.com/office/officeart/2018/2/layout/IconCircleList"/>
    <dgm:cxn modelId="{A54F19F1-1F80-4FB2-83EE-415AA26BE05A}" type="presParOf" srcId="{793BFEA6-6613-4765-BDD1-61B11727589A}" destId="{1A9AF2F1-CC6D-442E-8CD9-BEA913A40FCF}" srcOrd="0" destOrd="0" presId="urn:microsoft.com/office/officeart/2018/2/layout/IconCircleList"/>
    <dgm:cxn modelId="{938D9A27-175B-4817-B76E-96165BEB1FC5}" type="presParOf" srcId="{793BFEA6-6613-4765-BDD1-61B11727589A}" destId="{D52C244E-7EB6-402E-9EC3-A406C574561D}" srcOrd="1" destOrd="0" presId="urn:microsoft.com/office/officeart/2018/2/layout/IconCircleList"/>
    <dgm:cxn modelId="{A0F899A0-4522-456F-ADFC-79934C571E76}" type="presParOf" srcId="{793BFEA6-6613-4765-BDD1-61B11727589A}" destId="{7168D6D3-B26D-470A-8959-1337C8CD5DCC}" srcOrd="2" destOrd="0" presId="urn:microsoft.com/office/officeart/2018/2/layout/IconCircleList"/>
    <dgm:cxn modelId="{8D5B54A8-0160-4696-B1F1-D032BD99A0D4}" type="presParOf" srcId="{793BFEA6-6613-4765-BDD1-61B11727589A}" destId="{84ABB7C4-5B9F-46FF-8490-5A4BD000A591}" srcOrd="3" destOrd="0" presId="urn:microsoft.com/office/officeart/2018/2/layout/IconCircleList"/>
    <dgm:cxn modelId="{777862D8-9456-429F-9E54-D5AC7F7B43B7}" type="presParOf" srcId="{D944FFB9-9D04-46B4-8025-06CEED2E8A9A}" destId="{70DDC890-AC42-438A-A0FD-3A3D531A1A2C}" srcOrd="1" destOrd="0" presId="urn:microsoft.com/office/officeart/2018/2/layout/IconCircleList"/>
    <dgm:cxn modelId="{18E84189-016B-4C04-AB5F-3B8B5E208DDA}" type="presParOf" srcId="{D944FFB9-9D04-46B4-8025-06CEED2E8A9A}" destId="{E4DDCCF7-140B-4933-AD56-B070EC266667}" srcOrd="2" destOrd="0" presId="urn:microsoft.com/office/officeart/2018/2/layout/IconCircleList"/>
    <dgm:cxn modelId="{1951B124-13AB-4095-8620-A3B0F2AF0B31}" type="presParOf" srcId="{E4DDCCF7-140B-4933-AD56-B070EC266667}" destId="{459B8685-AA56-4F72-A749-A8EE0AC28563}" srcOrd="0" destOrd="0" presId="urn:microsoft.com/office/officeart/2018/2/layout/IconCircleList"/>
    <dgm:cxn modelId="{2231CDB7-FCE4-4C81-805B-26742749A19C}" type="presParOf" srcId="{E4DDCCF7-140B-4933-AD56-B070EC266667}" destId="{76E0CB7F-49BF-40B2-99E5-1C795351E964}" srcOrd="1" destOrd="0" presId="urn:microsoft.com/office/officeart/2018/2/layout/IconCircleList"/>
    <dgm:cxn modelId="{52B15608-154E-4FEF-8DCB-F475BDF5FEC3}" type="presParOf" srcId="{E4DDCCF7-140B-4933-AD56-B070EC266667}" destId="{1B93B717-35AC-4CDE-905D-854C153540B8}" srcOrd="2" destOrd="0" presId="urn:microsoft.com/office/officeart/2018/2/layout/IconCircleList"/>
    <dgm:cxn modelId="{E27C01DF-C6E8-4464-9720-D9BB722C0D88}" type="presParOf" srcId="{E4DDCCF7-140B-4933-AD56-B070EC266667}" destId="{DC5CCAF5-9A20-4B29-B557-7921DD7D4B35}" srcOrd="3" destOrd="0" presId="urn:microsoft.com/office/officeart/2018/2/layout/IconCircleList"/>
    <dgm:cxn modelId="{78F89E44-914A-4544-A7DC-A648CBCBC4D7}" type="presParOf" srcId="{D944FFB9-9D04-46B4-8025-06CEED2E8A9A}" destId="{E65B9DFF-5C22-4E82-8534-BEFEE222A672}" srcOrd="3" destOrd="0" presId="urn:microsoft.com/office/officeart/2018/2/layout/IconCircleList"/>
    <dgm:cxn modelId="{6DC8D821-1F6C-4FD7-B1E5-5DC19534C84F}" type="presParOf" srcId="{D944FFB9-9D04-46B4-8025-06CEED2E8A9A}" destId="{1E87460E-F730-425E-B0CB-EA03ED119DC9}" srcOrd="4" destOrd="0" presId="urn:microsoft.com/office/officeart/2018/2/layout/IconCircleList"/>
    <dgm:cxn modelId="{B6518ABD-0075-42EE-8E29-449DDB5EE3DA}" type="presParOf" srcId="{1E87460E-F730-425E-B0CB-EA03ED119DC9}" destId="{F2D8799C-8F17-4A05-BE7D-BF933391F02D}" srcOrd="0" destOrd="0" presId="urn:microsoft.com/office/officeart/2018/2/layout/IconCircleList"/>
    <dgm:cxn modelId="{CA98AE4E-BFD9-41C8-A5A8-E08C6A80BFE6}" type="presParOf" srcId="{1E87460E-F730-425E-B0CB-EA03ED119DC9}" destId="{8CEB6F89-9979-4F93-8F31-35DC3C6222BD}" srcOrd="1" destOrd="0" presId="urn:microsoft.com/office/officeart/2018/2/layout/IconCircleList"/>
    <dgm:cxn modelId="{62021EC8-37E9-40E0-8258-B604CC628EC5}" type="presParOf" srcId="{1E87460E-F730-425E-B0CB-EA03ED119DC9}" destId="{302AEE85-39F8-4A0D-BD70-325F11D37F72}" srcOrd="2" destOrd="0" presId="urn:microsoft.com/office/officeart/2018/2/layout/IconCircleList"/>
    <dgm:cxn modelId="{640CC638-3A70-4BD4-93B5-FA825F3998CF}" type="presParOf" srcId="{1E87460E-F730-425E-B0CB-EA03ED119DC9}" destId="{8A7FD41E-5641-44A3-8A5A-2E0D03DF0DF7}" srcOrd="3" destOrd="0" presId="urn:microsoft.com/office/officeart/2018/2/layout/IconCircleList"/>
    <dgm:cxn modelId="{58467EDA-DEF2-47AD-9487-352607E5C398}" type="presParOf" srcId="{D944FFB9-9D04-46B4-8025-06CEED2E8A9A}" destId="{E76BF49C-76C1-4161-8F47-D9B58E8FBAAE}" srcOrd="5" destOrd="0" presId="urn:microsoft.com/office/officeart/2018/2/layout/IconCircleList"/>
    <dgm:cxn modelId="{D1E2F24B-5164-42EF-A1AA-398C0AEF0901}" type="presParOf" srcId="{D944FFB9-9D04-46B4-8025-06CEED2E8A9A}" destId="{8C7CE782-53A7-4E4F-8761-FEABACBB3D08}" srcOrd="6" destOrd="0" presId="urn:microsoft.com/office/officeart/2018/2/layout/IconCircleList"/>
    <dgm:cxn modelId="{5C3AF78D-D6F5-4888-90D4-437AFE05CE96}" type="presParOf" srcId="{8C7CE782-53A7-4E4F-8761-FEABACBB3D08}" destId="{1E611A14-8DAA-4286-8703-B0E32A726DB7}" srcOrd="0" destOrd="0" presId="urn:microsoft.com/office/officeart/2018/2/layout/IconCircleList"/>
    <dgm:cxn modelId="{C3D84073-9A67-4792-9A31-9903311374A8}" type="presParOf" srcId="{8C7CE782-53A7-4E4F-8761-FEABACBB3D08}" destId="{B7779FEF-9B7E-4CFD-AFF0-B77AA8C0557A}" srcOrd="1" destOrd="0" presId="urn:microsoft.com/office/officeart/2018/2/layout/IconCircleList"/>
    <dgm:cxn modelId="{4A4FB2B0-C86B-4628-8828-5136C7C54810}" type="presParOf" srcId="{8C7CE782-53A7-4E4F-8761-FEABACBB3D08}" destId="{74595DE8-71EC-43FB-B250-DC3205ED499D}" srcOrd="2" destOrd="0" presId="urn:microsoft.com/office/officeart/2018/2/layout/IconCircleList"/>
    <dgm:cxn modelId="{BB38AF49-DFF8-4B7F-B291-DE952D80E79D}" type="presParOf" srcId="{8C7CE782-53A7-4E4F-8761-FEABACBB3D08}" destId="{271BE076-B348-48AF-84E0-4F0616E067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F02FC-3B4F-40BB-885A-7A87D3AD94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6F19C-94DC-44C6-A1A0-E507EFB34F4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/>
            <a:t>Il recommender system è un sistema di information filtering che ha come scopo quello di fornire suggerimenti su degli specifici elementi in base alle preferenze dell’utente. </a:t>
          </a:r>
          <a:endParaRPr lang="en-US"/>
        </a:p>
      </dgm:t>
    </dgm:pt>
    <dgm:pt modelId="{0E3FEC62-3DDF-49C2-8D01-88B54400A8C5}" type="parTrans" cxnId="{DF722E94-D9C2-4949-80A1-0A4589C6E68C}">
      <dgm:prSet/>
      <dgm:spPr/>
      <dgm:t>
        <a:bodyPr/>
        <a:lstStyle/>
        <a:p>
          <a:endParaRPr lang="en-US"/>
        </a:p>
      </dgm:t>
    </dgm:pt>
    <dgm:pt modelId="{BAA40FCA-9841-4233-938D-69CE1D2DEF90}" type="sibTrans" cxnId="{DF722E94-D9C2-4949-80A1-0A4589C6E68C}">
      <dgm:prSet/>
      <dgm:spPr/>
      <dgm:t>
        <a:bodyPr/>
        <a:lstStyle/>
        <a:p>
          <a:endParaRPr lang="en-US"/>
        </a:p>
      </dgm:t>
    </dgm:pt>
    <dgm:pt modelId="{99567961-D513-4643-8F4E-E2C02A4B09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/>
            <a:t>Quello utilizzato in questa applicazione è un Content-based Recommender System, poiché il suggerimento è generato in base alle feature che descrivono ogni singolo libro del dataset </a:t>
          </a:r>
          <a:endParaRPr lang="en-US"/>
        </a:p>
      </dgm:t>
    </dgm:pt>
    <dgm:pt modelId="{63F84E8C-B4A5-4D65-9821-F208685136F7}" type="parTrans" cxnId="{F568457E-B0F4-4B16-9508-F9FEC23D6A15}">
      <dgm:prSet/>
      <dgm:spPr/>
      <dgm:t>
        <a:bodyPr/>
        <a:lstStyle/>
        <a:p>
          <a:endParaRPr lang="en-US"/>
        </a:p>
      </dgm:t>
    </dgm:pt>
    <dgm:pt modelId="{B29A3BF4-3749-41A7-8B12-6437880634CB}" type="sibTrans" cxnId="{F568457E-B0F4-4B16-9508-F9FEC23D6A15}">
      <dgm:prSet/>
      <dgm:spPr/>
      <dgm:t>
        <a:bodyPr/>
        <a:lstStyle/>
        <a:p>
          <a:endParaRPr lang="en-US"/>
        </a:p>
      </dgm:t>
    </dgm:pt>
    <dgm:pt modelId="{3B79E38A-5A96-454E-8F4F-8D1C2BE1D5B8}" type="pres">
      <dgm:prSet presAssocID="{00AF02FC-3B4F-40BB-885A-7A87D3AD9478}" presName="root" presStyleCnt="0">
        <dgm:presLayoutVars>
          <dgm:dir/>
          <dgm:resizeHandles val="exact"/>
        </dgm:presLayoutVars>
      </dgm:prSet>
      <dgm:spPr/>
    </dgm:pt>
    <dgm:pt modelId="{3DCA7E4B-CDEB-49F0-A7D2-CC7971B071BB}" type="pres">
      <dgm:prSet presAssocID="{6F76F19C-94DC-44C6-A1A0-E507EFB34F46}" presName="compNode" presStyleCnt="0"/>
      <dgm:spPr/>
    </dgm:pt>
    <dgm:pt modelId="{6A78628D-9490-45C8-8286-8E547A9A8F10}" type="pres">
      <dgm:prSet presAssocID="{6F76F19C-94DC-44C6-A1A0-E507EFB34F46}" presName="bgRect" presStyleLbl="bgShp" presStyleIdx="0" presStyleCnt="2"/>
      <dgm:spPr/>
    </dgm:pt>
    <dgm:pt modelId="{035203EF-0A7D-42D1-85E0-7846E0F48E59}" type="pres">
      <dgm:prSet presAssocID="{6F76F19C-94DC-44C6-A1A0-E507EFB34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B3539BB-D625-4D19-9286-236D1409B750}" type="pres">
      <dgm:prSet presAssocID="{6F76F19C-94DC-44C6-A1A0-E507EFB34F46}" presName="spaceRect" presStyleCnt="0"/>
      <dgm:spPr/>
    </dgm:pt>
    <dgm:pt modelId="{31585DA4-54AF-40D5-BE76-94BFA61A031F}" type="pres">
      <dgm:prSet presAssocID="{6F76F19C-94DC-44C6-A1A0-E507EFB34F46}" presName="parTx" presStyleLbl="revTx" presStyleIdx="0" presStyleCnt="2">
        <dgm:presLayoutVars>
          <dgm:chMax val="0"/>
          <dgm:chPref val="0"/>
        </dgm:presLayoutVars>
      </dgm:prSet>
      <dgm:spPr/>
    </dgm:pt>
    <dgm:pt modelId="{48299250-7A41-490F-9A90-BA4456C93037}" type="pres">
      <dgm:prSet presAssocID="{BAA40FCA-9841-4233-938D-69CE1D2DEF90}" presName="sibTrans" presStyleCnt="0"/>
      <dgm:spPr/>
    </dgm:pt>
    <dgm:pt modelId="{74A13545-BF86-4E7B-B34C-F1B0730DBA89}" type="pres">
      <dgm:prSet presAssocID="{99567961-D513-4643-8F4E-E2C02A4B09F3}" presName="compNode" presStyleCnt="0"/>
      <dgm:spPr/>
    </dgm:pt>
    <dgm:pt modelId="{F5F94A9B-C861-4B1C-A067-375EF2FC7401}" type="pres">
      <dgm:prSet presAssocID="{99567961-D513-4643-8F4E-E2C02A4B09F3}" presName="bgRect" presStyleLbl="bgShp" presStyleIdx="1" presStyleCnt="2"/>
      <dgm:spPr/>
    </dgm:pt>
    <dgm:pt modelId="{BF157C80-CC94-4F06-81E6-976E2C973498}" type="pres">
      <dgm:prSet presAssocID="{99567961-D513-4643-8F4E-E2C02A4B09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F361A96E-2FC2-4A0A-AABC-CB9A2911287E}" type="pres">
      <dgm:prSet presAssocID="{99567961-D513-4643-8F4E-E2C02A4B09F3}" presName="spaceRect" presStyleCnt="0"/>
      <dgm:spPr/>
    </dgm:pt>
    <dgm:pt modelId="{0DBC2E34-BC5F-40C9-9A29-7BEB1B8DD12A}" type="pres">
      <dgm:prSet presAssocID="{99567961-D513-4643-8F4E-E2C02A4B09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B92D32-0415-450A-8441-BD48F7713F60}" type="presOf" srcId="{00AF02FC-3B4F-40BB-885A-7A87D3AD9478}" destId="{3B79E38A-5A96-454E-8F4F-8D1C2BE1D5B8}" srcOrd="0" destOrd="0" presId="urn:microsoft.com/office/officeart/2018/2/layout/IconVerticalSolidList"/>
    <dgm:cxn modelId="{F568457E-B0F4-4B16-9508-F9FEC23D6A15}" srcId="{00AF02FC-3B4F-40BB-885A-7A87D3AD9478}" destId="{99567961-D513-4643-8F4E-E2C02A4B09F3}" srcOrd="1" destOrd="0" parTransId="{63F84E8C-B4A5-4D65-9821-F208685136F7}" sibTransId="{B29A3BF4-3749-41A7-8B12-6437880634CB}"/>
    <dgm:cxn modelId="{DF722E94-D9C2-4949-80A1-0A4589C6E68C}" srcId="{00AF02FC-3B4F-40BB-885A-7A87D3AD9478}" destId="{6F76F19C-94DC-44C6-A1A0-E507EFB34F46}" srcOrd="0" destOrd="0" parTransId="{0E3FEC62-3DDF-49C2-8D01-88B54400A8C5}" sibTransId="{BAA40FCA-9841-4233-938D-69CE1D2DEF90}"/>
    <dgm:cxn modelId="{EF591FB8-E351-4D5F-B923-759309853471}" type="presOf" srcId="{99567961-D513-4643-8F4E-E2C02A4B09F3}" destId="{0DBC2E34-BC5F-40C9-9A29-7BEB1B8DD12A}" srcOrd="0" destOrd="0" presId="urn:microsoft.com/office/officeart/2018/2/layout/IconVerticalSolidList"/>
    <dgm:cxn modelId="{D77DC7F7-925E-4ED8-8D87-0F35FF4BB5C3}" type="presOf" srcId="{6F76F19C-94DC-44C6-A1A0-E507EFB34F46}" destId="{31585DA4-54AF-40D5-BE76-94BFA61A031F}" srcOrd="0" destOrd="0" presId="urn:microsoft.com/office/officeart/2018/2/layout/IconVerticalSolidList"/>
    <dgm:cxn modelId="{176F62C6-C54A-434B-97AE-9142949D02EB}" type="presParOf" srcId="{3B79E38A-5A96-454E-8F4F-8D1C2BE1D5B8}" destId="{3DCA7E4B-CDEB-49F0-A7D2-CC7971B071BB}" srcOrd="0" destOrd="0" presId="urn:microsoft.com/office/officeart/2018/2/layout/IconVerticalSolidList"/>
    <dgm:cxn modelId="{D00BCA6A-5787-4896-8770-C409222003C4}" type="presParOf" srcId="{3DCA7E4B-CDEB-49F0-A7D2-CC7971B071BB}" destId="{6A78628D-9490-45C8-8286-8E547A9A8F10}" srcOrd="0" destOrd="0" presId="urn:microsoft.com/office/officeart/2018/2/layout/IconVerticalSolidList"/>
    <dgm:cxn modelId="{FCA8DDE9-E91A-46AF-A908-3286E6FF7D90}" type="presParOf" srcId="{3DCA7E4B-CDEB-49F0-A7D2-CC7971B071BB}" destId="{035203EF-0A7D-42D1-85E0-7846E0F48E59}" srcOrd="1" destOrd="0" presId="urn:microsoft.com/office/officeart/2018/2/layout/IconVerticalSolidList"/>
    <dgm:cxn modelId="{7BBEF19F-1A82-4E8D-83EE-9CD25F1F2D44}" type="presParOf" srcId="{3DCA7E4B-CDEB-49F0-A7D2-CC7971B071BB}" destId="{AB3539BB-D625-4D19-9286-236D1409B750}" srcOrd="2" destOrd="0" presId="urn:microsoft.com/office/officeart/2018/2/layout/IconVerticalSolidList"/>
    <dgm:cxn modelId="{34C17C5A-BDE9-4903-A8B3-B33103DB7AA1}" type="presParOf" srcId="{3DCA7E4B-CDEB-49F0-A7D2-CC7971B071BB}" destId="{31585DA4-54AF-40D5-BE76-94BFA61A031F}" srcOrd="3" destOrd="0" presId="urn:microsoft.com/office/officeart/2018/2/layout/IconVerticalSolidList"/>
    <dgm:cxn modelId="{C6CBBAA3-3464-4339-B605-10BAB9F9B20B}" type="presParOf" srcId="{3B79E38A-5A96-454E-8F4F-8D1C2BE1D5B8}" destId="{48299250-7A41-490F-9A90-BA4456C93037}" srcOrd="1" destOrd="0" presId="urn:microsoft.com/office/officeart/2018/2/layout/IconVerticalSolidList"/>
    <dgm:cxn modelId="{CF1AB66A-1F43-4E41-A148-EE087250BD5A}" type="presParOf" srcId="{3B79E38A-5A96-454E-8F4F-8D1C2BE1D5B8}" destId="{74A13545-BF86-4E7B-B34C-F1B0730DBA89}" srcOrd="2" destOrd="0" presId="urn:microsoft.com/office/officeart/2018/2/layout/IconVerticalSolidList"/>
    <dgm:cxn modelId="{8A28389B-A4F9-45C0-8D13-6DEC016E11EE}" type="presParOf" srcId="{74A13545-BF86-4E7B-B34C-F1B0730DBA89}" destId="{F5F94A9B-C861-4B1C-A067-375EF2FC7401}" srcOrd="0" destOrd="0" presId="urn:microsoft.com/office/officeart/2018/2/layout/IconVerticalSolidList"/>
    <dgm:cxn modelId="{51C01408-CBE7-4117-AA0A-B05CB6E82FE9}" type="presParOf" srcId="{74A13545-BF86-4E7B-B34C-F1B0730DBA89}" destId="{BF157C80-CC94-4F06-81E6-976E2C973498}" srcOrd="1" destOrd="0" presId="urn:microsoft.com/office/officeart/2018/2/layout/IconVerticalSolidList"/>
    <dgm:cxn modelId="{74C1E703-740B-45DA-BE40-C4EEEE8D4422}" type="presParOf" srcId="{74A13545-BF86-4E7B-B34C-F1B0730DBA89}" destId="{F361A96E-2FC2-4A0A-AABC-CB9A2911287E}" srcOrd="2" destOrd="0" presId="urn:microsoft.com/office/officeart/2018/2/layout/IconVerticalSolidList"/>
    <dgm:cxn modelId="{DF649E7C-0FB5-4FD5-A07A-266FBB0E71FC}" type="presParOf" srcId="{74A13545-BF86-4E7B-B34C-F1B0730DBA89}" destId="{0DBC2E34-BC5F-40C9-9A29-7BEB1B8DD1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F02FC-3B4F-40BB-885A-7A87D3AD94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6F19C-94DC-44C6-A1A0-E507EFB34F4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L'algoritmo k-</a:t>
          </a:r>
          <a:r>
            <a:rPr lang="it-IT" b="0" i="0" err="1">
              <a:solidFill>
                <a:schemeClr val="tx1"/>
              </a:solidFill>
              <a:latin typeface="Century Gothic" panose="020B0502020202020204"/>
            </a:rPr>
            <a:t>nearest</a:t>
          </a: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 </a:t>
          </a:r>
          <a:r>
            <a:rPr lang="it-IT" b="0" i="0" err="1">
              <a:solidFill>
                <a:schemeClr val="tx1"/>
              </a:solidFill>
              <a:latin typeface="Century Gothic" panose="020B0502020202020204"/>
            </a:rPr>
            <a:t>neighbors</a:t>
          </a: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, </a:t>
          </a:r>
          <a:r>
            <a:rPr lang="it-IT" b="0" i="0">
              <a:solidFill>
                <a:schemeClr val="tx1"/>
              </a:solidFill>
            </a:rPr>
            <a:t>è</a:t>
          </a: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 </a:t>
          </a:r>
          <a:r>
            <a:rPr lang="it-IT" b="0" i="0">
              <a:solidFill>
                <a:schemeClr val="tx1"/>
              </a:solidFill>
            </a:rPr>
            <a:t>un </a:t>
          </a: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classificatore basato su apprendimento supervisionato basato sulla prossimità e il raggruppamento </a:t>
          </a:r>
          <a:r>
            <a:rPr lang="it-IT" b="0" i="0">
              <a:solidFill>
                <a:schemeClr val="tx1"/>
              </a:solidFill>
            </a:rPr>
            <a:t>di </a:t>
          </a: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un singolo data point</a:t>
          </a:r>
        </a:p>
      </dgm:t>
    </dgm:pt>
    <dgm:pt modelId="{0E3FEC62-3DDF-49C2-8D01-88B54400A8C5}" type="parTrans" cxnId="{DF722E94-D9C2-4949-80A1-0A4589C6E68C}">
      <dgm:prSet/>
      <dgm:spPr/>
      <dgm:t>
        <a:bodyPr/>
        <a:lstStyle/>
        <a:p>
          <a:endParaRPr lang="en-US"/>
        </a:p>
      </dgm:t>
    </dgm:pt>
    <dgm:pt modelId="{BAA40FCA-9841-4233-938D-69CE1D2DEF90}" type="sibTrans" cxnId="{DF722E94-D9C2-4949-80A1-0A4589C6E68C}">
      <dgm:prSet/>
      <dgm:spPr/>
      <dgm:t>
        <a:bodyPr/>
        <a:lstStyle/>
        <a:p>
          <a:endParaRPr lang="en-US"/>
        </a:p>
      </dgm:t>
    </dgm:pt>
    <dgm:pt modelId="{99567961-D513-4643-8F4E-E2C02A4B09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Un oggetto verrà classificato e assegnato alla classe più comune tra i suoi K elementi più vicini</a:t>
          </a:r>
          <a:endParaRPr lang="en-US">
            <a:solidFill>
              <a:schemeClr val="tx1"/>
            </a:solidFill>
          </a:endParaRPr>
        </a:p>
      </dgm:t>
    </dgm:pt>
    <dgm:pt modelId="{63F84E8C-B4A5-4D65-9821-F208685136F7}" type="parTrans" cxnId="{F568457E-B0F4-4B16-9508-F9FEC23D6A15}">
      <dgm:prSet/>
      <dgm:spPr/>
      <dgm:t>
        <a:bodyPr/>
        <a:lstStyle/>
        <a:p>
          <a:endParaRPr lang="en-US"/>
        </a:p>
      </dgm:t>
    </dgm:pt>
    <dgm:pt modelId="{B29A3BF4-3749-41A7-8B12-6437880634CB}" type="sibTrans" cxnId="{F568457E-B0F4-4B16-9508-F9FEC23D6A15}">
      <dgm:prSet/>
      <dgm:spPr/>
      <dgm:t>
        <a:bodyPr/>
        <a:lstStyle/>
        <a:p>
          <a:endParaRPr lang="en-US"/>
        </a:p>
      </dgm:t>
    </dgm:pt>
    <dgm:pt modelId="{3B79E38A-5A96-454E-8F4F-8D1C2BE1D5B8}" type="pres">
      <dgm:prSet presAssocID="{00AF02FC-3B4F-40BB-885A-7A87D3AD9478}" presName="root" presStyleCnt="0">
        <dgm:presLayoutVars>
          <dgm:dir/>
          <dgm:resizeHandles val="exact"/>
        </dgm:presLayoutVars>
      </dgm:prSet>
      <dgm:spPr/>
    </dgm:pt>
    <dgm:pt modelId="{3DCA7E4B-CDEB-49F0-A7D2-CC7971B071BB}" type="pres">
      <dgm:prSet presAssocID="{6F76F19C-94DC-44C6-A1A0-E507EFB34F46}" presName="compNode" presStyleCnt="0"/>
      <dgm:spPr/>
    </dgm:pt>
    <dgm:pt modelId="{6A78628D-9490-45C8-8286-8E547A9A8F10}" type="pres">
      <dgm:prSet presAssocID="{6F76F19C-94DC-44C6-A1A0-E507EFB34F46}" presName="bgRect" presStyleLbl="bgShp" presStyleIdx="0" presStyleCnt="2"/>
      <dgm:spPr/>
    </dgm:pt>
    <dgm:pt modelId="{035203EF-0A7D-42D1-85E0-7846E0F48E59}" type="pres">
      <dgm:prSet presAssocID="{6F76F19C-94DC-44C6-A1A0-E507EFB34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B3539BB-D625-4D19-9286-236D1409B750}" type="pres">
      <dgm:prSet presAssocID="{6F76F19C-94DC-44C6-A1A0-E507EFB34F46}" presName="spaceRect" presStyleCnt="0"/>
      <dgm:spPr/>
    </dgm:pt>
    <dgm:pt modelId="{31585DA4-54AF-40D5-BE76-94BFA61A031F}" type="pres">
      <dgm:prSet presAssocID="{6F76F19C-94DC-44C6-A1A0-E507EFB34F46}" presName="parTx" presStyleLbl="revTx" presStyleIdx="0" presStyleCnt="2">
        <dgm:presLayoutVars>
          <dgm:chMax val="0"/>
          <dgm:chPref val="0"/>
        </dgm:presLayoutVars>
      </dgm:prSet>
      <dgm:spPr/>
    </dgm:pt>
    <dgm:pt modelId="{48299250-7A41-490F-9A90-BA4456C93037}" type="pres">
      <dgm:prSet presAssocID="{BAA40FCA-9841-4233-938D-69CE1D2DEF90}" presName="sibTrans" presStyleCnt="0"/>
      <dgm:spPr/>
    </dgm:pt>
    <dgm:pt modelId="{74A13545-BF86-4E7B-B34C-F1B0730DBA89}" type="pres">
      <dgm:prSet presAssocID="{99567961-D513-4643-8F4E-E2C02A4B09F3}" presName="compNode" presStyleCnt="0"/>
      <dgm:spPr/>
    </dgm:pt>
    <dgm:pt modelId="{F5F94A9B-C861-4B1C-A067-375EF2FC7401}" type="pres">
      <dgm:prSet presAssocID="{99567961-D513-4643-8F4E-E2C02A4B09F3}" presName="bgRect" presStyleLbl="bgShp" presStyleIdx="1" presStyleCnt="2"/>
      <dgm:spPr/>
    </dgm:pt>
    <dgm:pt modelId="{BF157C80-CC94-4F06-81E6-976E2C973498}" type="pres">
      <dgm:prSet presAssocID="{99567961-D513-4643-8F4E-E2C02A4B09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F361A96E-2FC2-4A0A-AABC-CB9A2911287E}" type="pres">
      <dgm:prSet presAssocID="{99567961-D513-4643-8F4E-E2C02A4B09F3}" presName="spaceRect" presStyleCnt="0"/>
      <dgm:spPr/>
    </dgm:pt>
    <dgm:pt modelId="{0DBC2E34-BC5F-40C9-9A29-7BEB1B8DD12A}" type="pres">
      <dgm:prSet presAssocID="{99567961-D513-4643-8F4E-E2C02A4B09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9A9A02-8AEF-49F4-8E10-A59F19774A87}" type="presOf" srcId="{99567961-D513-4643-8F4E-E2C02A4B09F3}" destId="{0DBC2E34-BC5F-40C9-9A29-7BEB1B8DD12A}" srcOrd="0" destOrd="0" presId="urn:microsoft.com/office/officeart/2018/2/layout/IconVerticalSolidList"/>
    <dgm:cxn modelId="{7CB92D32-0415-450A-8441-BD48F7713F60}" type="presOf" srcId="{00AF02FC-3B4F-40BB-885A-7A87D3AD9478}" destId="{3B79E38A-5A96-454E-8F4F-8D1C2BE1D5B8}" srcOrd="0" destOrd="0" presId="urn:microsoft.com/office/officeart/2018/2/layout/IconVerticalSolidList"/>
    <dgm:cxn modelId="{E8DCC374-4318-4A57-9385-85DD5241A357}" type="presOf" srcId="{6F76F19C-94DC-44C6-A1A0-E507EFB34F46}" destId="{31585DA4-54AF-40D5-BE76-94BFA61A031F}" srcOrd="0" destOrd="0" presId="urn:microsoft.com/office/officeart/2018/2/layout/IconVerticalSolidList"/>
    <dgm:cxn modelId="{F568457E-B0F4-4B16-9508-F9FEC23D6A15}" srcId="{00AF02FC-3B4F-40BB-885A-7A87D3AD9478}" destId="{99567961-D513-4643-8F4E-E2C02A4B09F3}" srcOrd="1" destOrd="0" parTransId="{63F84E8C-B4A5-4D65-9821-F208685136F7}" sibTransId="{B29A3BF4-3749-41A7-8B12-6437880634CB}"/>
    <dgm:cxn modelId="{DF722E94-D9C2-4949-80A1-0A4589C6E68C}" srcId="{00AF02FC-3B4F-40BB-885A-7A87D3AD9478}" destId="{6F76F19C-94DC-44C6-A1A0-E507EFB34F46}" srcOrd="0" destOrd="0" parTransId="{0E3FEC62-3DDF-49C2-8D01-88B54400A8C5}" sibTransId="{BAA40FCA-9841-4233-938D-69CE1D2DEF90}"/>
    <dgm:cxn modelId="{AA67BEE7-3740-4127-AA79-68E643756A26}" type="presParOf" srcId="{3B79E38A-5A96-454E-8F4F-8D1C2BE1D5B8}" destId="{3DCA7E4B-CDEB-49F0-A7D2-CC7971B071BB}" srcOrd="0" destOrd="0" presId="urn:microsoft.com/office/officeart/2018/2/layout/IconVerticalSolidList"/>
    <dgm:cxn modelId="{E1DF000C-A7B5-4593-9F4C-6BBB8F0BC282}" type="presParOf" srcId="{3DCA7E4B-CDEB-49F0-A7D2-CC7971B071BB}" destId="{6A78628D-9490-45C8-8286-8E547A9A8F10}" srcOrd="0" destOrd="0" presId="urn:microsoft.com/office/officeart/2018/2/layout/IconVerticalSolidList"/>
    <dgm:cxn modelId="{0EF55452-9169-4980-BC97-D0A83EADD68E}" type="presParOf" srcId="{3DCA7E4B-CDEB-49F0-A7D2-CC7971B071BB}" destId="{035203EF-0A7D-42D1-85E0-7846E0F48E59}" srcOrd="1" destOrd="0" presId="urn:microsoft.com/office/officeart/2018/2/layout/IconVerticalSolidList"/>
    <dgm:cxn modelId="{F988532B-64EA-4EF8-8ACA-D982F11A9800}" type="presParOf" srcId="{3DCA7E4B-CDEB-49F0-A7D2-CC7971B071BB}" destId="{AB3539BB-D625-4D19-9286-236D1409B750}" srcOrd="2" destOrd="0" presId="urn:microsoft.com/office/officeart/2018/2/layout/IconVerticalSolidList"/>
    <dgm:cxn modelId="{1E05CA66-A1C2-47C8-8AD8-472A77C2BA7F}" type="presParOf" srcId="{3DCA7E4B-CDEB-49F0-A7D2-CC7971B071BB}" destId="{31585DA4-54AF-40D5-BE76-94BFA61A031F}" srcOrd="3" destOrd="0" presId="urn:microsoft.com/office/officeart/2018/2/layout/IconVerticalSolidList"/>
    <dgm:cxn modelId="{F72F0F84-9A1F-43F6-93F2-1CFCB46A0D50}" type="presParOf" srcId="{3B79E38A-5A96-454E-8F4F-8D1C2BE1D5B8}" destId="{48299250-7A41-490F-9A90-BA4456C93037}" srcOrd="1" destOrd="0" presId="urn:microsoft.com/office/officeart/2018/2/layout/IconVerticalSolidList"/>
    <dgm:cxn modelId="{1DB6BA51-63B4-431B-A27E-562D2FDFFAAC}" type="presParOf" srcId="{3B79E38A-5A96-454E-8F4F-8D1C2BE1D5B8}" destId="{74A13545-BF86-4E7B-B34C-F1B0730DBA89}" srcOrd="2" destOrd="0" presId="urn:microsoft.com/office/officeart/2018/2/layout/IconVerticalSolidList"/>
    <dgm:cxn modelId="{1A535D8F-1551-41CD-A29B-92221BD415EE}" type="presParOf" srcId="{74A13545-BF86-4E7B-B34C-F1B0730DBA89}" destId="{F5F94A9B-C861-4B1C-A067-375EF2FC7401}" srcOrd="0" destOrd="0" presId="urn:microsoft.com/office/officeart/2018/2/layout/IconVerticalSolidList"/>
    <dgm:cxn modelId="{83A76CE6-B5E2-4C43-8B35-C16026FE6E82}" type="presParOf" srcId="{74A13545-BF86-4E7B-B34C-F1B0730DBA89}" destId="{BF157C80-CC94-4F06-81E6-976E2C973498}" srcOrd="1" destOrd="0" presId="urn:microsoft.com/office/officeart/2018/2/layout/IconVerticalSolidList"/>
    <dgm:cxn modelId="{81EC6B63-700D-4D2C-AEFB-24FC5846D5EE}" type="presParOf" srcId="{74A13545-BF86-4E7B-B34C-F1B0730DBA89}" destId="{F361A96E-2FC2-4A0A-AABC-CB9A2911287E}" srcOrd="2" destOrd="0" presId="urn:microsoft.com/office/officeart/2018/2/layout/IconVerticalSolidList"/>
    <dgm:cxn modelId="{881C2ADB-D345-45FC-83B2-33D0FA01F48D}" type="presParOf" srcId="{74A13545-BF86-4E7B-B34C-F1B0730DBA89}" destId="{0DBC2E34-BC5F-40C9-9A29-7BEB1B8DD1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D4B778-538A-4F06-90A0-C6265AB554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755B294-E577-4BCF-A62B-71D3FD34BE6F}">
      <dgm:prSet/>
      <dgm:spPr/>
      <dgm:t>
        <a:bodyPr/>
        <a:lstStyle/>
        <a:p>
          <a:r>
            <a:rPr lang="it-IT" b="0" i="0"/>
            <a:t>Preprocessing e suddivisione in training set e test set</a:t>
          </a:r>
          <a:endParaRPr lang="en-US"/>
        </a:p>
      </dgm:t>
    </dgm:pt>
    <dgm:pt modelId="{691653EE-EEEF-4480-A1D6-0DCC87479ACB}" type="parTrans" cxnId="{47005093-D37E-4B02-AF5E-5726F74B5545}">
      <dgm:prSet/>
      <dgm:spPr/>
      <dgm:t>
        <a:bodyPr/>
        <a:lstStyle/>
        <a:p>
          <a:endParaRPr lang="en-US"/>
        </a:p>
      </dgm:t>
    </dgm:pt>
    <dgm:pt modelId="{52DD02C9-21F2-440B-A6A6-97565D3DD9EA}" type="sibTrans" cxnId="{47005093-D37E-4B02-AF5E-5726F74B5545}">
      <dgm:prSet/>
      <dgm:spPr/>
      <dgm:t>
        <a:bodyPr/>
        <a:lstStyle/>
        <a:p>
          <a:endParaRPr lang="en-US"/>
        </a:p>
      </dgm:t>
    </dgm:pt>
    <dgm:pt modelId="{5F823FFB-35C2-4963-B292-239FC1E22645}">
      <dgm:prSet/>
      <dgm:spPr/>
      <dgm:t>
        <a:bodyPr/>
        <a:lstStyle/>
        <a:p>
          <a:r>
            <a:rPr lang="it-IT" b="0" i="0"/>
            <a:t>Hyperparameters Tuning attraverso random search</a:t>
          </a:r>
          <a:endParaRPr lang="en-US"/>
        </a:p>
      </dgm:t>
    </dgm:pt>
    <dgm:pt modelId="{95D4C9BC-0503-4A11-9053-89E4E22C48FC}" type="parTrans" cxnId="{BE9A42D2-CD22-4825-887C-22C98F672430}">
      <dgm:prSet/>
      <dgm:spPr/>
      <dgm:t>
        <a:bodyPr/>
        <a:lstStyle/>
        <a:p>
          <a:endParaRPr lang="en-US"/>
        </a:p>
      </dgm:t>
    </dgm:pt>
    <dgm:pt modelId="{61B6B24B-FA5D-4315-B90E-83F34A6A0F44}" type="sibTrans" cxnId="{BE9A42D2-CD22-4825-887C-22C98F672430}">
      <dgm:prSet/>
      <dgm:spPr/>
      <dgm:t>
        <a:bodyPr/>
        <a:lstStyle/>
        <a:p>
          <a:endParaRPr lang="en-US"/>
        </a:p>
      </dgm:t>
    </dgm:pt>
    <dgm:pt modelId="{27E59D7E-3966-484C-BA26-64B9CEDD948C}">
      <dgm:prSet/>
      <dgm:spPr/>
      <dgm:t>
        <a:bodyPr/>
        <a:lstStyle/>
        <a:p>
          <a:r>
            <a:rPr lang="it-IT" b="0" i="0"/>
            <a:t>Addestramento e calcolo della previsione</a:t>
          </a:r>
          <a:endParaRPr lang="en-US"/>
        </a:p>
      </dgm:t>
    </dgm:pt>
    <dgm:pt modelId="{263143D4-CDA6-40B8-B397-AC0DE5E7A746}" type="parTrans" cxnId="{A56C91AC-6B21-4160-9DED-F82C4A015081}">
      <dgm:prSet/>
      <dgm:spPr/>
      <dgm:t>
        <a:bodyPr/>
        <a:lstStyle/>
        <a:p>
          <a:endParaRPr lang="en-US"/>
        </a:p>
      </dgm:t>
    </dgm:pt>
    <dgm:pt modelId="{EFA1EA33-A08E-4882-897D-8765575A021A}" type="sibTrans" cxnId="{A56C91AC-6B21-4160-9DED-F82C4A015081}">
      <dgm:prSet/>
      <dgm:spPr/>
      <dgm:t>
        <a:bodyPr/>
        <a:lstStyle/>
        <a:p>
          <a:endParaRPr lang="en-US"/>
        </a:p>
      </dgm:t>
    </dgm:pt>
    <dgm:pt modelId="{24A9294D-6428-43C0-A649-279116C2227A}" type="pres">
      <dgm:prSet presAssocID="{D4D4B778-538A-4F06-90A0-C6265AB55470}" presName="root" presStyleCnt="0">
        <dgm:presLayoutVars>
          <dgm:dir/>
          <dgm:resizeHandles val="exact"/>
        </dgm:presLayoutVars>
      </dgm:prSet>
      <dgm:spPr/>
    </dgm:pt>
    <dgm:pt modelId="{51DC45AF-E81F-4BEA-9033-4EB0A934003B}" type="pres">
      <dgm:prSet presAssocID="{1755B294-E577-4BCF-A62B-71D3FD34BE6F}" presName="compNode" presStyleCnt="0"/>
      <dgm:spPr/>
    </dgm:pt>
    <dgm:pt modelId="{080A81BD-6BFC-45CC-81CB-494B115691F5}" type="pres">
      <dgm:prSet presAssocID="{1755B294-E577-4BCF-A62B-71D3FD34BE6F}" presName="bgRect" presStyleLbl="bgShp" presStyleIdx="0" presStyleCnt="3"/>
      <dgm:spPr/>
    </dgm:pt>
    <dgm:pt modelId="{5B026731-073D-4057-9E22-48FB69DD8BBA}" type="pres">
      <dgm:prSet presAssocID="{1755B294-E577-4BCF-A62B-71D3FD34BE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B80D8544-9D73-445D-A34B-B29B50FB70E4}" type="pres">
      <dgm:prSet presAssocID="{1755B294-E577-4BCF-A62B-71D3FD34BE6F}" presName="spaceRect" presStyleCnt="0"/>
      <dgm:spPr/>
    </dgm:pt>
    <dgm:pt modelId="{71341764-7960-419A-9AC9-EB8376AEC48B}" type="pres">
      <dgm:prSet presAssocID="{1755B294-E577-4BCF-A62B-71D3FD34BE6F}" presName="parTx" presStyleLbl="revTx" presStyleIdx="0" presStyleCnt="3">
        <dgm:presLayoutVars>
          <dgm:chMax val="0"/>
          <dgm:chPref val="0"/>
        </dgm:presLayoutVars>
      </dgm:prSet>
      <dgm:spPr/>
    </dgm:pt>
    <dgm:pt modelId="{84E09EB1-0880-4C37-93CA-57B953BB4B7B}" type="pres">
      <dgm:prSet presAssocID="{52DD02C9-21F2-440B-A6A6-97565D3DD9EA}" presName="sibTrans" presStyleCnt="0"/>
      <dgm:spPr/>
    </dgm:pt>
    <dgm:pt modelId="{1492B4DE-C3A8-4E0E-82A5-12F284C398C3}" type="pres">
      <dgm:prSet presAssocID="{5F823FFB-35C2-4963-B292-239FC1E22645}" presName="compNode" presStyleCnt="0"/>
      <dgm:spPr/>
    </dgm:pt>
    <dgm:pt modelId="{C925DF43-67CA-4DA6-A15D-595C36207D50}" type="pres">
      <dgm:prSet presAssocID="{5F823FFB-35C2-4963-B292-239FC1E22645}" presName="bgRect" presStyleLbl="bgShp" presStyleIdx="1" presStyleCnt="3"/>
      <dgm:spPr/>
    </dgm:pt>
    <dgm:pt modelId="{A31DEF63-D17B-456C-A2F1-036F43D08417}" type="pres">
      <dgm:prSet presAssocID="{5F823FFB-35C2-4963-B292-239FC1E226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D592B7-2B8A-4FDD-AE3D-8D98A55E7713}" type="pres">
      <dgm:prSet presAssocID="{5F823FFB-35C2-4963-B292-239FC1E22645}" presName="spaceRect" presStyleCnt="0"/>
      <dgm:spPr/>
    </dgm:pt>
    <dgm:pt modelId="{A6ED576C-8CA1-4BBD-A02B-6051004A2AF5}" type="pres">
      <dgm:prSet presAssocID="{5F823FFB-35C2-4963-B292-239FC1E22645}" presName="parTx" presStyleLbl="revTx" presStyleIdx="1" presStyleCnt="3">
        <dgm:presLayoutVars>
          <dgm:chMax val="0"/>
          <dgm:chPref val="0"/>
        </dgm:presLayoutVars>
      </dgm:prSet>
      <dgm:spPr/>
    </dgm:pt>
    <dgm:pt modelId="{9F6FD903-808F-4FBF-BCD5-81D5B81263D3}" type="pres">
      <dgm:prSet presAssocID="{61B6B24B-FA5D-4315-B90E-83F34A6A0F44}" presName="sibTrans" presStyleCnt="0"/>
      <dgm:spPr/>
    </dgm:pt>
    <dgm:pt modelId="{F559DE71-FA9B-444D-B575-D96D7DE86E74}" type="pres">
      <dgm:prSet presAssocID="{27E59D7E-3966-484C-BA26-64B9CEDD948C}" presName="compNode" presStyleCnt="0"/>
      <dgm:spPr/>
    </dgm:pt>
    <dgm:pt modelId="{A544CC91-A7D2-407E-B62F-4FAE2FBDEB75}" type="pres">
      <dgm:prSet presAssocID="{27E59D7E-3966-484C-BA26-64B9CEDD948C}" presName="bgRect" presStyleLbl="bgShp" presStyleIdx="2" presStyleCnt="3"/>
      <dgm:spPr/>
    </dgm:pt>
    <dgm:pt modelId="{543B18D8-4985-4A5C-A8F5-2EBEEDF68CC6}" type="pres">
      <dgm:prSet presAssocID="{27E59D7E-3966-484C-BA26-64B9CEDD94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olatrice"/>
        </a:ext>
      </dgm:extLst>
    </dgm:pt>
    <dgm:pt modelId="{2690CFF8-0FC9-4C2A-A015-5FE656C93B32}" type="pres">
      <dgm:prSet presAssocID="{27E59D7E-3966-484C-BA26-64B9CEDD948C}" presName="spaceRect" presStyleCnt="0"/>
      <dgm:spPr/>
    </dgm:pt>
    <dgm:pt modelId="{88F4FFA6-E85D-4048-BE94-0AF47A4DCCF2}" type="pres">
      <dgm:prSet presAssocID="{27E59D7E-3966-484C-BA26-64B9CEDD94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9ED102-2346-4EC5-9191-60AF0139B526}" type="presOf" srcId="{D4D4B778-538A-4F06-90A0-C6265AB55470}" destId="{24A9294D-6428-43C0-A649-279116C2227A}" srcOrd="0" destOrd="0" presId="urn:microsoft.com/office/officeart/2018/2/layout/IconVerticalSolidList"/>
    <dgm:cxn modelId="{B4CABC47-7701-47EF-956A-8ACDE2436603}" type="presOf" srcId="{27E59D7E-3966-484C-BA26-64B9CEDD948C}" destId="{88F4FFA6-E85D-4048-BE94-0AF47A4DCCF2}" srcOrd="0" destOrd="0" presId="urn:microsoft.com/office/officeart/2018/2/layout/IconVerticalSolidList"/>
    <dgm:cxn modelId="{D69A8C7A-07EA-4372-8C24-87436EC7DB76}" type="presOf" srcId="{1755B294-E577-4BCF-A62B-71D3FD34BE6F}" destId="{71341764-7960-419A-9AC9-EB8376AEC48B}" srcOrd="0" destOrd="0" presId="urn:microsoft.com/office/officeart/2018/2/layout/IconVerticalSolidList"/>
    <dgm:cxn modelId="{47005093-D37E-4B02-AF5E-5726F74B5545}" srcId="{D4D4B778-538A-4F06-90A0-C6265AB55470}" destId="{1755B294-E577-4BCF-A62B-71D3FD34BE6F}" srcOrd="0" destOrd="0" parTransId="{691653EE-EEEF-4480-A1D6-0DCC87479ACB}" sibTransId="{52DD02C9-21F2-440B-A6A6-97565D3DD9EA}"/>
    <dgm:cxn modelId="{A56C91AC-6B21-4160-9DED-F82C4A015081}" srcId="{D4D4B778-538A-4F06-90A0-C6265AB55470}" destId="{27E59D7E-3966-484C-BA26-64B9CEDD948C}" srcOrd="2" destOrd="0" parTransId="{263143D4-CDA6-40B8-B397-AC0DE5E7A746}" sibTransId="{EFA1EA33-A08E-4882-897D-8765575A021A}"/>
    <dgm:cxn modelId="{7CDFC2B8-9664-4B39-A8BA-A9C2FC434460}" type="presOf" srcId="{5F823FFB-35C2-4963-B292-239FC1E22645}" destId="{A6ED576C-8CA1-4BBD-A02B-6051004A2AF5}" srcOrd="0" destOrd="0" presId="urn:microsoft.com/office/officeart/2018/2/layout/IconVerticalSolidList"/>
    <dgm:cxn modelId="{BE9A42D2-CD22-4825-887C-22C98F672430}" srcId="{D4D4B778-538A-4F06-90A0-C6265AB55470}" destId="{5F823FFB-35C2-4963-B292-239FC1E22645}" srcOrd="1" destOrd="0" parTransId="{95D4C9BC-0503-4A11-9053-89E4E22C48FC}" sibTransId="{61B6B24B-FA5D-4315-B90E-83F34A6A0F44}"/>
    <dgm:cxn modelId="{F6F0E3FF-0BDC-49DE-AECF-091CAE484D5A}" type="presParOf" srcId="{24A9294D-6428-43C0-A649-279116C2227A}" destId="{51DC45AF-E81F-4BEA-9033-4EB0A934003B}" srcOrd="0" destOrd="0" presId="urn:microsoft.com/office/officeart/2018/2/layout/IconVerticalSolidList"/>
    <dgm:cxn modelId="{1C10C933-EAC1-42B4-8646-F2CA3943560C}" type="presParOf" srcId="{51DC45AF-E81F-4BEA-9033-4EB0A934003B}" destId="{080A81BD-6BFC-45CC-81CB-494B115691F5}" srcOrd="0" destOrd="0" presId="urn:microsoft.com/office/officeart/2018/2/layout/IconVerticalSolidList"/>
    <dgm:cxn modelId="{9007266D-A79B-4087-B9F5-E9C190A10417}" type="presParOf" srcId="{51DC45AF-E81F-4BEA-9033-4EB0A934003B}" destId="{5B026731-073D-4057-9E22-48FB69DD8BBA}" srcOrd="1" destOrd="0" presId="urn:microsoft.com/office/officeart/2018/2/layout/IconVerticalSolidList"/>
    <dgm:cxn modelId="{06292543-6719-4001-99EC-116A50FA5A52}" type="presParOf" srcId="{51DC45AF-E81F-4BEA-9033-4EB0A934003B}" destId="{B80D8544-9D73-445D-A34B-B29B50FB70E4}" srcOrd="2" destOrd="0" presId="urn:microsoft.com/office/officeart/2018/2/layout/IconVerticalSolidList"/>
    <dgm:cxn modelId="{D0A6A21A-CB9F-4DBE-829B-967C7050C780}" type="presParOf" srcId="{51DC45AF-E81F-4BEA-9033-4EB0A934003B}" destId="{71341764-7960-419A-9AC9-EB8376AEC48B}" srcOrd="3" destOrd="0" presId="urn:microsoft.com/office/officeart/2018/2/layout/IconVerticalSolidList"/>
    <dgm:cxn modelId="{3E910F0A-11BF-4331-9833-0FDB647F9E35}" type="presParOf" srcId="{24A9294D-6428-43C0-A649-279116C2227A}" destId="{84E09EB1-0880-4C37-93CA-57B953BB4B7B}" srcOrd="1" destOrd="0" presId="urn:microsoft.com/office/officeart/2018/2/layout/IconVerticalSolidList"/>
    <dgm:cxn modelId="{0E2EC714-65F4-441C-93C8-669EEF02576B}" type="presParOf" srcId="{24A9294D-6428-43C0-A649-279116C2227A}" destId="{1492B4DE-C3A8-4E0E-82A5-12F284C398C3}" srcOrd="2" destOrd="0" presId="urn:microsoft.com/office/officeart/2018/2/layout/IconVerticalSolidList"/>
    <dgm:cxn modelId="{919F84A0-1E36-4760-9913-BD9FF1E25025}" type="presParOf" srcId="{1492B4DE-C3A8-4E0E-82A5-12F284C398C3}" destId="{C925DF43-67CA-4DA6-A15D-595C36207D50}" srcOrd="0" destOrd="0" presId="urn:microsoft.com/office/officeart/2018/2/layout/IconVerticalSolidList"/>
    <dgm:cxn modelId="{8159A29A-864F-4AC5-B555-6FD5EADE99FB}" type="presParOf" srcId="{1492B4DE-C3A8-4E0E-82A5-12F284C398C3}" destId="{A31DEF63-D17B-456C-A2F1-036F43D08417}" srcOrd="1" destOrd="0" presId="urn:microsoft.com/office/officeart/2018/2/layout/IconVerticalSolidList"/>
    <dgm:cxn modelId="{0E316726-726F-4FB8-8275-1BC0B107622B}" type="presParOf" srcId="{1492B4DE-C3A8-4E0E-82A5-12F284C398C3}" destId="{E7D592B7-2B8A-4FDD-AE3D-8D98A55E7713}" srcOrd="2" destOrd="0" presId="urn:microsoft.com/office/officeart/2018/2/layout/IconVerticalSolidList"/>
    <dgm:cxn modelId="{47D2AAC6-D7C4-4D18-8A7B-0078D2EEE3C7}" type="presParOf" srcId="{1492B4DE-C3A8-4E0E-82A5-12F284C398C3}" destId="{A6ED576C-8CA1-4BBD-A02B-6051004A2AF5}" srcOrd="3" destOrd="0" presId="urn:microsoft.com/office/officeart/2018/2/layout/IconVerticalSolidList"/>
    <dgm:cxn modelId="{7F8D121A-A6EF-42A0-B947-542EE3AF4572}" type="presParOf" srcId="{24A9294D-6428-43C0-A649-279116C2227A}" destId="{9F6FD903-808F-4FBF-BCD5-81D5B81263D3}" srcOrd="3" destOrd="0" presId="urn:microsoft.com/office/officeart/2018/2/layout/IconVerticalSolidList"/>
    <dgm:cxn modelId="{0BF293FD-33C6-4705-B27B-649C8E2FE6E3}" type="presParOf" srcId="{24A9294D-6428-43C0-A649-279116C2227A}" destId="{F559DE71-FA9B-444D-B575-D96D7DE86E74}" srcOrd="4" destOrd="0" presId="urn:microsoft.com/office/officeart/2018/2/layout/IconVerticalSolidList"/>
    <dgm:cxn modelId="{52AAA85C-0CE5-43DD-BFBA-1A0AFF6B9DE7}" type="presParOf" srcId="{F559DE71-FA9B-444D-B575-D96D7DE86E74}" destId="{A544CC91-A7D2-407E-B62F-4FAE2FBDEB75}" srcOrd="0" destOrd="0" presId="urn:microsoft.com/office/officeart/2018/2/layout/IconVerticalSolidList"/>
    <dgm:cxn modelId="{2924790C-031B-40E4-9B9B-A6FB583175A0}" type="presParOf" srcId="{F559DE71-FA9B-444D-B575-D96D7DE86E74}" destId="{543B18D8-4985-4A5C-A8F5-2EBEEDF68CC6}" srcOrd="1" destOrd="0" presId="urn:microsoft.com/office/officeart/2018/2/layout/IconVerticalSolidList"/>
    <dgm:cxn modelId="{5A41B640-C372-4929-A269-B46A158F36A5}" type="presParOf" srcId="{F559DE71-FA9B-444D-B575-D96D7DE86E74}" destId="{2690CFF8-0FC9-4C2A-A015-5FE656C93B32}" srcOrd="2" destOrd="0" presId="urn:microsoft.com/office/officeart/2018/2/layout/IconVerticalSolidList"/>
    <dgm:cxn modelId="{92360E87-A6F9-4742-B542-2E153AA0397A}" type="presParOf" srcId="{F559DE71-FA9B-444D-B575-D96D7DE86E74}" destId="{88F4FFA6-E85D-4048-BE94-0AF47A4DCC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AF02FC-3B4F-40BB-885A-7A87D3AD94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6F19C-94DC-44C6-A1A0-E507EFB34F4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Una knowledge base </a:t>
          </a:r>
          <a:r>
            <a:rPr lang="it-IT" b="0" i="0">
              <a:solidFill>
                <a:schemeClr val="tx1"/>
              </a:solidFill>
            </a:rPr>
            <a:t>è</a:t>
          </a: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 una banca dati che riesce a fornire un supporto all’utente grazie alle informazioni presenti al suo interno</a:t>
          </a:r>
        </a:p>
      </dgm:t>
    </dgm:pt>
    <dgm:pt modelId="{0E3FEC62-3DDF-49C2-8D01-88B54400A8C5}" type="parTrans" cxnId="{DF722E94-D9C2-4949-80A1-0A4589C6E68C}">
      <dgm:prSet/>
      <dgm:spPr/>
      <dgm:t>
        <a:bodyPr/>
        <a:lstStyle/>
        <a:p>
          <a:endParaRPr lang="en-US"/>
        </a:p>
      </dgm:t>
    </dgm:pt>
    <dgm:pt modelId="{BAA40FCA-9841-4233-938D-69CE1D2DEF90}" type="sibTrans" cxnId="{DF722E94-D9C2-4949-80A1-0A4589C6E68C}">
      <dgm:prSet/>
      <dgm:spPr/>
      <dgm:t>
        <a:bodyPr/>
        <a:lstStyle/>
        <a:p>
          <a:endParaRPr lang="en-US"/>
        </a:p>
      </dgm:t>
    </dgm:pt>
    <dgm:pt modelId="{99567961-D513-4643-8F4E-E2C02A4B09F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>
              <a:solidFill>
                <a:schemeClr val="tx1"/>
              </a:solidFill>
              <a:latin typeface="Century Gothic" panose="020B0502020202020204"/>
            </a:rPr>
            <a:t>Rappresenta fatti sul mondo, un ragionamento su quei fatti e utilizza delle regole e altre forme di logica per dedurre nuovi fatti</a:t>
          </a:r>
          <a:endParaRPr lang="en-US">
            <a:solidFill>
              <a:schemeClr val="tx1"/>
            </a:solidFill>
          </a:endParaRPr>
        </a:p>
      </dgm:t>
    </dgm:pt>
    <dgm:pt modelId="{63F84E8C-B4A5-4D65-9821-F208685136F7}" type="parTrans" cxnId="{F568457E-B0F4-4B16-9508-F9FEC23D6A15}">
      <dgm:prSet/>
      <dgm:spPr/>
      <dgm:t>
        <a:bodyPr/>
        <a:lstStyle/>
        <a:p>
          <a:endParaRPr lang="en-US"/>
        </a:p>
      </dgm:t>
    </dgm:pt>
    <dgm:pt modelId="{B29A3BF4-3749-41A7-8B12-6437880634CB}" type="sibTrans" cxnId="{F568457E-B0F4-4B16-9508-F9FEC23D6A15}">
      <dgm:prSet/>
      <dgm:spPr/>
      <dgm:t>
        <a:bodyPr/>
        <a:lstStyle/>
        <a:p>
          <a:endParaRPr lang="en-US"/>
        </a:p>
      </dgm:t>
    </dgm:pt>
    <dgm:pt modelId="{3B79E38A-5A96-454E-8F4F-8D1C2BE1D5B8}" type="pres">
      <dgm:prSet presAssocID="{00AF02FC-3B4F-40BB-885A-7A87D3AD9478}" presName="root" presStyleCnt="0">
        <dgm:presLayoutVars>
          <dgm:dir/>
          <dgm:resizeHandles val="exact"/>
        </dgm:presLayoutVars>
      </dgm:prSet>
      <dgm:spPr/>
    </dgm:pt>
    <dgm:pt modelId="{3DCA7E4B-CDEB-49F0-A7D2-CC7971B071BB}" type="pres">
      <dgm:prSet presAssocID="{6F76F19C-94DC-44C6-A1A0-E507EFB34F46}" presName="compNode" presStyleCnt="0"/>
      <dgm:spPr/>
    </dgm:pt>
    <dgm:pt modelId="{6A78628D-9490-45C8-8286-8E547A9A8F10}" type="pres">
      <dgm:prSet presAssocID="{6F76F19C-94DC-44C6-A1A0-E507EFB34F46}" presName="bgRect" presStyleLbl="bgShp" presStyleIdx="0" presStyleCnt="2"/>
      <dgm:spPr/>
    </dgm:pt>
    <dgm:pt modelId="{035203EF-0A7D-42D1-85E0-7846E0F48E59}" type="pres">
      <dgm:prSet presAssocID="{6F76F19C-94DC-44C6-A1A0-E507EFB34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B3539BB-D625-4D19-9286-236D1409B750}" type="pres">
      <dgm:prSet presAssocID="{6F76F19C-94DC-44C6-A1A0-E507EFB34F46}" presName="spaceRect" presStyleCnt="0"/>
      <dgm:spPr/>
    </dgm:pt>
    <dgm:pt modelId="{31585DA4-54AF-40D5-BE76-94BFA61A031F}" type="pres">
      <dgm:prSet presAssocID="{6F76F19C-94DC-44C6-A1A0-E507EFB34F46}" presName="parTx" presStyleLbl="revTx" presStyleIdx="0" presStyleCnt="2">
        <dgm:presLayoutVars>
          <dgm:chMax val="0"/>
          <dgm:chPref val="0"/>
        </dgm:presLayoutVars>
      </dgm:prSet>
      <dgm:spPr/>
    </dgm:pt>
    <dgm:pt modelId="{48299250-7A41-490F-9A90-BA4456C93037}" type="pres">
      <dgm:prSet presAssocID="{BAA40FCA-9841-4233-938D-69CE1D2DEF90}" presName="sibTrans" presStyleCnt="0"/>
      <dgm:spPr/>
    </dgm:pt>
    <dgm:pt modelId="{74A13545-BF86-4E7B-B34C-F1B0730DBA89}" type="pres">
      <dgm:prSet presAssocID="{99567961-D513-4643-8F4E-E2C02A4B09F3}" presName="compNode" presStyleCnt="0"/>
      <dgm:spPr/>
    </dgm:pt>
    <dgm:pt modelId="{F5F94A9B-C861-4B1C-A067-375EF2FC7401}" type="pres">
      <dgm:prSet presAssocID="{99567961-D513-4643-8F4E-E2C02A4B09F3}" presName="bgRect" presStyleLbl="bgShp" presStyleIdx="1" presStyleCnt="2"/>
      <dgm:spPr/>
    </dgm:pt>
    <dgm:pt modelId="{BF157C80-CC94-4F06-81E6-976E2C973498}" type="pres">
      <dgm:prSet presAssocID="{99567961-D513-4643-8F4E-E2C02A4B09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F361A96E-2FC2-4A0A-AABC-CB9A2911287E}" type="pres">
      <dgm:prSet presAssocID="{99567961-D513-4643-8F4E-E2C02A4B09F3}" presName="spaceRect" presStyleCnt="0"/>
      <dgm:spPr/>
    </dgm:pt>
    <dgm:pt modelId="{0DBC2E34-BC5F-40C9-9A29-7BEB1B8DD12A}" type="pres">
      <dgm:prSet presAssocID="{99567961-D513-4643-8F4E-E2C02A4B09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9A9A02-8AEF-49F4-8E10-A59F19774A87}" type="presOf" srcId="{99567961-D513-4643-8F4E-E2C02A4B09F3}" destId="{0DBC2E34-BC5F-40C9-9A29-7BEB1B8DD12A}" srcOrd="0" destOrd="0" presId="urn:microsoft.com/office/officeart/2018/2/layout/IconVerticalSolidList"/>
    <dgm:cxn modelId="{7CB92D32-0415-450A-8441-BD48F7713F60}" type="presOf" srcId="{00AF02FC-3B4F-40BB-885A-7A87D3AD9478}" destId="{3B79E38A-5A96-454E-8F4F-8D1C2BE1D5B8}" srcOrd="0" destOrd="0" presId="urn:microsoft.com/office/officeart/2018/2/layout/IconVerticalSolidList"/>
    <dgm:cxn modelId="{E8DCC374-4318-4A57-9385-85DD5241A357}" type="presOf" srcId="{6F76F19C-94DC-44C6-A1A0-E507EFB34F46}" destId="{31585DA4-54AF-40D5-BE76-94BFA61A031F}" srcOrd="0" destOrd="0" presId="urn:microsoft.com/office/officeart/2018/2/layout/IconVerticalSolidList"/>
    <dgm:cxn modelId="{F568457E-B0F4-4B16-9508-F9FEC23D6A15}" srcId="{00AF02FC-3B4F-40BB-885A-7A87D3AD9478}" destId="{99567961-D513-4643-8F4E-E2C02A4B09F3}" srcOrd="1" destOrd="0" parTransId="{63F84E8C-B4A5-4D65-9821-F208685136F7}" sibTransId="{B29A3BF4-3749-41A7-8B12-6437880634CB}"/>
    <dgm:cxn modelId="{DF722E94-D9C2-4949-80A1-0A4589C6E68C}" srcId="{00AF02FC-3B4F-40BB-885A-7A87D3AD9478}" destId="{6F76F19C-94DC-44C6-A1A0-E507EFB34F46}" srcOrd="0" destOrd="0" parTransId="{0E3FEC62-3DDF-49C2-8D01-88B54400A8C5}" sibTransId="{BAA40FCA-9841-4233-938D-69CE1D2DEF90}"/>
    <dgm:cxn modelId="{AA67BEE7-3740-4127-AA79-68E643756A26}" type="presParOf" srcId="{3B79E38A-5A96-454E-8F4F-8D1C2BE1D5B8}" destId="{3DCA7E4B-CDEB-49F0-A7D2-CC7971B071BB}" srcOrd="0" destOrd="0" presId="urn:microsoft.com/office/officeart/2018/2/layout/IconVerticalSolidList"/>
    <dgm:cxn modelId="{E1DF000C-A7B5-4593-9F4C-6BBB8F0BC282}" type="presParOf" srcId="{3DCA7E4B-CDEB-49F0-A7D2-CC7971B071BB}" destId="{6A78628D-9490-45C8-8286-8E547A9A8F10}" srcOrd="0" destOrd="0" presId="urn:microsoft.com/office/officeart/2018/2/layout/IconVerticalSolidList"/>
    <dgm:cxn modelId="{0EF55452-9169-4980-BC97-D0A83EADD68E}" type="presParOf" srcId="{3DCA7E4B-CDEB-49F0-A7D2-CC7971B071BB}" destId="{035203EF-0A7D-42D1-85E0-7846E0F48E59}" srcOrd="1" destOrd="0" presId="urn:microsoft.com/office/officeart/2018/2/layout/IconVerticalSolidList"/>
    <dgm:cxn modelId="{F988532B-64EA-4EF8-8ACA-D982F11A9800}" type="presParOf" srcId="{3DCA7E4B-CDEB-49F0-A7D2-CC7971B071BB}" destId="{AB3539BB-D625-4D19-9286-236D1409B750}" srcOrd="2" destOrd="0" presId="urn:microsoft.com/office/officeart/2018/2/layout/IconVerticalSolidList"/>
    <dgm:cxn modelId="{1E05CA66-A1C2-47C8-8AD8-472A77C2BA7F}" type="presParOf" srcId="{3DCA7E4B-CDEB-49F0-A7D2-CC7971B071BB}" destId="{31585DA4-54AF-40D5-BE76-94BFA61A031F}" srcOrd="3" destOrd="0" presId="urn:microsoft.com/office/officeart/2018/2/layout/IconVerticalSolidList"/>
    <dgm:cxn modelId="{F72F0F84-9A1F-43F6-93F2-1CFCB46A0D50}" type="presParOf" srcId="{3B79E38A-5A96-454E-8F4F-8D1C2BE1D5B8}" destId="{48299250-7A41-490F-9A90-BA4456C93037}" srcOrd="1" destOrd="0" presId="urn:microsoft.com/office/officeart/2018/2/layout/IconVerticalSolidList"/>
    <dgm:cxn modelId="{1DB6BA51-63B4-431B-A27E-562D2FDFFAAC}" type="presParOf" srcId="{3B79E38A-5A96-454E-8F4F-8D1C2BE1D5B8}" destId="{74A13545-BF86-4E7B-B34C-F1B0730DBA89}" srcOrd="2" destOrd="0" presId="urn:microsoft.com/office/officeart/2018/2/layout/IconVerticalSolidList"/>
    <dgm:cxn modelId="{1A535D8F-1551-41CD-A29B-92221BD415EE}" type="presParOf" srcId="{74A13545-BF86-4E7B-B34C-F1B0730DBA89}" destId="{F5F94A9B-C861-4B1C-A067-375EF2FC7401}" srcOrd="0" destOrd="0" presId="urn:microsoft.com/office/officeart/2018/2/layout/IconVerticalSolidList"/>
    <dgm:cxn modelId="{83A76CE6-B5E2-4C43-8B35-C16026FE6E82}" type="presParOf" srcId="{74A13545-BF86-4E7B-B34C-F1B0730DBA89}" destId="{BF157C80-CC94-4F06-81E6-976E2C973498}" srcOrd="1" destOrd="0" presId="urn:microsoft.com/office/officeart/2018/2/layout/IconVerticalSolidList"/>
    <dgm:cxn modelId="{81EC6B63-700D-4D2C-AEFB-24FC5846D5EE}" type="presParOf" srcId="{74A13545-BF86-4E7B-B34C-F1B0730DBA89}" destId="{F361A96E-2FC2-4A0A-AABC-CB9A2911287E}" srcOrd="2" destOrd="0" presId="urn:microsoft.com/office/officeart/2018/2/layout/IconVerticalSolidList"/>
    <dgm:cxn modelId="{881C2ADB-D345-45FC-83B2-33D0FA01F48D}" type="presParOf" srcId="{74A13545-BF86-4E7B-B34C-F1B0730DBA89}" destId="{0DBC2E34-BC5F-40C9-9A29-7BEB1B8DD1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BFD134-D951-49BD-AC96-A503C5D3ACA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40165D-5557-43E0-A50B-6B5A7E0D1A32}">
      <dgm:prSet/>
      <dgm:spPr/>
      <dgm:t>
        <a:bodyPr/>
        <a:lstStyle/>
        <a:p>
          <a:r>
            <a:rPr lang="it-IT" b="0" i="0"/>
            <a:t>Tutti i fatti e le regole della KB sono stati gestiti attraverso i metodi "populate"</a:t>
          </a:r>
          <a:endParaRPr lang="en-US"/>
        </a:p>
      </dgm:t>
    </dgm:pt>
    <dgm:pt modelId="{5F7AF2F4-16C5-4F49-BF9A-3C2497F46870}" type="parTrans" cxnId="{B9D7A62F-45BC-4E8D-96C2-0E60D5BF65DB}">
      <dgm:prSet/>
      <dgm:spPr/>
      <dgm:t>
        <a:bodyPr/>
        <a:lstStyle/>
        <a:p>
          <a:endParaRPr lang="en-US"/>
        </a:p>
      </dgm:t>
    </dgm:pt>
    <dgm:pt modelId="{3D6EC615-0057-4F5F-A4B6-6228A16FA302}" type="sibTrans" cxnId="{B9D7A62F-45BC-4E8D-96C2-0E60D5BF65DB}">
      <dgm:prSet/>
      <dgm:spPr/>
      <dgm:t>
        <a:bodyPr/>
        <a:lstStyle/>
        <a:p>
          <a:endParaRPr lang="en-US"/>
        </a:p>
      </dgm:t>
    </dgm:pt>
    <dgm:pt modelId="{61356F7E-D89A-41B0-9DC1-DE78E76D8230}">
      <dgm:prSet/>
      <dgm:spPr/>
      <dgm:t>
        <a:bodyPr/>
        <a:lstStyle/>
        <a:p>
          <a:r>
            <a:rPr lang="it-IT" b="0" i="0"/>
            <a:t>Alla chiamata questi metodi aggiungono alla KB tutti i fatti e le regole che rappresentano le relazioni tra le varie entità</a:t>
          </a:r>
          <a:endParaRPr lang="en-US"/>
        </a:p>
      </dgm:t>
    </dgm:pt>
    <dgm:pt modelId="{B6056626-7763-4A22-AC57-2CF99254A9AD}" type="parTrans" cxnId="{89B62C5E-3807-4577-996C-27E307EB0DE8}">
      <dgm:prSet/>
      <dgm:spPr/>
      <dgm:t>
        <a:bodyPr/>
        <a:lstStyle/>
        <a:p>
          <a:endParaRPr lang="en-US"/>
        </a:p>
      </dgm:t>
    </dgm:pt>
    <dgm:pt modelId="{3EA9ED62-8593-4F25-A5EC-BA25AE079512}" type="sibTrans" cxnId="{89B62C5E-3807-4577-996C-27E307EB0DE8}">
      <dgm:prSet/>
      <dgm:spPr/>
      <dgm:t>
        <a:bodyPr/>
        <a:lstStyle/>
        <a:p>
          <a:endParaRPr lang="en-US"/>
        </a:p>
      </dgm:t>
    </dgm:pt>
    <dgm:pt modelId="{DF38828C-29C3-4109-ABBB-E2497E4F2103}" type="pres">
      <dgm:prSet presAssocID="{6BBFD134-D951-49BD-AC96-A503C5D3ACA9}" presName="vert0" presStyleCnt="0">
        <dgm:presLayoutVars>
          <dgm:dir/>
          <dgm:animOne val="branch"/>
          <dgm:animLvl val="lvl"/>
        </dgm:presLayoutVars>
      </dgm:prSet>
      <dgm:spPr/>
    </dgm:pt>
    <dgm:pt modelId="{7AE845C5-886B-4CFE-A568-679966EE3926}" type="pres">
      <dgm:prSet presAssocID="{0140165D-5557-43E0-A50B-6B5A7E0D1A32}" presName="thickLine" presStyleLbl="alignNode1" presStyleIdx="0" presStyleCnt="2"/>
      <dgm:spPr/>
    </dgm:pt>
    <dgm:pt modelId="{BBA93039-7B08-4D57-B5D1-9B670E6C1781}" type="pres">
      <dgm:prSet presAssocID="{0140165D-5557-43E0-A50B-6B5A7E0D1A32}" presName="horz1" presStyleCnt="0"/>
      <dgm:spPr/>
    </dgm:pt>
    <dgm:pt modelId="{02EE71F2-1469-4D5C-9912-E7B4365A177C}" type="pres">
      <dgm:prSet presAssocID="{0140165D-5557-43E0-A50B-6B5A7E0D1A32}" presName="tx1" presStyleLbl="revTx" presStyleIdx="0" presStyleCnt="2"/>
      <dgm:spPr/>
    </dgm:pt>
    <dgm:pt modelId="{3434FD32-DD96-44E4-A9AE-68315108A001}" type="pres">
      <dgm:prSet presAssocID="{0140165D-5557-43E0-A50B-6B5A7E0D1A32}" presName="vert1" presStyleCnt="0"/>
      <dgm:spPr/>
    </dgm:pt>
    <dgm:pt modelId="{0B3DCA47-01E6-43DC-92E6-5E17D7E0C813}" type="pres">
      <dgm:prSet presAssocID="{61356F7E-D89A-41B0-9DC1-DE78E76D8230}" presName="thickLine" presStyleLbl="alignNode1" presStyleIdx="1" presStyleCnt="2"/>
      <dgm:spPr/>
    </dgm:pt>
    <dgm:pt modelId="{EB9EA172-3DC7-477F-BEA7-D1A86337E381}" type="pres">
      <dgm:prSet presAssocID="{61356F7E-D89A-41B0-9DC1-DE78E76D8230}" presName="horz1" presStyleCnt="0"/>
      <dgm:spPr/>
    </dgm:pt>
    <dgm:pt modelId="{0279E0D6-D8CB-4AE9-839D-253C3BC179BA}" type="pres">
      <dgm:prSet presAssocID="{61356F7E-D89A-41B0-9DC1-DE78E76D8230}" presName="tx1" presStyleLbl="revTx" presStyleIdx="1" presStyleCnt="2"/>
      <dgm:spPr/>
    </dgm:pt>
    <dgm:pt modelId="{B4DDB617-392B-4212-9A04-48D53D0546A0}" type="pres">
      <dgm:prSet presAssocID="{61356F7E-D89A-41B0-9DC1-DE78E76D8230}" presName="vert1" presStyleCnt="0"/>
      <dgm:spPr/>
    </dgm:pt>
  </dgm:ptLst>
  <dgm:cxnLst>
    <dgm:cxn modelId="{B9D7A62F-45BC-4E8D-96C2-0E60D5BF65DB}" srcId="{6BBFD134-D951-49BD-AC96-A503C5D3ACA9}" destId="{0140165D-5557-43E0-A50B-6B5A7E0D1A32}" srcOrd="0" destOrd="0" parTransId="{5F7AF2F4-16C5-4F49-BF9A-3C2497F46870}" sibTransId="{3D6EC615-0057-4F5F-A4B6-6228A16FA302}"/>
    <dgm:cxn modelId="{89B62C5E-3807-4577-996C-27E307EB0DE8}" srcId="{6BBFD134-D951-49BD-AC96-A503C5D3ACA9}" destId="{61356F7E-D89A-41B0-9DC1-DE78E76D8230}" srcOrd="1" destOrd="0" parTransId="{B6056626-7763-4A22-AC57-2CF99254A9AD}" sibTransId="{3EA9ED62-8593-4F25-A5EC-BA25AE079512}"/>
    <dgm:cxn modelId="{A23C0E46-440C-4624-9988-95F0556A2028}" type="presOf" srcId="{61356F7E-D89A-41B0-9DC1-DE78E76D8230}" destId="{0279E0D6-D8CB-4AE9-839D-253C3BC179BA}" srcOrd="0" destOrd="0" presId="urn:microsoft.com/office/officeart/2008/layout/LinedList"/>
    <dgm:cxn modelId="{D8890F51-C869-409F-9676-FA8BA0703DA5}" type="presOf" srcId="{0140165D-5557-43E0-A50B-6B5A7E0D1A32}" destId="{02EE71F2-1469-4D5C-9912-E7B4365A177C}" srcOrd="0" destOrd="0" presId="urn:microsoft.com/office/officeart/2008/layout/LinedList"/>
    <dgm:cxn modelId="{6E237DEF-875D-47B0-A32F-54EEC3935282}" type="presOf" srcId="{6BBFD134-D951-49BD-AC96-A503C5D3ACA9}" destId="{DF38828C-29C3-4109-ABBB-E2497E4F2103}" srcOrd="0" destOrd="0" presId="urn:microsoft.com/office/officeart/2008/layout/LinedList"/>
    <dgm:cxn modelId="{D12448A3-43D9-4AC8-8EAA-33A04C34D48D}" type="presParOf" srcId="{DF38828C-29C3-4109-ABBB-E2497E4F2103}" destId="{7AE845C5-886B-4CFE-A568-679966EE3926}" srcOrd="0" destOrd="0" presId="urn:microsoft.com/office/officeart/2008/layout/LinedList"/>
    <dgm:cxn modelId="{91F9D6CB-54E8-4968-9F15-21AFA80549B3}" type="presParOf" srcId="{DF38828C-29C3-4109-ABBB-E2497E4F2103}" destId="{BBA93039-7B08-4D57-B5D1-9B670E6C1781}" srcOrd="1" destOrd="0" presId="urn:microsoft.com/office/officeart/2008/layout/LinedList"/>
    <dgm:cxn modelId="{EC36B0AD-BF1C-452C-8648-B8AC05B6664B}" type="presParOf" srcId="{BBA93039-7B08-4D57-B5D1-9B670E6C1781}" destId="{02EE71F2-1469-4D5C-9912-E7B4365A177C}" srcOrd="0" destOrd="0" presId="urn:microsoft.com/office/officeart/2008/layout/LinedList"/>
    <dgm:cxn modelId="{A49B281B-E147-4194-838A-1A65090835A3}" type="presParOf" srcId="{BBA93039-7B08-4D57-B5D1-9B670E6C1781}" destId="{3434FD32-DD96-44E4-A9AE-68315108A001}" srcOrd="1" destOrd="0" presId="urn:microsoft.com/office/officeart/2008/layout/LinedList"/>
    <dgm:cxn modelId="{CB867ECC-BFF0-4E18-A000-2D0D77B12CEE}" type="presParOf" srcId="{DF38828C-29C3-4109-ABBB-E2497E4F2103}" destId="{0B3DCA47-01E6-43DC-92E6-5E17D7E0C813}" srcOrd="2" destOrd="0" presId="urn:microsoft.com/office/officeart/2008/layout/LinedList"/>
    <dgm:cxn modelId="{4CAFEC95-D215-4352-801C-6B49343F8063}" type="presParOf" srcId="{DF38828C-29C3-4109-ABBB-E2497E4F2103}" destId="{EB9EA172-3DC7-477F-BEA7-D1A86337E381}" srcOrd="3" destOrd="0" presId="urn:microsoft.com/office/officeart/2008/layout/LinedList"/>
    <dgm:cxn modelId="{1DFB29E0-BAE0-4311-9879-064E9565ECA4}" type="presParOf" srcId="{EB9EA172-3DC7-477F-BEA7-D1A86337E381}" destId="{0279E0D6-D8CB-4AE9-839D-253C3BC179BA}" srcOrd="0" destOrd="0" presId="urn:microsoft.com/office/officeart/2008/layout/LinedList"/>
    <dgm:cxn modelId="{D4D3FC74-0E92-4C19-B6A7-F06A5AD677B1}" type="presParOf" srcId="{EB9EA172-3DC7-477F-BEA7-D1A86337E381}" destId="{B4DDB617-392B-4212-9A04-48D53D0546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AF02FC-3B4F-40BB-885A-7A87D3AD94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6F19C-94DC-44C6-A1A0-E507EFB34F4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>
              <a:solidFill>
                <a:srgbClr val="444444"/>
              </a:solidFill>
              <a:latin typeface="Calibri"/>
              <a:cs typeface="Calibri"/>
            </a:rPr>
            <a:t>L'ontologia, in informatica, è un modello di rappresentazione formale della realtà e della conoscenza. È una struttura di dati che consente di descrivere le entità (oggetti, concetti, ecc.) e le loro relazioni in un determinato dominio di conoscenza.</a:t>
          </a:r>
          <a:endParaRPr lang="en-US" b="0" i="0">
            <a:solidFill>
              <a:srgbClr val="444444"/>
            </a:solidFill>
            <a:latin typeface="Calibri"/>
            <a:cs typeface="Calibri"/>
          </a:endParaRPr>
        </a:p>
      </dgm:t>
    </dgm:pt>
    <dgm:pt modelId="{0E3FEC62-3DDF-49C2-8D01-88B54400A8C5}" type="parTrans" cxnId="{DF722E94-D9C2-4949-80A1-0A4589C6E68C}">
      <dgm:prSet/>
      <dgm:spPr/>
      <dgm:t>
        <a:bodyPr/>
        <a:lstStyle/>
        <a:p>
          <a:endParaRPr lang="en-US"/>
        </a:p>
      </dgm:t>
    </dgm:pt>
    <dgm:pt modelId="{BAA40FCA-9841-4233-938D-69CE1D2DEF90}" type="sibTrans" cxnId="{DF722E94-D9C2-4949-80A1-0A4589C6E68C}">
      <dgm:prSet/>
      <dgm:spPr/>
      <dgm:t>
        <a:bodyPr/>
        <a:lstStyle/>
        <a:p>
          <a:endParaRPr lang="en-US"/>
        </a:p>
      </dgm:t>
    </dgm:pt>
    <dgm:pt modelId="{99567961-D513-4643-8F4E-E2C02A4B09F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it-IT" b="0" i="0">
              <a:solidFill>
                <a:srgbClr val="000000"/>
              </a:solidFill>
              <a:latin typeface="Calibri"/>
              <a:cs typeface="Calibri"/>
            </a:rPr>
            <a:t>Abbiamo deciso di utilizzare e creare una ontologia che potesse rappresentare il dominio di un negozio di libri, affinchè possa essere d'ausilio a un lettore che cerca un nuovo libro da leggere</a:t>
          </a:r>
          <a:endParaRPr lang="en-US">
            <a:solidFill>
              <a:schemeClr val="tx1"/>
            </a:solidFill>
          </a:endParaRPr>
        </a:p>
      </dgm:t>
    </dgm:pt>
    <dgm:pt modelId="{63F84E8C-B4A5-4D65-9821-F208685136F7}" type="parTrans" cxnId="{F568457E-B0F4-4B16-9508-F9FEC23D6A15}">
      <dgm:prSet/>
      <dgm:spPr/>
      <dgm:t>
        <a:bodyPr/>
        <a:lstStyle/>
        <a:p>
          <a:endParaRPr lang="en-US"/>
        </a:p>
      </dgm:t>
    </dgm:pt>
    <dgm:pt modelId="{B29A3BF4-3749-41A7-8B12-6437880634CB}" type="sibTrans" cxnId="{F568457E-B0F4-4B16-9508-F9FEC23D6A15}">
      <dgm:prSet/>
      <dgm:spPr/>
      <dgm:t>
        <a:bodyPr/>
        <a:lstStyle/>
        <a:p>
          <a:endParaRPr lang="en-US"/>
        </a:p>
      </dgm:t>
    </dgm:pt>
    <dgm:pt modelId="{3B79E38A-5A96-454E-8F4F-8D1C2BE1D5B8}" type="pres">
      <dgm:prSet presAssocID="{00AF02FC-3B4F-40BB-885A-7A87D3AD9478}" presName="root" presStyleCnt="0">
        <dgm:presLayoutVars>
          <dgm:dir/>
          <dgm:resizeHandles val="exact"/>
        </dgm:presLayoutVars>
      </dgm:prSet>
      <dgm:spPr/>
    </dgm:pt>
    <dgm:pt modelId="{3DCA7E4B-CDEB-49F0-A7D2-CC7971B071BB}" type="pres">
      <dgm:prSet presAssocID="{6F76F19C-94DC-44C6-A1A0-E507EFB34F46}" presName="compNode" presStyleCnt="0"/>
      <dgm:spPr/>
    </dgm:pt>
    <dgm:pt modelId="{6A78628D-9490-45C8-8286-8E547A9A8F10}" type="pres">
      <dgm:prSet presAssocID="{6F76F19C-94DC-44C6-A1A0-E507EFB34F46}" presName="bgRect" presStyleLbl="bgShp" presStyleIdx="0" presStyleCnt="2"/>
      <dgm:spPr/>
    </dgm:pt>
    <dgm:pt modelId="{035203EF-0A7D-42D1-85E0-7846E0F48E59}" type="pres">
      <dgm:prSet presAssocID="{6F76F19C-94DC-44C6-A1A0-E507EFB34F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B3539BB-D625-4D19-9286-236D1409B750}" type="pres">
      <dgm:prSet presAssocID="{6F76F19C-94DC-44C6-A1A0-E507EFB34F46}" presName="spaceRect" presStyleCnt="0"/>
      <dgm:spPr/>
    </dgm:pt>
    <dgm:pt modelId="{31585DA4-54AF-40D5-BE76-94BFA61A031F}" type="pres">
      <dgm:prSet presAssocID="{6F76F19C-94DC-44C6-A1A0-E507EFB34F46}" presName="parTx" presStyleLbl="revTx" presStyleIdx="0" presStyleCnt="2">
        <dgm:presLayoutVars>
          <dgm:chMax val="0"/>
          <dgm:chPref val="0"/>
        </dgm:presLayoutVars>
      </dgm:prSet>
      <dgm:spPr/>
    </dgm:pt>
    <dgm:pt modelId="{48299250-7A41-490F-9A90-BA4456C93037}" type="pres">
      <dgm:prSet presAssocID="{BAA40FCA-9841-4233-938D-69CE1D2DEF90}" presName="sibTrans" presStyleCnt="0"/>
      <dgm:spPr/>
    </dgm:pt>
    <dgm:pt modelId="{74A13545-BF86-4E7B-B34C-F1B0730DBA89}" type="pres">
      <dgm:prSet presAssocID="{99567961-D513-4643-8F4E-E2C02A4B09F3}" presName="compNode" presStyleCnt="0"/>
      <dgm:spPr/>
    </dgm:pt>
    <dgm:pt modelId="{F5F94A9B-C861-4B1C-A067-375EF2FC7401}" type="pres">
      <dgm:prSet presAssocID="{99567961-D513-4643-8F4E-E2C02A4B09F3}" presName="bgRect" presStyleLbl="bgShp" presStyleIdx="1" presStyleCnt="2"/>
      <dgm:spPr/>
    </dgm:pt>
    <dgm:pt modelId="{BF157C80-CC94-4F06-81E6-976E2C973498}" type="pres">
      <dgm:prSet presAssocID="{99567961-D513-4643-8F4E-E2C02A4B09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F361A96E-2FC2-4A0A-AABC-CB9A2911287E}" type="pres">
      <dgm:prSet presAssocID="{99567961-D513-4643-8F4E-E2C02A4B09F3}" presName="spaceRect" presStyleCnt="0"/>
      <dgm:spPr/>
    </dgm:pt>
    <dgm:pt modelId="{0DBC2E34-BC5F-40C9-9A29-7BEB1B8DD12A}" type="pres">
      <dgm:prSet presAssocID="{99567961-D513-4643-8F4E-E2C02A4B09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B92D32-0415-450A-8441-BD48F7713F60}" type="presOf" srcId="{00AF02FC-3B4F-40BB-885A-7A87D3AD9478}" destId="{3B79E38A-5A96-454E-8F4F-8D1C2BE1D5B8}" srcOrd="0" destOrd="0" presId="urn:microsoft.com/office/officeart/2018/2/layout/IconVerticalSolidList"/>
    <dgm:cxn modelId="{F568457E-B0F4-4B16-9508-F9FEC23D6A15}" srcId="{00AF02FC-3B4F-40BB-885A-7A87D3AD9478}" destId="{99567961-D513-4643-8F4E-E2C02A4B09F3}" srcOrd="1" destOrd="0" parTransId="{63F84E8C-B4A5-4D65-9821-F208685136F7}" sibTransId="{B29A3BF4-3749-41A7-8B12-6437880634CB}"/>
    <dgm:cxn modelId="{DF722E94-D9C2-4949-80A1-0A4589C6E68C}" srcId="{00AF02FC-3B4F-40BB-885A-7A87D3AD9478}" destId="{6F76F19C-94DC-44C6-A1A0-E507EFB34F46}" srcOrd="0" destOrd="0" parTransId="{0E3FEC62-3DDF-49C2-8D01-88B54400A8C5}" sibTransId="{BAA40FCA-9841-4233-938D-69CE1D2DEF90}"/>
    <dgm:cxn modelId="{F6BC0FA3-3BD0-4E7F-8435-6AC59F6F1683}" type="presOf" srcId="{99567961-D513-4643-8F4E-E2C02A4B09F3}" destId="{0DBC2E34-BC5F-40C9-9A29-7BEB1B8DD12A}" srcOrd="0" destOrd="0" presId="urn:microsoft.com/office/officeart/2018/2/layout/IconVerticalSolidList"/>
    <dgm:cxn modelId="{0AD32DAF-39D6-4257-AAA8-46918FB55EDB}" type="presOf" srcId="{6F76F19C-94DC-44C6-A1A0-E507EFB34F46}" destId="{31585DA4-54AF-40D5-BE76-94BFA61A031F}" srcOrd="0" destOrd="0" presId="urn:microsoft.com/office/officeart/2018/2/layout/IconVerticalSolidList"/>
    <dgm:cxn modelId="{3B3BA02F-427B-4DC6-8758-288540F6C12C}" type="presParOf" srcId="{3B79E38A-5A96-454E-8F4F-8D1C2BE1D5B8}" destId="{3DCA7E4B-CDEB-49F0-A7D2-CC7971B071BB}" srcOrd="0" destOrd="0" presId="urn:microsoft.com/office/officeart/2018/2/layout/IconVerticalSolidList"/>
    <dgm:cxn modelId="{721E9062-1D4A-45BF-A92B-9E3F1D06FDC0}" type="presParOf" srcId="{3DCA7E4B-CDEB-49F0-A7D2-CC7971B071BB}" destId="{6A78628D-9490-45C8-8286-8E547A9A8F10}" srcOrd="0" destOrd="0" presId="urn:microsoft.com/office/officeart/2018/2/layout/IconVerticalSolidList"/>
    <dgm:cxn modelId="{6C2232A9-781D-4C24-BD6D-11A2FD0A97A0}" type="presParOf" srcId="{3DCA7E4B-CDEB-49F0-A7D2-CC7971B071BB}" destId="{035203EF-0A7D-42D1-85E0-7846E0F48E59}" srcOrd="1" destOrd="0" presId="urn:microsoft.com/office/officeart/2018/2/layout/IconVerticalSolidList"/>
    <dgm:cxn modelId="{AA52B787-9D73-43ED-8999-BC8959230BAB}" type="presParOf" srcId="{3DCA7E4B-CDEB-49F0-A7D2-CC7971B071BB}" destId="{AB3539BB-D625-4D19-9286-236D1409B750}" srcOrd="2" destOrd="0" presId="urn:microsoft.com/office/officeart/2018/2/layout/IconVerticalSolidList"/>
    <dgm:cxn modelId="{E59F65F6-80F8-4436-A2E5-69F1290A04FF}" type="presParOf" srcId="{3DCA7E4B-CDEB-49F0-A7D2-CC7971B071BB}" destId="{31585DA4-54AF-40D5-BE76-94BFA61A031F}" srcOrd="3" destOrd="0" presId="urn:microsoft.com/office/officeart/2018/2/layout/IconVerticalSolidList"/>
    <dgm:cxn modelId="{506BDE1B-4AC5-45A2-8C3D-2573D92A8DB7}" type="presParOf" srcId="{3B79E38A-5A96-454E-8F4F-8D1C2BE1D5B8}" destId="{48299250-7A41-490F-9A90-BA4456C93037}" srcOrd="1" destOrd="0" presId="urn:microsoft.com/office/officeart/2018/2/layout/IconVerticalSolidList"/>
    <dgm:cxn modelId="{CD0A836A-47EE-40DF-82AB-2AB7B09AFBF2}" type="presParOf" srcId="{3B79E38A-5A96-454E-8F4F-8D1C2BE1D5B8}" destId="{74A13545-BF86-4E7B-B34C-F1B0730DBA89}" srcOrd="2" destOrd="0" presId="urn:microsoft.com/office/officeart/2018/2/layout/IconVerticalSolidList"/>
    <dgm:cxn modelId="{AF0FAABF-E258-40E7-AA58-2EE35DD685BB}" type="presParOf" srcId="{74A13545-BF86-4E7B-B34C-F1B0730DBA89}" destId="{F5F94A9B-C861-4B1C-A067-375EF2FC7401}" srcOrd="0" destOrd="0" presId="urn:microsoft.com/office/officeart/2018/2/layout/IconVerticalSolidList"/>
    <dgm:cxn modelId="{4140FDBF-C579-43C5-8197-0CF4C4E93F27}" type="presParOf" srcId="{74A13545-BF86-4E7B-B34C-F1B0730DBA89}" destId="{BF157C80-CC94-4F06-81E6-976E2C973498}" srcOrd="1" destOrd="0" presId="urn:microsoft.com/office/officeart/2018/2/layout/IconVerticalSolidList"/>
    <dgm:cxn modelId="{1558D45B-0FE2-41C6-A60A-B6C6D1961BA1}" type="presParOf" srcId="{74A13545-BF86-4E7B-B34C-F1B0730DBA89}" destId="{F361A96E-2FC2-4A0A-AABC-CB9A2911287E}" srcOrd="2" destOrd="0" presId="urn:microsoft.com/office/officeart/2018/2/layout/IconVerticalSolidList"/>
    <dgm:cxn modelId="{ED59F481-4F1F-4D4E-8386-1EFEE8247A6B}" type="presParOf" srcId="{74A13545-BF86-4E7B-B34C-F1B0730DBA89}" destId="{0DBC2E34-BC5F-40C9-9A29-7BEB1B8DD1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CB5B03-2DDB-4B2D-B06B-DD6A6FA70B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E4DDA1-FA37-4BD0-A291-88EE12B1C386}">
      <dgm:prSet/>
      <dgm:spPr/>
      <dgm:t>
        <a:bodyPr/>
        <a:lstStyle/>
        <a:p>
          <a:r>
            <a:rPr lang="it-IT" b="0" i="0"/>
            <a:t>Espandere il dataset affinché possano migliorare anche le capacita di predizione del KNN </a:t>
          </a:r>
          <a:endParaRPr lang="en-US"/>
        </a:p>
      </dgm:t>
    </dgm:pt>
    <dgm:pt modelId="{98CE8122-2100-47EB-9B65-653EC43BEE2F}" type="parTrans" cxnId="{4FD0B161-F04E-425B-B379-6E79F8A822E4}">
      <dgm:prSet/>
      <dgm:spPr/>
      <dgm:t>
        <a:bodyPr/>
        <a:lstStyle/>
        <a:p>
          <a:endParaRPr lang="en-US"/>
        </a:p>
      </dgm:t>
    </dgm:pt>
    <dgm:pt modelId="{30B433F3-0646-4590-BF50-B60BA11437E3}" type="sibTrans" cxnId="{4FD0B161-F04E-425B-B379-6E79F8A822E4}">
      <dgm:prSet/>
      <dgm:spPr/>
      <dgm:t>
        <a:bodyPr/>
        <a:lstStyle/>
        <a:p>
          <a:endParaRPr lang="en-US"/>
        </a:p>
      </dgm:t>
    </dgm:pt>
    <dgm:pt modelId="{F993F93B-4041-4F63-B376-F4CF0008C1D8}">
      <dgm:prSet/>
      <dgm:spPr/>
      <dgm:t>
        <a:bodyPr/>
        <a:lstStyle/>
        <a:p>
          <a:r>
            <a:rPr lang="it-IT" b="0" i="0"/>
            <a:t>L’implementazione di una interfaccia grafica</a:t>
          </a:r>
          <a:endParaRPr lang="en-US"/>
        </a:p>
      </dgm:t>
    </dgm:pt>
    <dgm:pt modelId="{050F361B-0C02-45EC-919D-BC830CADC140}" type="parTrans" cxnId="{1CD04B79-F37A-44FF-9CA5-9FAB5EBE04D0}">
      <dgm:prSet/>
      <dgm:spPr/>
      <dgm:t>
        <a:bodyPr/>
        <a:lstStyle/>
        <a:p>
          <a:endParaRPr lang="en-US"/>
        </a:p>
      </dgm:t>
    </dgm:pt>
    <dgm:pt modelId="{394A5934-675C-4F08-BF27-960685EA5C53}" type="sibTrans" cxnId="{1CD04B79-F37A-44FF-9CA5-9FAB5EBE04D0}">
      <dgm:prSet/>
      <dgm:spPr/>
      <dgm:t>
        <a:bodyPr/>
        <a:lstStyle/>
        <a:p>
          <a:endParaRPr lang="en-US"/>
        </a:p>
      </dgm:t>
    </dgm:pt>
    <dgm:pt modelId="{E9A732C2-CD46-4C42-8453-426CE44D7947}">
      <dgm:prSet/>
      <dgm:spPr/>
      <dgm:t>
        <a:bodyPr/>
        <a:lstStyle/>
        <a:p>
          <a:r>
            <a:rPr lang="it-IT" b="0" i="0"/>
            <a:t>Aggiunta della funzione di reindirizzazione tramite link agli store online e filtrare per il prezzo più vantaggioso</a:t>
          </a:r>
          <a:endParaRPr lang="en-US"/>
        </a:p>
      </dgm:t>
    </dgm:pt>
    <dgm:pt modelId="{F6E7ED90-9120-4865-AF27-6C4D5CB93A45}" type="parTrans" cxnId="{A6C09B11-3CC9-4EF6-AE08-37EC7114F3A4}">
      <dgm:prSet/>
      <dgm:spPr/>
      <dgm:t>
        <a:bodyPr/>
        <a:lstStyle/>
        <a:p>
          <a:endParaRPr lang="en-US"/>
        </a:p>
      </dgm:t>
    </dgm:pt>
    <dgm:pt modelId="{C9713719-D9CB-4246-9A94-236D2F949945}" type="sibTrans" cxnId="{A6C09B11-3CC9-4EF6-AE08-37EC7114F3A4}">
      <dgm:prSet/>
      <dgm:spPr/>
      <dgm:t>
        <a:bodyPr/>
        <a:lstStyle/>
        <a:p>
          <a:endParaRPr lang="en-US"/>
        </a:p>
      </dgm:t>
    </dgm:pt>
    <dgm:pt modelId="{9E492BA0-5F41-4A2B-B50D-3F875EC51801}" type="pres">
      <dgm:prSet presAssocID="{FCCB5B03-2DDB-4B2D-B06B-DD6A6FA70B78}" presName="root" presStyleCnt="0">
        <dgm:presLayoutVars>
          <dgm:dir/>
          <dgm:resizeHandles val="exact"/>
        </dgm:presLayoutVars>
      </dgm:prSet>
      <dgm:spPr/>
    </dgm:pt>
    <dgm:pt modelId="{CB54BFCF-E3E4-428C-9750-15BD04A5989F}" type="pres">
      <dgm:prSet presAssocID="{F1E4DDA1-FA37-4BD0-A291-88EE12B1C386}" presName="compNode" presStyleCnt="0"/>
      <dgm:spPr/>
    </dgm:pt>
    <dgm:pt modelId="{2BEB409C-0C2A-4118-9931-763F4B63CE7D}" type="pres">
      <dgm:prSet presAssocID="{F1E4DDA1-FA37-4BD0-A291-88EE12B1C386}" presName="bgRect" presStyleLbl="bgShp" presStyleIdx="0" presStyleCnt="3"/>
      <dgm:spPr/>
    </dgm:pt>
    <dgm:pt modelId="{EF42DC9D-C04C-403E-9D9A-2C5AE82E432B}" type="pres">
      <dgm:prSet presAssocID="{F1E4DDA1-FA37-4BD0-A291-88EE12B1C3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BA2440E8-8E24-4240-9426-56F86472FD88}" type="pres">
      <dgm:prSet presAssocID="{F1E4DDA1-FA37-4BD0-A291-88EE12B1C386}" presName="spaceRect" presStyleCnt="0"/>
      <dgm:spPr/>
    </dgm:pt>
    <dgm:pt modelId="{DC9921A7-3332-41BD-91D1-01BCA0F7EAA6}" type="pres">
      <dgm:prSet presAssocID="{F1E4DDA1-FA37-4BD0-A291-88EE12B1C386}" presName="parTx" presStyleLbl="revTx" presStyleIdx="0" presStyleCnt="3">
        <dgm:presLayoutVars>
          <dgm:chMax val="0"/>
          <dgm:chPref val="0"/>
        </dgm:presLayoutVars>
      </dgm:prSet>
      <dgm:spPr/>
    </dgm:pt>
    <dgm:pt modelId="{B629267F-E4B1-4270-900E-0DA8CBA01928}" type="pres">
      <dgm:prSet presAssocID="{30B433F3-0646-4590-BF50-B60BA11437E3}" presName="sibTrans" presStyleCnt="0"/>
      <dgm:spPr/>
    </dgm:pt>
    <dgm:pt modelId="{7EBA35D3-870B-4BBF-8225-C562E039E3DC}" type="pres">
      <dgm:prSet presAssocID="{F993F93B-4041-4F63-B376-F4CF0008C1D8}" presName="compNode" presStyleCnt="0"/>
      <dgm:spPr/>
    </dgm:pt>
    <dgm:pt modelId="{CBE335B7-58C5-4947-A6BE-BC26A45E3E27}" type="pres">
      <dgm:prSet presAssocID="{F993F93B-4041-4F63-B376-F4CF0008C1D8}" presName="bgRect" presStyleLbl="bgShp" presStyleIdx="1" presStyleCnt="3"/>
      <dgm:spPr/>
    </dgm:pt>
    <dgm:pt modelId="{E3F1B386-D8A8-4AB0-8367-5AF200E34C5E}" type="pres">
      <dgm:prSet presAssocID="{F993F93B-4041-4F63-B376-F4CF0008C1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E0192C5-1FBE-4CE0-AA3E-680A0DACC69D}" type="pres">
      <dgm:prSet presAssocID="{F993F93B-4041-4F63-B376-F4CF0008C1D8}" presName="spaceRect" presStyleCnt="0"/>
      <dgm:spPr/>
    </dgm:pt>
    <dgm:pt modelId="{768E6967-FA1D-4480-AD6B-3E1B49EF3E59}" type="pres">
      <dgm:prSet presAssocID="{F993F93B-4041-4F63-B376-F4CF0008C1D8}" presName="parTx" presStyleLbl="revTx" presStyleIdx="1" presStyleCnt="3">
        <dgm:presLayoutVars>
          <dgm:chMax val="0"/>
          <dgm:chPref val="0"/>
        </dgm:presLayoutVars>
      </dgm:prSet>
      <dgm:spPr/>
    </dgm:pt>
    <dgm:pt modelId="{B8BF1E5F-EEF3-43F1-8F32-3CDFBFD270F4}" type="pres">
      <dgm:prSet presAssocID="{394A5934-675C-4F08-BF27-960685EA5C53}" presName="sibTrans" presStyleCnt="0"/>
      <dgm:spPr/>
    </dgm:pt>
    <dgm:pt modelId="{DE35FBE7-A186-4285-93C1-3B1E01F3F5D5}" type="pres">
      <dgm:prSet presAssocID="{E9A732C2-CD46-4C42-8453-426CE44D7947}" presName="compNode" presStyleCnt="0"/>
      <dgm:spPr/>
    </dgm:pt>
    <dgm:pt modelId="{E112FCEF-5BDD-4D07-833C-65D0A3FCD0E5}" type="pres">
      <dgm:prSet presAssocID="{E9A732C2-CD46-4C42-8453-426CE44D7947}" presName="bgRect" presStyleLbl="bgShp" presStyleIdx="2" presStyleCnt="3"/>
      <dgm:spPr/>
    </dgm:pt>
    <dgm:pt modelId="{6252E6FC-9212-4761-A08A-83DE0F4B357A}" type="pres">
      <dgm:prSet presAssocID="{E9A732C2-CD46-4C42-8453-426CE44D79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E91C8FD-800F-4AFC-9353-382DE52E0D0D}" type="pres">
      <dgm:prSet presAssocID="{E9A732C2-CD46-4C42-8453-426CE44D7947}" presName="spaceRect" presStyleCnt="0"/>
      <dgm:spPr/>
    </dgm:pt>
    <dgm:pt modelId="{281DEBFB-BFEB-4E93-A8FC-783B7BEC7B28}" type="pres">
      <dgm:prSet presAssocID="{E9A732C2-CD46-4C42-8453-426CE44D79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C09B11-3CC9-4EF6-AE08-37EC7114F3A4}" srcId="{FCCB5B03-2DDB-4B2D-B06B-DD6A6FA70B78}" destId="{E9A732C2-CD46-4C42-8453-426CE44D7947}" srcOrd="2" destOrd="0" parTransId="{F6E7ED90-9120-4865-AF27-6C4D5CB93A45}" sibTransId="{C9713719-D9CB-4246-9A94-236D2F949945}"/>
    <dgm:cxn modelId="{4FD0B161-F04E-425B-B379-6E79F8A822E4}" srcId="{FCCB5B03-2DDB-4B2D-B06B-DD6A6FA70B78}" destId="{F1E4DDA1-FA37-4BD0-A291-88EE12B1C386}" srcOrd="0" destOrd="0" parTransId="{98CE8122-2100-47EB-9B65-653EC43BEE2F}" sibTransId="{30B433F3-0646-4590-BF50-B60BA11437E3}"/>
    <dgm:cxn modelId="{AE3BA965-4D13-4824-A951-DC39505ECA74}" type="presOf" srcId="{F993F93B-4041-4F63-B376-F4CF0008C1D8}" destId="{768E6967-FA1D-4480-AD6B-3E1B49EF3E59}" srcOrd="0" destOrd="0" presId="urn:microsoft.com/office/officeart/2018/2/layout/IconVerticalSolidList"/>
    <dgm:cxn modelId="{6CD61446-02C9-4AFA-9026-698E60921452}" type="presOf" srcId="{FCCB5B03-2DDB-4B2D-B06B-DD6A6FA70B78}" destId="{9E492BA0-5F41-4A2B-B50D-3F875EC51801}" srcOrd="0" destOrd="0" presId="urn:microsoft.com/office/officeart/2018/2/layout/IconVerticalSolidList"/>
    <dgm:cxn modelId="{1CD04B79-F37A-44FF-9CA5-9FAB5EBE04D0}" srcId="{FCCB5B03-2DDB-4B2D-B06B-DD6A6FA70B78}" destId="{F993F93B-4041-4F63-B376-F4CF0008C1D8}" srcOrd="1" destOrd="0" parTransId="{050F361B-0C02-45EC-919D-BC830CADC140}" sibTransId="{394A5934-675C-4F08-BF27-960685EA5C53}"/>
    <dgm:cxn modelId="{D6A96F8C-940A-42FF-AA75-5CB5838168A1}" type="presOf" srcId="{F1E4DDA1-FA37-4BD0-A291-88EE12B1C386}" destId="{DC9921A7-3332-41BD-91D1-01BCA0F7EAA6}" srcOrd="0" destOrd="0" presId="urn:microsoft.com/office/officeart/2018/2/layout/IconVerticalSolidList"/>
    <dgm:cxn modelId="{9AAA1FE2-5DD7-4E28-8F32-839B78E5072D}" type="presOf" srcId="{E9A732C2-CD46-4C42-8453-426CE44D7947}" destId="{281DEBFB-BFEB-4E93-A8FC-783B7BEC7B28}" srcOrd="0" destOrd="0" presId="urn:microsoft.com/office/officeart/2018/2/layout/IconVerticalSolidList"/>
    <dgm:cxn modelId="{7BC5E637-3689-43A8-B3D6-EEFA344039FB}" type="presParOf" srcId="{9E492BA0-5F41-4A2B-B50D-3F875EC51801}" destId="{CB54BFCF-E3E4-428C-9750-15BD04A5989F}" srcOrd="0" destOrd="0" presId="urn:microsoft.com/office/officeart/2018/2/layout/IconVerticalSolidList"/>
    <dgm:cxn modelId="{5D1A5176-AD47-4D07-ABD6-99F0DA4AD3C7}" type="presParOf" srcId="{CB54BFCF-E3E4-428C-9750-15BD04A5989F}" destId="{2BEB409C-0C2A-4118-9931-763F4B63CE7D}" srcOrd="0" destOrd="0" presId="urn:microsoft.com/office/officeart/2018/2/layout/IconVerticalSolidList"/>
    <dgm:cxn modelId="{8E3640B3-289B-40E4-B37C-BB0F4AF217CC}" type="presParOf" srcId="{CB54BFCF-E3E4-428C-9750-15BD04A5989F}" destId="{EF42DC9D-C04C-403E-9D9A-2C5AE82E432B}" srcOrd="1" destOrd="0" presId="urn:microsoft.com/office/officeart/2018/2/layout/IconVerticalSolidList"/>
    <dgm:cxn modelId="{D6145230-E74B-4F9E-BC4E-23DE01A779FC}" type="presParOf" srcId="{CB54BFCF-E3E4-428C-9750-15BD04A5989F}" destId="{BA2440E8-8E24-4240-9426-56F86472FD88}" srcOrd="2" destOrd="0" presId="urn:microsoft.com/office/officeart/2018/2/layout/IconVerticalSolidList"/>
    <dgm:cxn modelId="{AF584A38-0D6E-4290-9102-803EF231201C}" type="presParOf" srcId="{CB54BFCF-E3E4-428C-9750-15BD04A5989F}" destId="{DC9921A7-3332-41BD-91D1-01BCA0F7EAA6}" srcOrd="3" destOrd="0" presId="urn:microsoft.com/office/officeart/2018/2/layout/IconVerticalSolidList"/>
    <dgm:cxn modelId="{6A3F6D7D-C4AC-40ED-89E5-5B3D1DF1D316}" type="presParOf" srcId="{9E492BA0-5F41-4A2B-B50D-3F875EC51801}" destId="{B629267F-E4B1-4270-900E-0DA8CBA01928}" srcOrd="1" destOrd="0" presId="urn:microsoft.com/office/officeart/2018/2/layout/IconVerticalSolidList"/>
    <dgm:cxn modelId="{08378E70-61E7-40A8-ADEB-731295B8DF32}" type="presParOf" srcId="{9E492BA0-5F41-4A2B-B50D-3F875EC51801}" destId="{7EBA35D3-870B-4BBF-8225-C562E039E3DC}" srcOrd="2" destOrd="0" presId="urn:microsoft.com/office/officeart/2018/2/layout/IconVerticalSolidList"/>
    <dgm:cxn modelId="{85AA3352-99DE-42AC-908A-C32CBD08EB72}" type="presParOf" srcId="{7EBA35D3-870B-4BBF-8225-C562E039E3DC}" destId="{CBE335B7-58C5-4947-A6BE-BC26A45E3E27}" srcOrd="0" destOrd="0" presId="urn:microsoft.com/office/officeart/2018/2/layout/IconVerticalSolidList"/>
    <dgm:cxn modelId="{6E1735CF-2A3A-433E-A805-638D0D4CC7C8}" type="presParOf" srcId="{7EBA35D3-870B-4BBF-8225-C562E039E3DC}" destId="{E3F1B386-D8A8-4AB0-8367-5AF200E34C5E}" srcOrd="1" destOrd="0" presId="urn:microsoft.com/office/officeart/2018/2/layout/IconVerticalSolidList"/>
    <dgm:cxn modelId="{4D0CDF71-15CD-4EAF-ABA0-30D1EB7AECC1}" type="presParOf" srcId="{7EBA35D3-870B-4BBF-8225-C562E039E3DC}" destId="{CE0192C5-1FBE-4CE0-AA3E-680A0DACC69D}" srcOrd="2" destOrd="0" presId="urn:microsoft.com/office/officeart/2018/2/layout/IconVerticalSolidList"/>
    <dgm:cxn modelId="{CFBC53FF-2999-4239-939C-E88CC8AEA43E}" type="presParOf" srcId="{7EBA35D3-870B-4BBF-8225-C562E039E3DC}" destId="{768E6967-FA1D-4480-AD6B-3E1B49EF3E59}" srcOrd="3" destOrd="0" presId="urn:microsoft.com/office/officeart/2018/2/layout/IconVerticalSolidList"/>
    <dgm:cxn modelId="{8A1912E4-8A55-485A-A295-11DFE58154B4}" type="presParOf" srcId="{9E492BA0-5F41-4A2B-B50D-3F875EC51801}" destId="{B8BF1E5F-EEF3-43F1-8F32-3CDFBFD270F4}" srcOrd="3" destOrd="0" presId="urn:microsoft.com/office/officeart/2018/2/layout/IconVerticalSolidList"/>
    <dgm:cxn modelId="{16D6821B-164D-4669-BF8D-06F85B018AD1}" type="presParOf" srcId="{9E492BA0-5F41-4A2B-B50D-3F875EC51801}" destId="{DE35FBE7-A186-4285-93C1-3B1E01F3F5D5}" srcOrd="4" destOrd="0" presId="urn:microsoft.com/office/officeart/2018/2/layout/IconVerticalSolidList"/>
    <dgm:cxn modelId="{3B19CB68-7902-4DF8-8E5C-A4EBCF57CC9F}" type="presParOf" srcId="{DE35FBE7-A186-4285-93C1-3B1E01F3F5D5}" destId="{E112FCEF-5BDD-4D07-833C-65D0A3FCD0E5}" srcOrd="0" destOrd="0" presId="urn:microsoft.com/office/officeart/2018/2/layout/IconVerticalSolidList"/>
    <dgm:cxn modelId="{78C38E3E-4209-47E6-9B9C-E21FE6454ED1}" type="presParOf" srcId="{DE35FBE7-A186-4285-93C1-3B1E01F3F5D5}" destId="{6252E6FC-9212-4761-A08A-83DE0F4B357A}" srcOrd="1" destOrd="0" presId="urn:microsoft.com/office/officeart/2018/2/layout/IconVerticalSolidList"/>
    <dgm:cxn modelId="{5E9409CC-9694-4444-8216-44209001D911}" type="presParOf" srcId="{DE35FBE7-A186-4285-93C1-3B1E01F3F5D5}" destId="{AE91C8FD-800F-4AFC-9353-382DE52E0D0D}" srcOrd="2" destOrd="0" presId="urn:microsoft.com/office/officeart/2018/2/layout/IconVerticalSolidList"/>
    <dgm:cxn modelId="{E7DD3D6D-17DF-4C46-BBD3-86F0C61AFD20}" type="presParOf" srcId="{DE35FBE7-A186-4285-93C1-3B1E01F3F5D5}" destId="{281DEBFB-BFEB-4E93-A8FC-783B7BEC7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8B0CA5-E4DC-44B9-A8D5-915781FE0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920AD86D-93E9-4B9E-9384-A8D35F4DCCE4}">
      <dgm:prSet phldrT="[Testo]" phldr="1"/>
      <dgm:spPr/>
      <dgm:t>
        <a:bodyPr/>
        <a:lstStyle/>
        <a:p>
          <a:endParaRPr lang="it-IT"/>
        </a:p>
      </dgm:t>
    </dgm:pt>
    <dgm:pt modelId="{539BC3A1-B5BA-4896-A583-7630AF386180}" type="parTrans" cxnId="{EC685B36-0282-4361-848C-F35AFE1E6291}">
      <dgm:prSet/>
      <dgm:spPr/>
      <dgm:t>
        <a:bodyPr/>
        <a:lstStyle/>
        <a:p>
          <a:endParaRPr lang="it-IT"/>
        </a:p>
      </dgm:t>
    </dgm:pt>
    <dgm:pt modelId="{E180113B-39B5-4C31-9C8E-470291BEC65B}" type="sibTrans" cxnId="{EC685B36-0282-4361-848C-F35AFE1E6291}">
      <dgm:prSet/>
      <dgm:spPr/>
      <dgm:t>
        <a:bodyPr/>
        <a:lstStyle/>
        <a:p>
          <a:endParaRPr lang="it-IT"/>
        </a:p>
      </dgm:t>
    </dgm:pt>
    <dgm:pt modelId="{2FFC54DF-B1D2-4C72-908B-CA0908CAB4A3}">
      <dgm:prSet phldrT="[Testo]" phldr="1"/>
      <dgm:spPr/>
      <dgm:t>
        <a:bodyPr/>
        <a:lstStyle/>
        <a:p>
          <a:endParaRPr lang="it-IT"/>
        </a:p>
      </dgm:t>
    </dgm:pt>
    <dgm:pt modelId="{82846FA3-30BE-44C5-BB58-702993E01679}" type="parTrans" cxnId="{060A05C9-AB52-44B6-BBAF-4B7E40E00C85}">
      <dgm:prSet/>
      <dgm:spPr/>
      <dgm:t>
        <a:bodyPr/>
        <a:lstStyle/>
        <a:p>
          <a:endParaRPr lang="it-IT"/>
        </a:p>
      </dgm:t>
    </dgm:pt>
    <dgm:pt modelId="{4E05FD0F-9C1D-4B94-BC70-6B2D88BEAAA1}" type="sibTrans" cxnId="{060A05C9-AB52-44B6-BBAF-4B7E40E00C85}">
      <dgm:prSet/>
      <dgm:spPr/>
      <dgm:t>
        <a:bodyPr/>
        <a:lstStyle/>
        <a:p>
          <a:endParaRPr lang="it-IT"/>
        </a:p>
      </dgm:t>
    </dgm:pt>
    <dgm:pt modelId="{45D2B199-B484-4B90-AFBC-033CE2D9BA7F}">
      <dgm:prSet phldrT="[Testo]" phldr="1"/>
      <dgm:spPr/>
      <dgm:t>
        <a:bodyPr/>
        <a:lstStyle/>
        <a:p>
          <a:endParaRPr lang="it-IT"/>
        </a:p>
      </dgm:t>
    </dgm:pt>
    <dgm:pt modelId="{588FAE5A-78C1-4179-BE00-B9EDE31C6378}" type="parTrans" cxnId="{C2DEB168-BF39-4F5C-B19C-BCA9757568CE}">
      <dgm:prSet/>
      <dgm:spPr/>
      <dgm:t>
        <a:bodyPr/>
        <a:lstStyle/>
        <a:p>
          <a:endParaRPr lang="it-IT"/>
        </a:p>
      </dgm:t>
    </dgm:pt>
    <dgm:pt modelId="{6B9600AE-6CEB-4DA5-9709-81E8C9F4514D}" type="sibTrans" cxnId="{C2DEB168-BF39-4F5C-B19C-BCA9757568CE}">
      <dgm:prSet/>
      <dgm:spPr/>
      <dgm:t>
        <a:bodyPr/>
        <a:lstStyle/>
        <a:p>
          <a:endParaRPr lang="it-IT"/>
        </a:p>
      </dgm:t>
    </dgm:pt>
    <dgm:pt modelId="{573ECE55-EBBC-4965-84B0-2FC4DA86D408}">
      <dgm:prSet phldrT="[Testo]" phldr="1"/>
      <dgm:spPr/>
      <dgm:t>
        <a:bodyPr/>
        <a:lstStyle/>
        <a:p>
          <a:endParaRPr lang="it-IT"/>
        </a:p>
      </dgm:t>
    </dgm:pt>
    <dgm:pt modelId="{ECE99EF4-1CB2-4675-8C63-216750B44A16}" type="parTrans" cxnId="{0C34D38E-CD16-4587-B184-CFE7E4195E0C}">
      <dgm:prSet/>
      <dgm:spPr/>
      <dgm:t>
        <a:bodyPr/>
        <a:lstStyle/>
        <a:p>
          <a:endParaRPr lang="it-IT"/>
        </a:p>
      </dgm:t>
    </dgm:pt>
    <dgm:pt modelId="{2CFCB46A-0CFB-477E-BCEB-F32847D5ED77}" type="sibTrans" cxnId="{0C34D38E-CD16-4587-B184-CFE7E4195E0C}">
      <dgm:prSet/>
      <dgm:spPr/>
      <dgm:t>
        <a:bodyPr/>
        <a:lstStyle/>
        <a:p>
          <a:endParaRPr lang="it-IT"/>
        </a:p>
      </dgm:t>
    </dgm:pt>
    <dgm:pt modelId="{DC652045-67C3-47FC-8637-9750F0C58F3E}">
      <dgm:prSet phldrT="[Testo]" phldr="1"/>
      <dgm:spPr/>
      <dgm:t>
        <a:bodyPr/>
        <a:lstStyle/>
        <a:p>
          <a:endParaRPr lang="it-IT"/>
        </a:p>
      </dgm:t>
    </dgm:pt>
    <dgm:pt modelId="{313A4CA7-643B-44E5-9153-182BF9964E82}" type="parTrans" cxnId="{BC416360-FAB3-4BE6-918E-473A16BE9AC0}">
      <dgm:prSet/>
      <dgm:spPr/>
      <dgm:t>
        <a:bodyPr/>
        <a:lstStyle/>
        <a:p>
          <a:endParaRPr lang="it-IT"/>
        </a:p>
      </dgm:t>
    </dgm:pt>
    <dgm:pt modelId="{6FECEC14-5361-4153-81E5-7D9676066A3A}" type="sibTrans" cxnId="{BC416360-FAB3-4BE6-918E-473A16BE9AC0}">
      <dgm:prSet/>
      <dgm:spPr/>
      <dgm:t>
        <a:bodyPr/>
        <a:lstStyle/>
        <a:p>
          <a:endParaRPr lang="it-IT"/>
        </a:p>
      </dgm:t>
    </dgm:pt>
    <dgm:pt modelId="{8C520336-EBF9-4EFC-8094-98B00039F4DF}" type="pres">
      <dgm:prSet presAssocID="{BD8B0CA5-E4DC-44B9-A8D5-915781FE0B42}" presName="diagram" presStyleCnt="0">
        <dgm:presLayoutVars>
          <dgm:dir/>
          <dgm:resizeHandles val="exact"/>
        </dgm:presLayoutVars>
      </dgm:prSet>
      <dgm:spPr/>
    </dgm:pt>
    <dgm:pt modelId="{EDA0DFAC-812E-4399-AA53-076EE1689BF4}" type="pres">
      <dgm:prSet presAssocID="{920AD86D-93E9-4B9E-9384-A8D35F4DCCE4}" presName="node" presStyleLbl="node1" presStyleIdx="0" presStyleCnt="5">
        <dgm:presLayoutVars>
          <dgm:bulletEnabled val="1"/>
        </dgm:presLayoutVars>
      </dgm:prSet>
      <dgm:spPr/>
    </dgm:pt>
    <dgm:pt modelId="{958702D6-0CAA-49F5-B0FC-11926A01FBFE}" type="pres">
      <dgm:prSet presAssocID="{E180113B-39B5-4C31-9C8E-470291BEC65B}" presName="sibTrans" presStyleCnt="0"/>
      <dgm:spPr/>
    </dgm:pt>
    <dgm:pt modelId="{46DA1EBD-9610-4B38-9D7B-0C46CE3559CF}" type="pres">
      <dgm:prSet presAssocID="{2FFC54DF-B1D2-4C72-908B-CA0908CAB4A3}" presName="node" presStyleLbl="node1" presStyleIdx="1" presStyleCnt="5">
        <dgm:presLayoutVars>
          <dgm:bulletEnabled val="1"/>
        </dgm:presLayoutVars>
      </dgm:prSet>
      <dgm:spPr/>
    </dgm:pt>
    <dgm:pt modelId="{B116A523-034C-4E87-AD5E-BFA5AF4A8764}" type="pres">
      <dgm:prSet presAssocID="{4E05FD0F-9C1D-4B94-BC70-6B2D88BEAAA1}" presName="sibTrans" presStyleCnt="0"/>
      <dgm:spPr/>
    </dgm:pt>
    <dgm:pt modelId="{170D1E15-4261-46D9-970A-D8B3728FEAB6}" type="pres">
      <dgm:prSet presAssocID="{45D2B199-B484-4B90-AFBC-033CE2D9BA7F}" presName="node" presStyleLbl="node1" presStyleIdx="2" presStyleCnt="5">
        <dgm:presLayoutVars>
          <dgm:bulletEnabled val="1"/>
        </dgm:presLayoutVars>
      </dgm:prSet>
      <dgm:spPr/>
    </dgm:pt>
    <dgm:pt modelId="{6D1C2422-35A9-428B-8997-F45784E50E08}" type="pres">
      <dgm:prSet presAssocID="{6B9600AE-6CEB-4DA5-9709-81E8C9F4514D}" presName="sibTrans" presStyleCnt="0"/>
      <dgm:spPr/>
    </dgm:pt>
    <dgm:pt modelId="{A7AD3CBD-DF0B-4D46-B3E5-1F437535EB88}" type="pres">
      <dgm:prSet presAssocID="{573ECE55-EBBC-4965-84B0-2FC4DA86D408}" presName="node" presStyleLbl="node1" presStyleIdx="3" presStyleCnt="5">
        <dgm:presLayoutVars>
          <dgm:bulletEnabled val="1"/>
        </dgm:presLayoutVars>
      </dgm:prSet>
      <dgm:spPr/>
    </dgm:pt>
    <dgm:pt modelId="{1E6A8078-23EC-49C3-910A-CAC46CCD1079}" type="pres">
      <dgm:prSet presAssocID="{2CFCB46A-0CFB-477E-BCEB-F32847D5ED77}" presName="sibTrans" presStyleCnt="0"/>
      <dgm:spPr/>
    </dgm:pt>
    <dgm:pt modelId="{D2134016-0217-4892-B0F4-AF816CAE08C2}" type="pres">
      <dgm:prSet presAssocID="{DC652045-67C3-47FC-8637-9750F0C58F3E}" presName="node" presStyleLbl="node1" presStyleIdx="4" presStyleCnt="5">
        <dgm:presLayoutVars>
          <dgm:bulletEnabled val="1"/>
        </dgm:presLayoutVars>
      </dgm:prSet>
      <dgm:spPr/>
    </dgm:pt>
  </dgm:ptLst>
  <dgm:cxnLst>
    <dgm:cxn modelId="{2637F802-098C-40C7-938A-E466A3DEA2C3}" type="presOf" srcId="{2FFC54DF-B1D2-4C72-908B-CA0908CAB4A3}" destId="{46DA1EBD-9610-4B38-9D7B-0C46CE3559CF}" srcOrd="0" destOrd="0" presId="urn:microsoft.com/office/officeart/2005/8/layout/default"/>
    <dgm:cxn modelId="{EC685B36-0282-4361-848C-F35AFE1E6291}" srcId="{BD8B0CA5-E4DC-44B9-A8D5-915781FE0B42}" destId="{920AD86D-93E9-4B9E-9384-A8D35F4DCCE4}" srcOrd="0" destOrd="0" parTransId="{539BC3A1-B5BA-4896-A583-7630AF386180}" sibTransId="{E180113B-39B5-4C31-9C8E-470291BEC65B}"/>
    <dgm:cxn modelId="{BC416360-FAB3-4BE6-918E-473A16BE9AC0}" srcId="{BD8B0CA5-E4DC-44B9-A8D5-915781FE0B42}" destId="{DC652045-67C3-47FC-8637-9750F0C58F3E}" srcOrd="4" destOrd="0" parTransId="{313A4CA7-643B-44E5-9153-182BF9964E82}" sibTransId="{6FECEC14-5361-4153-81E5-7D9676066A3A}"/>
    <dgm:cxn modelId="{A3C91461-7B60-48F4-AF32-60F0B64AE48F}" type="presOf" srcId="{45D2B199-B484-4B90-AFBC-033CE2D9BA7F}" destId="{170D1E15-4261-46D9-970A-D8B3728FEAB6}" srcOrd="0" destOrd="0" presId="urn:microsoft.com/office/officeart/2005/8/layout/default"/>
    <dgm:cxn modelId="{C2DEB168-BF39-4F5C-B19C-BCA9757568CE}" srcId="{BD8B0CA5-E4DC-44B9-A8D5-915781FE0B42}" destId="{45D2B199-B484-4B90-AFBC-033CE2D9BA7F}" srcOrd="2" destOrd="0" parTransId="{588FAE5A-78C1-4179-BE00-B9EDE31C6378}" sibTransId="{6B9600AE-6CEB-4DA5-9709-81E8C9F4514D}"/>
    <dgm:cxn modelId="{F9D52057-452F-4EB5-9AC3-B090A7AB629B}" type="presOf" srcId="{BD8B0CA5-E4DC-44B9-A8D5-915781FE0B42}" destId="{8C520336-EBF9-4EFC-8094-98B00039F4DF}" srcOrd="0" destOrd="0" presId="urn:microsoft.com/office/officeart/2005/8/layout/default"/>
    <dgm:cxn modelId="{0C34D38E-CD16-4587-B184-CFE7E4195E0C}" srcId="{BD8B0CA5-E4DC-44B9-A8D5-915781FE0B42}" destId="{573ECE55-EBBC-4965-84B0-2FC4DA86D408}" srcOrd="3" destOrd="0" parTransId="{ECE99EF4-1CB2-4675-8C63-216750B44A16}" sibTransId="{2CFCB46A-0CFB-477E-BCEB-F32847D5ED77}"/>
    <dgm:cxn modelId="{79982DAE-7699-4AC3-9AC0-EDD7276E2557}" type="presOf" srcId="{DC652045-67C3-47FC-8637-9750F0C58F3E}" destId="{D2134016-0217-4892-B0F4-AF816CAE08C2}" srcOrd="0" destOrd="0" presId="urn:microsoft.com/office/officeart/2005/8/layout/default"/>
    <dgm:cxn modelId="{3E539DC3-839D-4C57-B649-E0C5F6DC7E7C}" type="presOf" srcId="{573ECE55-EBBC-4965-84B0-2FC4DA86D408}" destId="{A7AD3CBD-DF0B-4D46-B3E5-1F437535EB88}" srcOrd="0" destOrd="0" presId="urn:microsoft.com/office/officeart/2005/8/layout/default"/>
    <dgm:cxn modelId="{060A05C9-AB52-44B6-BBAF-4B7E40E00C85}" srcId="{BD8B0CA5-E4DC-44B9-A8D5-915781FE0B42}" destId="{2FFC54DF-B1D2-4C72-908B-CA0908CAB4A3}" srcOrd="1" destOrd="0" parTransId="{82846FA3-30BE-44C5-BB58-702993E01679}" sibTransId="{4E05FD0F-9C1D-4B94-BC70-6B2D88BEAAA1}"/>
    <dgm:cxn modelId="{A85C44D8-3B18-4254-8B91-2B06C46A5919}" type="presOf" srcId="{920AD86D-93E9-4B9E-9384-A8D35F4DCCE4}" destId="{EDA0DFAC-812E-4399-AA53-076EE1689BF4}" srcOrd="0" destOrd="0" presId="urn:microsoft.com/office/officeart/2005/8/layout/default"/>
    <dgm:cxn modelId="{CC2679C4-58F3-466D-8632-16E4D8CDF4DD}" type="presParOf" srcId="{8C520336-EBF9-4EFC-8094-98B00039F4DF}" destId="{EDA0DFAC-812E-4399-AA53-076EE1689BF4}" srcOrd="0" destOrd="0" presId="urn:microsoft.com/office/officeart/2005/8/layout/default"/>
    <dgm:cxn modelId="{3C8A7A04-24C9-4926-8AAF-35F809448716}" type="presParOf" srcId="{8C520336-EBF9-4EFC-8094-98B00039F4DF}" destId="{958702D6-0CAA-49F5-B0FC-11926A01FBFE}" srcOrd="1" destOrd="0" presId="urn:microsoft.com/office/officeart/2005/8/layout/default"/>
    <dgm:cxn modelId="{5A186F65-62E9-4716-8207-7BBD100AA87E}" type="presParOf" srcId="{8C520336-EBF9-4EFC-8094-98B00039F4DF}" destId="{46DA1EBD-9610-4B38-9D7B-0C46CE3559CF}" srcOrd="2" destOrd="0" presId="urn:microsoft.com/office/officeart/2005/8/layout/default"/>
    <dgm:cxn modelId="{7223DA2D-0B6D-4704-8F6B-5F698EE6408C}" type="presParOf" srcId="{8C520336-EBF9-4EFC-8094-98B00039F4DF}" destId="{B116A523-034C-4E87-AD5E-BFA5AF4A8764}" srcOrd="3" destOrd="0" presId="urn:microsoft.com/office/officeart/2005/8/layout/default"/>
    <dgm:cxn modelId="{6FA5B56C-A9C7-476D-9A1F-DA6CE2E6B042}" type="presParOf" srcId="{8C520336-EBF9-4EFC-8094-98B00039F4DF}" destId="{170D1E15-4261-46D9-970A-D8B3728FEAB6}" srcOrd="4" destOrd="0" presId="urn:microsoft.com/office/officeart/2005/8/layout/default"/>
    <dgm:cxn modelId="{B0213AB2-CC67-47CB-8BC5-B4DAE1F5A040}" type="presParOf" srcId="{8C520336-EBF9-4EFC-8094-98B00039F4DF}" destId="{6D1C2422-35A9-428B-8997-F45784E50E08}" srcOrd="5" destOrd="0" presId="urn:microsoft.com/office/officeart/2005/8/layout/default"/>
    <dgm:cxn modelId="{B9D3F370-2A99-404C-BEAC-B8B8FA7CB87E}" type="presParOf" srcId="{8C520336-EBF9-4EFC-8094-98B00039F4DF}" destId="{A7AD3CBD-DF0B-4D46-B3E5-1F437535EB88}" srcOrd="6" destOrd="0" presId="urn:microsoft.com/office/officeart/2005/8/layout/default"/>
    <dgm:cxn modelId="{1095DDB8-7EB1-406C-B4F6-61E50A4F2ED5}" type="presParOf" srcId="{8C520336-EBF9-4EFC-8094-98B00039F4DF}" destId="{1E6A8078-23EC-49C3-910A-CAC46CCD1079}" srcOrd="7" destOrd="0" presId="urn:microsoft.com/office/officeart/2005/8/layout/default"/>
    <dgm:cxn modelId="{F2DA95AB-50F8-46E4-BB92-B25861616907}" type="presParOf" srcId="{8C520336-EBF9-4EFC-8094-98B00039F4DF}" destId="{D2134016-0217-4892-B0F4-AF816CAE08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AF2F1-CC6D-442E-8CD9-BEA913A40FCF}">
      <dsp:nvSpPr>
        <dsp:cNvPr id="0" name=""/>
        <dsp:cNvSpPr/>
      </dsp:nvSpPr>
      <dsp:spPr>
        <a:xfrm>
          <a:off x="276718" y="151028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C244E-7EB6-402E-9EC3-A406C574561D}">
      <dsp:nvSpPr>
        <dsp:cNvPr id="0" name=""/>
        <dsp:cNvSpPr/>
      </dsp:nvSpPr>
      <dsp:spPr>
        <a:xfrm>
          <a:off x="564238" y="438549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B7C4-5B9F-46FF-8490-5A4BD000A591}">
      <dsp:nvSpPr>
        <dsp:cNvPr id="0" name=""/>
        <dsp:cNvSpPr/>
      </dsp:nvSpPr>
      <dsp:spPr>
        <a:xfrm>
          <a:off x="1939251" y="151028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i="0" kern="1200" err="1"/>
            <a:t>BookOntology</a:t>
          </a:r>
          <a:r>
            <a:rPr lang="it-IT" sz="2100" b="0" i="0" kern="1200"/>
            <a:t> è </a:t>
          </a:r>
          <a:r>
            <a:rPr lang="it-IT" sz="2100" b="0" i="0" kern="1200">
              <a:latin typeface="Century Gothic" panose="020B0502020202020204"/>
            </a:rPr>
            <a:t>un applicativo</a:t>
          </a:r>
          <a:r>
            <a:rPr lang="it-IT" sz="2100" b="0" i="0" kern="1200"/>
            <a:t> </a:t>
          </a:r>
          <a:r>
            <a:rPr lang="it-IT" sz="2100" b="0" i="0" kern="1200" err="1"/>
            <a:t>command</a:t>
          </a:r>
          <a:r>
            <a:rPr lang="it-IT" sz="2100" b="0" i="0" kern="1200"/>
            <a:t> line che permette l'esplorazione e lo studio di un dataset di libri</a:t>
          </a:r>
          <a:endParaRPr lang="it-IT" sz="2100" kern="1200"/>
        </a:p>
      </dsp:txBody>
      <dsp:txXfrm>
        <a:off x="1939251" y="151028"/>
        <a:ext cx="3227270" cy="1369144"/>
      </dsp:txXfrm>
    </dsp:sp>
    <dsp:sp modelId="{459B8685-AA56-4F72-A749-A8EE0AC28563}">
      <dsp:nvSpPr>
        <dsp:cNvPr id="0" name=""/>
        <dsp:cNvSpPr/>
      </dsp:nvSpPr>
      <dsp:spPr>
        <a:xfrm>
          <a:off x="5728848" y="151028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0CB7F-49BF-40B2-99E5-1C795351E964}">
      <dsp:nvSpPr>
        <dsp:cNvPr id="0" name=""/>
        <dsp:cNvSpPr/>
      </dsp:nvSpPr>
      <dsp:spPr>
        <a:xfrm>
          <a:off x="6016369" y="438549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CCAF5-9A20-4B29-B557-7921DD7D4B35}">
      <dsp:nvSpPr>
        <dsp:cNvPr id="0" name=""/>
        <dsp:cNvSpPr/>
      </dsp:nvSpPr>
      <dsp:spPr>
        <a:xfrm>
          <a:off x="7391381" y="151028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i="0" kern="1200">
              <a:latin typeface="Century Gothic" panose="020B0502020202020204"/>
            </a:rPr>
            <a:t>Tramite</a:t>
          </a:r>
          <a:r>
            <a:rPr lang="it-IT" sz="2100" b="0" i="0" kern="1200"/>
            <a:t> un sistema di </a:t>
          </a:r>
          <a:r>
            <a:rPr lang="it-IT" sz="2100" b="0" i="0" kern="1200">
              <a:latin typeface="Century Gothic" panose="020B0502020202020204"/>
            </a:rPr>
            <a:t>raccomandazione è</a:t>
          </a:r>
          <a:r>
            <a:rPr lang="it-IT" sz="2100" kern="1200">
              <a:latin typeface="Century Gothic" panose="020B0502020202020204"/>
            </a:rPr>
            <a:t> possibile ottenere consigli su future letture</a:t>
          </a:r>
          <a:endParaRPr lang="en-US" sz="2100" kern="1200"/>
        </a:p>
      </dsp:txBody>
      <dsp:txXfrm>
        <a:off x="7391381" y="151028"/>
        <a:ext cx="3227270" cy="1369144"/>
      </dsp:txXfrm>
    </dsp:sp>
    <dsp:sp modelId="{F2D8799C-8F17-4A05-BE7D-BF933391F02D}">
      <dsp:nvSpPr>
        <dsp:cNvPr id="0" name=""/>
        <dsp:cNvSpPr/>
      </dsp:nvSpPr>
      <dsp:spPr>
        <a:xfrm>
          <a:off x="276718" y="2142895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B6F89-9979-4F93-8F31-35DC3C6222BD}">
      <dsp:nvSpPr>
        <dsp:cNvPr id="0" name=""/>
        <dsp:cNvSpPr/>
      </dsp:nvSpPr>
      <dsp:spPr>
        <a:xfrm>
          <a:off x="564238" y="2430415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FD41E-5641-44A3-8A5A-2E0D03DF0DF7}">
      <dsp:nvSpPr>
        <dsp:cNvPr id="0" name=""/>
        <dsp:cNvSpPr/>
      </dsp:nvSpPr>
      <dsp:spPr>
        <a:xfrm>
          <a:off x="1939251" y="2142895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i="0" kern="1200">
              <a:latin typeface="Century Gothic" panose="020B0502020202020204"/>
            </a:rPr>
            <a:t>Tramite una</a:t>
          </a:r>
          <a:r>
            <a:rPr lang="it-IT" sz="2100" b="0" i="0" kern="1200"/>
            <a:t> base di conoscenza e un'ontologia </a:t>
          </a:r>
          <a:r>
            <a:rPr lang="it-IT" sz="2100" b="0" i="0" kern="1200">
              <a:latin typeface="Century Gothic" panose="020B0502020202020204"/>
            </a:rPr>
            <a:t>è possibile esplorare le entità</a:t>
          </a:r>
          <a:r>
            <a:rPr lang="it-IT" sz="2100" b="0" i="0" kern="1200"/>
            <a:t> e</a:t>
          </a:r>
          <a:r>
            <a:rPr lang="it-IT" sz="2100" b="0" i="0" kern="1200">
              <a:latin typeface="Century Gothic" panose="020B0502020202020204"/>
            </a:rPr>
            <a:t> le</a:t>
          </a:r>
          <a:r>
            <a:rPr lang="it-IT" sz="2100" b="0" i="0" kern="1200"/>
            <a:t> relazioni </a:t>
          </a:r>
          <a:endParaRPr lang="en-US" sz="2100" kern="1200"/>
        </a:p>
      </dsp:txBody>
      <dsp:txXfrm>
        <a:off x="1939251" y="2142895"/>
        <a:ext cx="3227270" cy="1369144"/>
      </dsp:txXfrm>
    </dsp:sp>
    <dsp:sp modelId="{1E611A14-8DAA-4286-8703-B0E32A726DB7}">
      <dsp:nvSpPr>
        <dsp:cNvPr id="0" name=""/>
        <dsp:cNvSpPr/>
      </dsp:nvSpPr>
      <dsp:spPr>
        <a:xfrm>
          <a:off x="5728848" y="2142895"/>
          <a:ext cx="1369144" cy="13691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79FEF-9B7E-4CFD-AFF0-B77AA8C0557A}">
      <dsp:nvSpPr>
        <dsp:cNvPr id="0" name=""/>
        <dsp:cNvSpPr/>
      </dsp:nvSpPr>
      <dsp:spPr>
        <a:xfrm>
          <a:off x="6016369" y="2430415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E076-B348-48AF-84E0-4F0616E06793}">
      <dsp:nvSpPr>
        <dsp:cNvPr id="0" name=""/>
        <dsp:cNvSpPr/>
      </dsp:nvSpPr>
      <dsp:spPr>
        <a:xfrm>
          <a:off x="7391381" y="2142895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0" i="0" kern="1200">
              <a:latin typeface="Century Gothic" panose="020B0502020202020204"/>
            </a:rPr>
            <a:t>L'uso di un KNN permette di</a:t>
          </a:r>
          <a:r>
            <a:rPr lang="it-IT" sz="2100" b="0" i="0" kern="1200"/>
            <a:t> effettuare predizioni in base </a:t>
          </a:r>
          <a:r>
            <a:rPr lang="it-IT" sz="2100" b="0" i="0" kern="1200">
              <a:latin typeface="Century Gothic" panose="020B0502020202020204"/>
            </a:rPr>
            <a:t>a una</a:t>
          </a:r>
          <a:r>
            <a:rPr lang="it-IT" sz="2100" b="0" i="0" kern="1200"/>
            <a:t> </a:t>
          </a:r>
          <a:r>
            <a:rPr lang="it-IT" sz="2100" b="0" i="0" kern="1200">
              <a:latin typeface="Century Gothic" panose="020B0502020202020204"/>
            </a:rPr>
            <a:t>rivalutazione</a:t>
          </a:r>
          <a:r>
            <a:rPr lang="it-IT" sz="2100" kern="1200">
              <a:latin typeface="Century Gothic" panose="020B0502020202020204"/>
            </a:rPr>
            <a:t> dei libri</a:t>
          </a:r>
          <a:endParaRPr lang="en-US" sz="2100" kern="1200"/>
        </a:p>
      </dsp:txBody>
      <dsp:txXfrm>
        <a:off x="7391381" y="2142895"/>
        <a:ext cx="3227270" cy="1369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8628D-9490-45C8-8286-8E547A9A8F10}">
      <dsp:nvSpPr>
        <dsp:cNvPr id="0" name=""/>
        <dsp:cNvSpPr/>
      </dsp:nvSpPr>
      <dsp:spPr>
        <a:xfrm>
          <a:off x="0" y="904209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03EF-0A7D-42D1-85E0-7846E0F48E59}">
      <dsp:nvSpPr>
        <dsp:cNvPr id="0" name=""/>
        <dsp:cNvSpPr/>
      </dsp:nvSpPr>
      <dsp:spPr>
        <a:xfrm>
          <a:off x="504966" y="1279804"/>
          <a:ext cx="918120" cy="918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5DA4-54AF-40D5-BE76-94BFA61A031F}">
      <dsp:nvSpPr>
        <dsp:cNvPr id="0" name=""/>
        <dsp:cNvSpPr/>
      </dsp:nvSpPr>
      <dsp:spPr>
        <a:xfrm>
          <a:off x="1928053" y="904209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/>
            <a:t>Il recommender system è un sistema di information filtering che ha come scopo quello di fornire suggerimenti su degli specifici elementi in base alle preferenze dell’utente. </a:t>
          </a:r>
          <a:endParaRPr lang="en-US" sz="1500" kern="1200"/>
        </a:p>
      </dsp:txBody>
      <dsp:txXfrm>
        <a:off x="1928053" y="904209"/>
        <a:ext cx="4333913" cy="1669310"/>
      </dsp:txXfrm>
    </dsp:sp>
    <dsp:sp modelId="{F5F94A9B-C861-4B1C-A067-375EF2FC7401}">
      <dsp:nvSpPr>
        <dsp:cNvPr id="0" name=""/>
        <dsp:cNvSpPr/>
      </dsp:nvSpPr>
      <dsp:spPr>
        <a:xfrm>
          <a:off x="0" y="2990847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57C80-CC94-4F06-81E6-976E2C973498}">
      <dsp:nvSpPr>
        <dsp:cNvPr id="0" name=""/>
        <dsp:cNvSpPr/>
      </dsp:nvSpPr>
      <dsp:spPr>
        <a:xfrm>
          <a:off x="504966" y="3366442"/>
          <a:ext cx="918120" cy="918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2E34-BC5F-40C9-9A29-7BEB1B8DD12A}">
      <dsp:nvSpPr>
        <dsp:cNvPr id="0" name=""/>
        <dsp:cNvSpPr/>
      </dsp:nvSpPr>
      <dsp:spPr>
        <a:xfrm>
          <a:off x="1928053" y="2990847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/>
            <a:t>Quello utilizzato in questa applicazione è un Content-based Recommender System, poiché il suggerimento è generato in base alle feature che descrivono ogni singolo libro del dataset </a:t>
          </a:r>
          <a:endParaRPr lang="en-US" sz="1500" kern="1200"/>
        </a:p>
      </dsp:txBody>
      <dsp:txXfrm>
        <a:off x="1928053" y="2990847"/>
        <a:ext cx="4333913" cy="166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8628D-9490-45C8-8286-8E547A9A8F10}">
      <dsp:nvSpPr>
        <dsp:cNvPr id="0" name=""/>
        <dsp:cNvSpPr/>
      </dsp:nvSpPr>
      <dsp:spPr>
        <a:xfrm>
          <a:off x="0" y="904209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03EF-0A7D-42D1-85E0-7846E0F48E59}">
      <dsp:nvSpPr>
        <dsp:cNvPr id="0" name=""/>
        <dsp:cNvSpPr/>
      </dsp:nvSpPr>
      <dsp:spPr>
        <a:xfrm>
          <a:off x="504966" y="1279804"/>
          <a:ext cx="918120" cy="918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5DA4-54AF-40D5-BE76-94BFA61A031F}">
      <dsp:nvSpPr>
        <dsp:cNvPr id="0" name=""/>
        <dsp:cNvSpPr/>
      </dsp:nvSpPr>
      <dsp:spPr>
        <a:xfrm>
          <a:off x="1928053" y="904209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>
              <a:solidFill>
                <a:schemeClr val="tx1"/>
              </a:solidFill>
              <a:latin typeface="Century Gothic" panose="020B0502020202020204"/>
            </a:rPr>
            <a:t>L'algoritmo k-</a:t>
          </a:r>
          <a:r>
            <a:rPr lang="it-IT" sz="1600" b="0" i="0" kern="1200" err="1">
              <a:solidFill>
                <a:schemeClr val="tx1"/>
              </a:solidFill>
              <a:latin typeface="Century Gothic" panose="020B0502020202020204"/>
            </a:rPr>
            <a:t>nearest</a:t>
          </a:r>
          <a:r>
            <a:rPr lang="it-IT" sz="1600" b="0" i="0" kern="1200">
              <a:solidFill>
                <a:schemeClr val="tx1"/>
              </a:solidFill>
              <a:latin typeface="Century Gothic" panose="020B0502020202020204"/>
            </a:rPr>
            <a:t> </a:t>
          </a:r>
          <a:r>
            <a:rPr lang="it-IT" sz="1600" b="0" i="0" kern="1200" err="1">
              <a:solidFill>
                <a:schemeClr val="tx1"/>
              </a:solidFill>
              <a:latin typeface="Century Gothic" panose="020B0502020202020204"/>
            </a:rPr>
            <a:t>neighbors</a:t>
          </a:r>
          <a:r>
            <a:rPr lang="it-IT" sz="1600" b="0" i="0" kern="1200">
              <a:solidFill>
                <a:schemeClr val="tx1"/>
              </a:solidFill>
              <a:latin typeface="Century Gothic" panose="020B0502020202020204"/>
            </a:rPr>
            <a:t>, </a:t>
          </a:r>
          <a:r>
            <a:rPr lang="it-IT" sz="1600" b="0" i="0" kern="1200">
              <a:solidFill>
                <a:schemeClr val="tx1"/>
              </a:solidFill>
            </a:rPr>
            <a:t>è</a:t>
          </a:r>
          <a:r>
            <a:rPr lang="it-IT" sz="1600" b="0" i="0" kern="1200">
              <a:solidFill>
                <a:schemeClr val="tx1"/>
              </a:solidFill>
              <a:latin typeface="Century Gothic" panose="020B0502020202020204"/>
            </a:rPr>
            <a:t> </a:t>
          </a:r>
          <a:r>
            <a:rPr lang="it-IT" sz="1600" b="0" i="0" kern="1200">
              <a:solidFill>
                <a:schemeClr val="tx1"/>
              </a:solidFill>
            </a:rPr>
            <a:t>un </a:t>
          </a:r>
          <a:r>
            <a:rPr lang="it-IT" sz="1600" b="0" i="0" kern="1200">
              <a:solidFill>
                <a:schemeClr val="tx1"/>
              </a:solidFill>
              <a:latin typeface="Century Gothic" panose="020B0502020202020204"/>
            </a:rPr>
            <a:t>classificatore basato su apprendimento supervisionato basato sulla prossimità e il raggruppamento </a:t>
          </a:r>
          <a:r>
            <a:rPr lang="it-IT" sz="1600" b="0" i="0" kern="1200">
              <a:solidFill>
                <a:schemeClr val="tx1"/>
              </a:solidFill>
            </a:rPr>
            <a:t>di </a:t>
          </a:r>
          <a:r>
            <a:rPr lang="it-IT" sz="1600" b="0" i="0" kern="1200">
              <a:solidFill>
                <a:schemeClr val="tx1"/>
              </a:solidFill>
              <a:latin typeface="Century Gothic" panose="020B0502020202020204"/>
            </a:rPr>
            <a:t>un singolo data point</a:t>
          </a:r>
        </a:p>
      </dsp:txBody>
      <dsp:txXfrm>
        <a:off x="1928053" y="904209"/>
        <a:ext cx="4333913" cy="1669310"/>
      </dsp:txXfrm>
    </dsp:sp>
    <dsp:sp modelId="{F5F94A9B-C861-4B1C-A067-375EF2FC7401}">
      <dsp:nvSpPr>
        <dsp:cNvPr id="0" name=""/>
        <dsp:cNvSpPr/>
      </dsp:nvSpPr>
      <dsp:spPr>
        <a:xfrm>
          <a:off x="0" y="2990847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57C80-CC94-4F06-81E6-976E2C973498}">
      <dsp:nvSpPr>
        <dsp:cNvPr id="0" name=""/>
        <dsp:cNvSpPr/>
      </dsp:nvSpPr>
      <dsp:spPr>
        <a:xfrm>
          <a:off x="504966" y="3366442"/>
          <a:ext cx="918120" cy="918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2E34-BC5F-40C9-9A29-7BEB1B8DD12A}">
      <dsp:nvSpPr>
        <dsp:cNvPr id="0" name=""/>
        <dsp:cNvSpPr/>
      </dsp:nvSpPr>
      <dsp:spPr>
        <a:xfrm>
          <a:off x="1928053" y="2990847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>
              <a:solidFill>
                <a:schemeClr val="tx1"/>
              </a:solidFill>
              <a:latin typeface="Century Gothic" panose="020B0502020202020204"/>
            </a:rPr>
            <a:t>Un oggetto verrà classificato e assegnato alla classe più comune tra i suoi K elementi più vicini</a:t>
          </a:r>
          <a:endParaRPr lang="en-US" sz="1600" kern="1200">
            <a:solidFill>
              <a:schemeClr val="tx1"/>
            </a:solidFill>
          </a:endParaRPr>
        </a:p>
      </dsp:txBody>
      <dsp:txXfrm>
        <a:off x="1928053" y="2990847"/>
        <a:ext cx="4333913" cy="166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A81BD-6BFC-45CC-81CB-494B115691F5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26731-073D-4057-9E22-48FB69DD8BBA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41764-7960-419A-9AC9-EB8376AEC48B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/>
            <a:t>Preprocessing e suddivisione in training set e test set</a:t>
          </a:r>
          <a:endParaRPr lang="en-US" sz="2500" kern="1200"/>
        </a:p>
      </dsp:txBody>
      <dsp:txXfrm>
        <a:off x="1508391" y="558"/>
        <a:ext cx="4987658" cy="1305966"/>
      </dsp:txXfrm>
    </dsp:sp>
    <dsp:sp modelId="{C925DF43-67CA-4DA6-A15D-595C36207D50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DEF63-D17B-456C-A2F1-036F43D0841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D576C-8CA1-4BBD-A02B-6051004A2AF5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/>
            <a:t>Hyperparameters Tuning attraverso random search</a:t>
          </a:r>
          <a:endParaRPr lang="en-US" sz="2500" kern="1200"/>
        </a:p>
      </dsp:txBody>
      <dsp:txXfrm>
        <a:off x="1508391" y="1633016"/>
        <a:ext cx="4987658" cy="1305966"/>
      </dsp:txXfrm>
    </dsp:sp>
    <dsp:sp modelId="{A544CC91-A7D2-407E-B62F-4FAE2FBDEB75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B18D8-4985-4A5C-A8F5-2EBEEDF68CC6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4FFA6-E85D-4048-BE94-0AF47A4DCCF2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0" i="0" kern="1200"/>
            <a:t>Addestramento e calcolo della previsione</a:t>
          </a:r>
          <a:endParaRPr lang="en-US" sz="2500" kern="1200"/>
        </a:p>
      </dsp:txBody>
      <dsp:txXfrm>
        <a:off x="1508391" y="3265475"/>
        <a:ext cx="4987658" cy="13059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8628D-9490-45C8-8286-8E547A9A8F10}">
      <dsp:nvSpPr>
        <dsp:cNvPr id="0" name=""/>
        <dsp:cNvSpPr/>
      </dsp:nvSpPr>
      <dsp:spPr>
        <a:xfrm>
          <a:off x="0" y="904209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03EF-0A7D-42D1-85E0-7846E0F48E59}">
      <dsp:nvSpPr>
        <dsp:cNvPr id="0" name=""/>
        <dsp:cNvSpPr/>
      </dsp:nvSpPr>
      <dsp:spPr>
        <a:xfrm>
          <a:off x="504966" y="1279804"/>
          <a:ext cx="918120" cy="918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5DA4-54AF-40D5-BE76-94BFA61A031F}">
      <dsp:nvSpPr>
        <dsp:cNvPr id="0" name=""/>
        <dsp:cNvSpPr/>
      </dsp:nvSpPr>
      <dsp:spPr>
        <a:xfrm>
          <a:off x="1928053" y="904209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0" i="0" kern="1200">
              <a:solidFill>
                <a:schemeClr val="tx1"/>
              </a:solidFill>
              <a:latin typeface="Century Gothic" panose="020B0502020202020204"/>
            </a:rPr>
            <a:t>Una knowledge base </a:t>
          </a:r>
          <a:r>
            <a:rPr lang="it-IT" sz="1700" b="0" i="0" kern="1200">
              <a:solidFill>
                <a:schemeClr val="tx1"/>
              </a:solidFill>
            </a:rPr>
            <a:t>è</a:t>
          </a:r>
          <a:r>
            <a:rPr lang="it-IT" sz="1700" b="0" i="0" kern="1200">
              <a:solidFill>
                <a:schemeClr val="tx1"/>
              </a:solidFill>
              <a:latin typeface="Century Gothic" panose="020B0502020202020204"/>
            </a:rPr>
            <a:t> una banca dati che riesce a fornire un supporto all’utente grazie alle informazioni presenti al suo interno</a:t>
          </a:r>
        </a:p>
      </dsp:txBody>
      <dsp:txXfrm>
        <a:off x="1928053" y="904209"/>
        <a:ext cx="4333913" cy="1669310"/>
      </dsp:txXfrm>
    </dsp:sp>
    <dsp:sp modelId="{F5F94A9B-C861-4B1C-A067-375EF2FC7401}">
      <dsp:nvSpPr>
        <dsp:cNvPr id="0" name=""/>
        <dsp:cNvSpPr/>
      </dsp:nvSpPr>
      <dsp:spPr>
        <a:xfrm>
          <a:off x="0" y="2990847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57C80-CC94-4F06-81E6-976E2C973498}">
      <dsp:nvSpPr>
        <dsp:cNvPr id="0" name=""/>
        <dsp:cNvSpPr/>
      </dsp:nvSpPr>
      <dsp:spPr>
        <a:xfrm>
          <a:off x="504966" y="3366442"/>
          <a:ext cx="918120" cy="918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2E34-BC5F-40C9-9A29-7BEB1B8DD12A}">
      <dsp:nvSpPr>
        <dsp:cNvPr id="0" name=""/>
        <dsp:cNvSpPr/>
      </dsp:nvSpPr>
      <dsp:spPr>
        <a:xfrm>
          <a:off x="1928053" y="2990847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0" i="0" kern="1200">
              <a:solidFill>
                <a:schemeClr val="tx1"/>
              </a:solidFill>
              <a:latin typeface="Century Gothic" panose="020B0502020202020204"/>
            </a:rPr>
            <a:t>Rappresenta fatti sul mondo, un ragionamento su quei fatti e utilizza delle regole e altre forme di logica per dedurre nuovi fatti</a:t>
          </a:r>
          <a:endParaRPr lang="en-US" sz="1700" kern="1200">
            <a:solidFill>
              <a:schemeClr val="tx1"/>
            </a:solidFill>
          </a:endParaRPr>
        </a:p>
      </dsp:txBody>
      <dsp:txXfrm>
        <a:off x="1928053" y="2990847"/>
        <a:ext cx="4333913" cy="166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845C5-886B-4CFE-A568-679966EE3926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EE71F2-1469-4D5C-9912-E7B4365A177C}">
      <dsp:nvSpPr>
        <dsp:cNvPr id="0" name=""/>
        <dsp:cNvSpPr/>
      </dsp:nvSpPr>
      <dsp:spPr>
        <a:xfrm>
          <a:off x="0" y="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Tutti i fatti e le regole della KB sono stati gestiti attraverso i metodi "populate"</a:t>
          </a:r>
          <a:endParaRPr lang="en-US" sz="3300" kern="1200"/>
        </a:p>
      </dsp:txBody>
      <dsp:txXfrm>
        <a:off x="0" y="0"/>
        <a:ext cx="6496050" cy="2286000"/>
      </dsp:txXfrm>
    </dsp:sp>
    <dsp:sp modelId="{0B3DCA47-01E6-43DC-92E6-5E17D7E0C813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79E0D6-D8CB-4AE9-839D-253C3BC179BA}">
      <dsp:nvSpPr>
        <dsp:cNvPr id="0" name=""/>
        <dsp:cNvSpPr/>
      </dsp:nvSpPr>
      <dsp:spPr>
        <a:xfrm>
          <a:off x="0" y="2286000"/>
          <a:ext cx="6496050" cy="228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0" i="0" kern="1200"/>
            <a:t>Alla chiamata questi metodi aggiungono alla KB tutti i fatti e le regole che rappresentano le relazioni tra le varie entità</a:t>
          </a:r>
          <a:endParaRPr lang="en-US" sz="3300" kern="1200"/>
        </a:p>
      </dsp:txBody>
      <dsp:txXfrm>
        <a:off x="0" y="2286000"/>
        <a:ext cx="6496050" cy="2286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8628D-9490-45C8-8286-8E547A9A8F10}">
      <dsp:nvSpPr>
        <dsp:cNvPr id="0" name=""/>
        <dsp:cNvSpPr/>
      </dsp:nvSpPr>
      <dsp:spPr>
        <a:xfrm>
          <a:off x="0" y="904209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203EF-0A7D-42D1-85E0-7846E0F48E59}">
      <dsp:nvSpPr>
        <dsp:cNvPr id="0" name=""/>
        <dsp:cNvSpPr/>
      </dsp:nvSpPr>
      <dsp:spPr>
        <a:xfrm>
          <a:off x="504966" y="1279804"/>
          <a:ext cx="918120" cy="918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5DA4-54AF-40D5-BE76-94BFA61A031F}">
      <dsp:nvSpPr>
        <dsp:cNvPr id="0" name=""/>
        <dsp:cNvSpPr/>
      </dsp:nvSpPr>
      <dsp:spPr>
        <a:xfrm>
          <a:off x="1928053" y="904209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>
              <a:solidFill>
                <a:srgbClr val="444444"/>
              </a:solidFill>
              <a:latin typeface="Calibri"/>
              <a:cs typeface="Calibri"/>
            </a:rPr>
            <a:t>L'ontologia, in informatica, è un modello di rappresentazione formale della realtà e della conoscenza. È una struttura di dati che consente di descrivere le entità (oggetti, concetti, ecc.) e le loro relazioni in un determinato dominio di conoscenza.</a:t>
          </a:r>
          <a:endParaRPr lang="en-US" sz="1400" b="0" i="0" kern="1200">
            <a:solidFill>
              <a:srgbClr val="444444"/>
            </a:solidFill>
            <a:latin typeface="Calibri"/>
            <a:cs typeface="Calibri"/>
          </a:endParaRPr>
        </a:p>
      </dsp:txBody>
      <dsp:txXfrm>
        <a:off x="1928053" y="904209"/>
        <a:ext cx="4333913" cy="1669310"/>
      </dsp:txXfrm>
    </dsp:sp>
    <dsp:sp modelId="{F5F94A9B-C861-4B1C-A067-375EF2FC7401}">
      <dsp:nvSpPr>
        <dsp:cNvPr id="0" name=""/>
        <dsp:cNvSpPr/>
      </dsp:nvSpPr>
      <dsp:spPr>
        <a:xfrm>
          <a:off x="0" y="2990847"/>
          <a:ext cx="6261967" cy="1669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57C80-CC94-4F06-81E6-976E2C973498}">
      <dsp:nvSpPr>
        <dsp:cNvPr id="0" name=""/>
        <dsp:cNvSpPr/>
      </dsp:nvSpPr>
      <dsp:spPr>
        <a:xfrm>
          <a:off x="504966" y="3366442"/>
          <a:ext cx="918120" cy="918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C2E34-BC5F-40C9-9A29-7BEB1B8DD12A}">
      <dsp:nvSpPr>
        <dsp:cNvPr id="0" name=""/>
        <dsp:cNvSpPr/>
      </dsp:nvSpPr>
      <dsp:spPr>
        <a:xfrm>
          <a:off x="1928053" y="2990847"/>
          <a:ext cx="4333913" cy="166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69" tIns="176669" rIns="176669" bIns="17666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kern="1200">
              <a:solidFill>
                <a:srgbClr val="000000"/>
              </a:solidFill>
              <a:latin typeface="Calibri"/>
              <a:cs typeface="Calibri"/>
            </a:rPr>
            <a:t>Abbiamo deciso di utilizzare e creare una ontologia che potesse rappresentare il dominio di un negozio di libri, affinchè possa essere d'ausilio a un lettore che cerca un nuovo libro da leggere</a:t>
          </a:r>
          <a:endParaRPr lang="en-US" sz="1400" kern="1200">
            <a:solidFill>
              <a:schemeClr val="tx1"/>
            </a:solidFill>
          </a:endParaRPr>
        </a:p>
      </dsp:txBody>
      <dsp:txXfrm>
        <a:off x="1928053" y="2990847"/>
        <a:ext cx="4333913" cy="16693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B409C-0C2A-4118-9931-763F4B63CE7D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2DC9D-C04C-403E-9D9A-2C5AE82E432B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921A7-3332-41BD-91D1-01BCA0F7EAA6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/>
            <a:t>Espandere il dataset affinché possano migliorare anche le capacita di predizione del KNN </a:t>
          </a:r>
          <a:endParaRPr lang="en-US" sz="1900" kern="1200"/>
        </a:p>
      </dsp:txBody>
      <dsp:txXfrm>
        <a:off x="1574907" y="582"/>
        <a:ext cx="4040079" cy="1363556"/>
      </dsp:txXfrm>
    </dsp:sp>
    <dsp:sp modelId="{CBE335B7-58C5-4947-A6BE-BC26A45E3E27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1B386-D8A8-4AB0-8367-5AF200E34C5E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E6967-FA1D-4480-AD6B-3E1B49EF3E59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/>
            <a:t>L’implementazione di una interfaccia grafica</a:t>
          </a:r>
          <a:endParaRPr lang="en-US" sz="1900" kern="1200"/>
        </a:p>
      </dsp:txBody>
      <dsp:txXfrm>
        <a:off x="1574907" y="1705028"/>
        <a:ext cx="4040079" cy="1363556"/>
      </dsp:txXfrm>
    </dsp:sp>
    <dsp:sp modelId="{E112FCEF-5BDD-4D07-833C-65D0A3FCD0E5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2E6FC-9212-4761-A08A-83DE0F4B357A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DEBFB-BFEB-4E93-A8FC-783B7BEC7B28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/>
            <a:t>Aggiunta della funzione di reindirizzazione tramite link agli store online e filtrare per il prezzo più vantaggioso</a:t>
          </a:r>
          <a:endParaRPr lang="en-US" sz="1900" kern="1200"/>
        </a:p>
      </dsp:txBody>
      <dsp:txXfrm>
        <a:off x="1574907" y="3409473"/>
        <a:ext cx="4040079" cy="13635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0DFAC-812E-4399-AA53-076EE1689BF4}">
      <dsp:nvSpPr>
        <dsp:cNvPr id="0" name=""/>
        <dsp:cNvSpPr/>
      </dsp:nvSpPr>
      <dsp:spPr>
        <a:xfrm>
          <a:off x="0" y="280491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800" kern="1200"/>
        </a:p>
      </dsp:txBody>
      <dsp:txXfrm>
        <a:off x="0" y="280491"/>
        <a:ext cx="2795984" cy="1677590"/>
      </dsp:txXfrm>
    </dsp:sp>
    <dsp:sp modelId="{46DA1EBD-9610-4B38-9D7B-0C46CE3559CF}">
      <dsp:nvSpPr>
        <dsp:cNvPr id="0" name=""/>
        <dsp:cNvSpPr/>
      </dsp:nvSpPr>
      <dsp:spPr>
        <a:xfrm>
          <a:off x="3075582" y="280491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800" kern="1200"/>
        </a:p>
      </dsp:txBody>
      <dsp:txXfrm>
        <a:off x="3075582" y="280491"/>
        <a:ext cx="2795984" cy="1677590"/>
      </dsp:txXfrm>
    </dsp:sp>
    <dsp:sp modelId="{170D1E15-4261-46D9-970A-D8B3728FEAB6}">
      <dsp:nvSpPr>
        <dsp:cNvPr id="0" name=""/>
        <dsp:cNvSpPr/>
      </dsp:nvSpPr>
      <dsp:spPr>
        <a:xfrm>
          <a:off x="6151165" y="280491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800" kern="1200"/>
        </a:p>
      </dsp:txBody>
      <dsp:txXfrm>
        <a:off x="6151165" y="280491"/>
        <a:ext cx="2795984" cy="1677590"/>
      </dsp:txXfrm>
    </dsp:sp>
    <dsp:sp modelId="{A7AD3CBD-DF0B-4D46-B3E5-1F437535EB88}">
      <dsp:nvSpPr>
        <dsp:cNvPr id="0" name=""/>
        <dsp:cNvSpPr/>
      </dsp:nvSpPr>
      <dsp:spPr>
        <a:xfrm>
          <a:off x="1537791" y="2237680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800" kern="1200"/>
        </a:p>
      </dsp:txBody>
      <dsp:txXfrm>
        <a:off x="1537791" y="2237680"/>
        <a:ext cx="2795984" cy="1677590"/>
      </dsp:txXfrm>
    </dsp:sp>
    <dsp:sp modelId="{D2134016-0217-4892-B0F4-AF816CAE08C2}">
      <dsp:nvSpPr>
        <dsp:cNvPr id="0" name=""/>
        <dsp:cNvSpPr/>
      </dsp:nvSpPr>
      <dsp:spPr>
        <a:xfrm>
          <a:off x="4613374" y="2237680"/>
          <a:ext cx="2795984" cy="1677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800" kern="1200"/>
        </a:p>
      </dsp:txBody>
      <dsp:txXfrm>
        <a:off x="4613374" y="2237680"/>
        <a:ext cx="2795984" cy="1677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0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5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51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7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0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3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5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1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a.derosis1@studenti.uniba.it" TargetMode="External"/><Relationship Id="rId3" Type="http://schemas.openxmlformats.org/officeDocument/2006/relationships/diagramLayout" Target="../diagrams/layout9.xml"/><Relationship Id="rId7" Type="http://schemas.openxmlformats.org/officeDocument/2006/relationships/hyperlink" Target="mailto:i.digioia3@studenti.uniba.it" TargetMode="Externa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err="1"/>
              <a:t>BookOntology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9858" y="1809406"/>
            <a:ext cx="5861559" cy="964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11480">
              <a:lnSpc>
                <a:spcPct val="90000"/>
              </a:lnSpc>
              <a:spcBef>
                <a:spcPts val="900"/>
              </a:spcBef>
            </a:pP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Università</a:t>
            </a: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 </a:t>
            </a: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degli</a:t>
            </a: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 </a:t>
            </a: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studi</a:t>
            </a: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 “Aldo Moro” di Bari</a:t>
            </a:r>
            <a:endParaRPr lang="it-IT" sz="1500" b="0" i="0" kern="1200" cap="all">
              <a:solidFill>
                <a:schemeClr val="tx1"/>
              </a:solidFill>
              <a:latin typeface="Century Gothic"/>
              <a:cs typeface="Times New Roman"/>
            </a:endParaRPr>
          </a:p>
          <a:p>
            <a:pPr defTabSz="411480">
              <a:lnSpc>
                <a:spcPct val="90000"/>
              </a:lnSpc>
              <a:spcBef>
                <a:spcPts val="900"/>
              </a:spcBef>
            </a:pP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Relazione</a:t>
            </a: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 </a:t>
            </a: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progetto</a:t>
            </a: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 di Ingegneria della </a:t>
            </a: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Conoscenza</a:t>
            </a:r>
            <a:endParaRPr lang="de-DE" sz="1500" b="0" i="0" kern="1200" cap="all">
              <a:solidFill>
                <a:schemeClr val="tx1"/>
              </a:solidFill>
              <a:latin typeface="Century Gothic"/>
              <a:cs typeface="Times New Roman"/>
            </a:endParaRPr>
          </a:p>
          <a:p>
            <a:pPr defTabSz="411480">
              <a:lnSpc>
                <a:spcPct val="90000"/>
              </a:lnSpc>
              <a:spcBef>
                <a:spcPts val="900"/>
              </a:spcBef>
            </a:pP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Per </a:t>
            </a: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l’anno</a:t>
            </a: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 </a:t>
            </a:r>
            <a:r>
              <a:rPr lang="de-DE" sz="1500" b="0" i="0" kern="1200" cap="all" err="1">
                <a:solidFill>
                  <a:schemeClr val="tx1"/>
                </a:solidFill>
                <a:latin typeface="Century Gothic"/>
                <a:cs typeface="Times New Roman"/>
              </a:rPr>
              <a:t>accademico</a:t>
            </a:r>
            <a:r>
              <a:rPr lang="de-DE" sz="1500" b="0" i="0" kern="1200" cap="all">
                <a:solidFill>
                  <a:schemeClr val="tx1"/>
                </a:solidFill>
                <a:latin typeface="Century Gothic"/>
                <a:cs typeface="Times New Roman"/>
              </a:rPr>
              <a:t> 2022/2023</a:t>
            </a:r>
          </a:p>
          <a:p>
            <a:pPr>
              <a:lnSpc>
                <a:spcPct val="90000"/>
              </a:lnSpc>
            </a:pPr>
            <a:endParaRPr lang="de-DE" sz="1500"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6FAABA-1843-7A03-B360-554AEAC9DF97}"/>
              </a:ext>
            </a:extLst>
          </p:cNvPr>
          <p:cNvSpPr txBox="1"/>
          <p:nvPr/>
        </p:nvSpPr>
        <p:spPr>
          <a:xfrm>
            <a:off x="6812734" y="4766177"/>
            <a:ext cx="4312284" cy="1241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22960">
              <a:spcAft>
                <a:spcPts val="600"/>
              </a:spcAft>
            </a:pPr>
            <a:r>
              <a:rPr lang="it-IT" sz="2150" kern="1200">
                <a:latin typeface="Times New Roman"/>
                <a:ea typeface="+mn-ea"/>
                <a:cs typeface="Times New Roman"/>
              </a:rPr>
              <a:t>    A cura di:</a:t>
            </a:r>
          </a:p>
          <a:p>
            <a:pPr algn="ctr" defTabSz="822960">
              <a:spcAft>
                <a:spcPts val="600"/>
              </a:spcAft>
            </a:pPr>
            <a:r>
              <a:rPr lang="it-IT" sz="2150" i="1" kern="1200">
                <a:latin typeface="Times New Roman"/>
                <a:ea typeface="+mn-ea"/>
                <a:cs typeface="Times New Roman"/>
              </a:rPr>
              <a:t>Antonio De </a:t>
            </a:r>
            <a:r>
              <a:rPr lang="it-IT" sz="2150" i="1" kern="1200" err="1">
                <a:latin typeface="Times New Roman"/>
                <a:ea typeface="+mn-ea"/>
                <a:cs typeface="Times New Roman"/>
              </a:rPr>
              <a:t>Rosis</a:t>
            </a:r>
            <a:r>
              <a:rPr lang="it-IT" sz="2150" kern="1200">
                <a:latin typeface="Times New Roman"/>
                <a:ea typeface="+mn-ea"/>
                <a:cs typeface="Times New Roman"/>
              </a:rPr>
              <a:t> (</a:t>
            </a:r>
            <a:r>
              <a:rPr lang="it-IT" sz="2150" kern="1200" err="1">
                <a:latin typeface="Times New Roman"/>
                <a:ea typeface="+mn-ea"/>
                <a:cs typeface="Times New Roman"/>
              </a:rPr>
              <a:t>mat</a:t>
            </a:r>
            <a:r>
              <a:rPr lang="it-IT" sz="2150" kern="1200">
                <a:latin typeface="Times New Roman"/>
                <a:ea typeface="+mn-ea"/>
                <a:cs typeface="Times New Roman"/>
              </a:rPr>
              <a:t>. 703111)</a:t>
            </a:r>
            <a:endParaRPr lang="it-IT" sz="2150" kern="1200">
              <a:latin typeface="Times New Roman"/>
              <a:cs typeface="Times New Roman"/>
            </a:endParaRPr>
          </a:p>
          <a:p>
            <a:pPr algn="ctr" defTabSz="822960">
              <a:spcAft>
                <a:spcPts val="600"/>
              </a:spcAft>
            </a:pPr>
            <a:r>
              <a:rPr lang="fr" sz="2150" i="1" kern="1200">
                <a:latin typeface="Times New Roman"/>
                <a:ea typeface="+mn-ea"/>
                <a:cs typeface="Times New Roman"/>
              </a:rPr>
              <a:t>Ivan </a:t>
            </a:r>
            <a:r>
              <a:rPr lang="fr" sz="2150" i="1" kern="1200" err="1">
                <a:latin typeface="Times New Roman"/>
                <a:ea typeface="+mn-ea"/>
                <a:cs typeface="Times New Roman"/>
              </a:rPr>
              <a:t>Digioia</a:t>
            </a:r>
            <a:r>
              <a:rPr lang="fr" sz="2150" kern="1200">
                <a:latin typeface="Times New Roman"/>
                <a:ea typeface="+mn-ea"/>
                <a:cs typeface="Times New Roman"/>
              </a:rPr>
              <a:t> (mat. 716685)</a:t>
            </a:r>
            <a:endParaRPr lang="it-IT" sz="2150" kern="1200"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0710B-E349-D310-086F-6C4147EC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it-IT" err="1">
                <a:solidFill>
                  <a:schemeClr val="tx1"/>
                </a:solidFill>
                <a:latin typeface="Calibri"/>
                <a:cs typeface="Calibri"/>
              </a:rPr>
              <a:t>Hyperparameters</a:t>
            </a:r>
            <a:r>
              <a:rPr lang="it-IT">
                <a:solidFill>
                  <a:schemeClr val="tx1"/>
                </a:solidFill>
                <a:latin typeface="Calibri"/>
                <a:cs typeface="Calibri"/>
              </a:rPr>
              <a:t> Tuning attraverso random </a:t>
            </a:r>
            <a:r>
              <a:rPr lang="it-IT" err="1">
                <a:solidFill>
                  <a:schemeClr val="tx1"/>
                </a:solidFill>
                <a:latin typeface="Calibri"/>
                <a:cs typeface="Calibri"/>
              </a:rPr>
              <a:t>search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endParaRPr lang="it-IT"/>
          </a:p>
        </p:txBody>
      </p:sp>
      <p:pic>
        <p:nvPicPr>
          <p:cNvPr id="4" name="Immagine 3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37BAEFA1-659D-5280-C05C-3E6EF404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2111874"/>
            <a:ext cx="9845615" cy="34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315D1-CDBA-BED1-642C-92929E842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602686" cy="839814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  <a:latin typeface="Calibri"/>
                <a:cs typeface="Calibri"/>
              </a:rPr>
              <a:t>Le metriche migliori</a:t>
            </a:r>
            <a:endParaRPr lang="it-IT">
              <a:solidFill>
                <a:schemeClr val="tx1"/>
              </a:solidFill>
            </a:endParaRPr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6E6A719B-5141-6B1C-1987-A0746BB6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1" y="2202640"/>
            <a:ext cx="6581953" cy="243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4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25991-0AC3-6D05-2A63-AC4F9770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Stampa predizione in fase di raccomandazione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C162AEB-8EBB-EDF4-81F1-D84620DA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2180692"/>
            <a:ext cx="10794520" cy="26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70424A-F015-C07C-7900-52632383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64" y="1092172"/>
            <a:ext cx="4123720" cy="467539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Knowledge Base</a:t>
            </a:r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1C1F7446-F1BB-1042-2FEC-33A7993E33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7959" y="577012"/>
          <a:ext cx="6261967" cy="556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FE109D-D77D-7C5A-27A5-7B3F5976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15505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2F2F2"/>
                </a:solidFill>
              </a:rPr>
              <a:t>Fatti e regole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D80C7E3E-A1EB-FE67-C36B-58CACA864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273631"/>
              </p:ext>
            </p:extLst>
          </p:nvPr>
        </p:nvGraphicFramePr>
        <p:xfrm>
          <a:off x="4933231" y="1375913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89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33585A5D-41DD-1998-A7B8-7287B63E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Esempio: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27581-C9A2-7EFC-E4A0-D80536A5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909075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>
                <a:ea typeface="+mj-lt"/>
                <a:cs typeface="+mj-lt"/>
              </a:rPr>
              <a:t>“</a:t>
            </a:r>
            <a:r>
              <a:rPr lang="it-IT" err="1">
                <a:ea typeface="+mj-lt"/>
                <a:cs typeface="+mj-lt"/>
              </a:rPr>
              <a:t>author</a:t>
            </a:r>
            <a:r>
              <a:rPr lang="it-IT">
                <a:ea typeface="+mj-lt"/>
                <a:cs typeface="+mj-lt"/>
              </a:rPr>
              <a:t>(</a:t>
            </a:r>
            <a:r>
              <a:rPr lang="it-IT" err="1">
                <a:ea typeface="+mj-lt"/>
                <a:cs typeface="+mj-lt"/>
              </a:rPr>
              <a:t>title</a:t>
            </a:r>
            <a:r>
              <a:rPr lang="it-IT">
                <a:ea typeface="+mj-lt"/>
                <a:cs typeface="+mj-lt"/>
              </a:rPr>
              <a:t>, </a:t>
            </a:r>
            <a:r>
              <a:rPr lang="it-IT" err="1">
                <a:ea typeface="+mj-lt"/>
                <a:cs typeface="+mj-lt"/>
              </a:rPr>
              <a:t>author</a:t>
            </a:r>
            <a:r>
              <a:rPr lang="it-IT">
                <a:ea typeface="+mj-lt"/>
                <a:cs typeface="+mj-lt"/>
              </a:rPr>
              <a:t>)”</a:t>
            </a:r>
          </a:p>
          <a:p>
            <a:pPr marL="0" indent="0">
              <a:buClr>
                <a:srgbClr val="8AD0D6"/>
              </a:buClr>
              <a:buNone/>
            </a:pPr>
            <a:r>
              <a:rPr lang="it-IT">
                <a:ea typeface="+mj-lt"/>
                <a:cs typeface="+mj-lt"/>
              </a:rPr>
              <a:t>Fatto che rappresenta la relazione tra un libro e chi lo ha scritto; </a:t>
            </a:r>
          </a:p>
          <a:p>
            <a:pPr marL="0" indent="0">
              <a:buNone/>
            </a:pPr>
            <a:endParaRPr lang="it-IT">
              <a:ea typeface="+mj-lt"/>
              <a:cs typeface="+mj-lt"/>
            </a:endParaRPr>
          </a:p>
          <a:p>
            <a:pPr>
              <a:buNone/>
            </a:pPr>
            <a:r>
              <a:rPr lang="it-IT">
                <a:ea typeface="+mj-lt"/>
                <a:cs typeface="+mj-lt"/>
              </a:rPr>
              <a:t>“</a:t>
            </a:r>
            <a:r>
              <a:rPr lang="it-IT" err="1">
                <a:ea typeface="+mj-lt"/>
                <a:cs typeface="+mj-lt"/>
              </a:rPr>
              <a:t>is_written_by</a:t>
            </a:r>
            <a:r>
              <a:rPr lang="it-IT">
                <a:ea typeface="+mj-lt"/>
                <a:cs typeface="+mj-lt"/>
              </a:rPr>
              <a:t>(X,Y) :- </a:t>
            </a:r>
            <a:r>
              <a:rPr lang="it-IT" err="1">
                <a:ea typeface="+mj-lt"/>
                <a:cs typeface="+mj-lt"/>
              </a:rPr>
              <a:t>author</a:t>
            </a:r>
            <a:r>
              <a:rPr lang="it-IT">
                <a:ea typeface="+mj-lt"/>
                <a:cs typeface="+mj-lt"/>
              </a:rPr>
              <a:t>(Y,X)”</a:t>
            </a:r>
            <a:endParaRPr lang="it-IT"/>
          </a:p>
          <a:p>
            <a:pPr marL="0" indent="0">
              <a:buNone/>
            </a:pPr>
            <a:r>
              <a:rPr lang="it-IT">
                <a:ea typeface="+mj-lt"/>
                <a:cs typeface="+mj-lt"/>
              </a:rPr>
              <a:t>Regola che permette di ottenere informazioni su chi ha scritto un libro; </a:t>
            </a:r>
            <a:br>
              <a:rPr lang="it-IT">
                <a:ea typeface="+mj-lt"/>
                <a:cs typeface="+mj-lt"/>
              </a:rPr>
            </a:br>
            <a:endParaRPr lang="it-IT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71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70424A-F015-C07C-7900-52632383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64" y="1092172"/>
            <a:ext cx="4123720" cy="467539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Ontologia</a:t>
            </a:r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1C1F7446-F1BB-1042-2FEC-33A7993E33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7959" y="577012"/>
          <a:ext cx="6261967" cy="556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937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C368FD-72ED-8C7D-68A3-14ECAA5023F9}"/>
              </a:ext>
            </a:extLst>
          </p:cNvPr>
          <p:cNvSpPr txBox="1"/>
          <p:nvPr/>
        </p:nvSpPr>
        <p:spPr>
          <a:xfrm>
            <a:off x="7818114" y="1325880"/>
            <a:ext cx="3726186" cy="30665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Struttura ontologia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diagramma, cerchio, schermata, linea&#10;&#10;Descrizione generata automaticamente">
            <a:extLst>
              <a:ext uri="{FF2B5EF4-FFF2-40B4-BE49-F238E27FC236}">
                <a16:creationId xmlns:a16="http://schemas.microsoft.com/office/drawing/2014/main" id="{B5B22538-104E-6BE0-33FC-D3F5C886A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66" y="670551"/>
            <a:ext cx="7205189" cy="57177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36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F038D7-FCD1-134A-CBF1-7FD4BFF6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59" y="1063417"/>
            <a:ext cx="3793042" cy="4675396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2F2F2"/>
                </a:solidFill>
              </a:rPr>
              <a:t>Sviluppi futuri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AC31B0B-FA75-4DF9-D810-5B3BA0F5C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02501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38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B40036-FC75-7265-EDC9-A6E67906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Contatti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60C3F98-643D-AFB4-C8E9-6E9E7D737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A5E6AD-1B90-B400-EC0D-06C5E4DEB63A}"/>
              </a:ext>
            </a:extLst>
          </p:cNvPr>
          <p:cNvSpPr txBox="1"/>
          <p:nvPr/>
        </p:nvSpPr>
        <p:spPr>
          <a:xfrm>
            <a:off x="6597962" y="4828097"/>
            <a:ext cx="5029458" cy="1050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40664">
              <a:spcAft>
                <a:spcPts val="600"/>
              </a:spcAft>
            </a:pPr>
            <a:r>
              <a:rPr lang="fr-FR" sz="1742" kern="1200">
                <a:solidFill>
                  <a:schemeClr val="tx1"/>
                </a:solidFill>
                <a:latin typeface="Times New Roman"/>
                <a:ea typeface="+mn-ea"/>
                <a:cs typeface="Segoe UI"/>
              </a:rPr>
              <a:t>Email: </a:t>
            </a:r>
            <a:r>
              <a:rPr lang="it-IT" sz="1742" kern="1200">
                <a:solidFill>
                  <a:schemeClr val="tx1"/>
                </a:solidFill>
                <a:latin typeface="Times New Roman"/>
                <a:ea typeface="+mn-ea"/>
                <a:cs typeface="Segoe UI"/>
              </a:rPr>
              <a:t>​</a:t>
            </a:r>
          </a:p>
          <a:p>
            <a:pPr algn="ctr" defTabSz="740664">
              <a:spcAft>
                <a:spcPts val="600"/>
              </a:spcAft>
            </a:pPr>
            <a:r>
              <a:rPr lang="fr-FR" sz="1742" kern="1200">
                <a:solidFill>
                  <a:srgbClr val="58C1BA"/>
                </a:solidFill>
                <a:latin typeface="Times New Roman"/>
                <a:ea typeface="+mn-ea"/>
                <a:cs typeface="Segoe UI"/>
                <a:hlinkClick r:id="rId7"/>
              </a:rPr>
              <a:t>i.digioia3@studenti.uniba.it</a:t>
            </a:r>
            <a:r>
              <a:rPr lang="it-IT" sz="1742" kern="1200">
                <a:solidFill>
                  <a:schemeClr val="tx1"/>
                </a:solidFill>
                <a:latin typeface="Times New Roman"/>
                <a:ea typeface="+mn-ea"/>
                <a:cs typeface="Segoe UI"/>
              </a:rPr>
              <a:t>​</a:t>
            </a:r>
          </a:p>
          <a:p>
            <a:pPr algn="ctr" defTabSz="740664">
              <a:spcAft>
                <a:spcPts val="600"/>
              </a:spcAft>
            </a:pPr>
            <a:r>
              <a:rPr lang="fr-FR" sz="1742" kern="1200">
                <a:solidFill>
                  <a:srgbClr val="58C1BA"/>
                </a:solidFill>
                <a:latin typeface="Times New Roman"/>
                <a:ea typeface="+mn-ea"/>
                <a:cs typeface="Segoe UI"/>
                <a:hlinkClick r:id="rId8"/>
              </a:rPr>
              <a:t>a.derosis1@studenti.uniba.it</a:t>
            </a:r>
            <a:r>
              <a:rPr lang="it-IT" sz="1742" kern="1200">
                <a:solidFill>
                  <a:schemeClr val="tx1"/>
                </a:solidFill>
                <a:latin typeface="Times New Roman"/>
                <a:ea typeface="+mn-ea"/>
                <a:cs typeface="Segoe UI"/>
              </a:rPr>
              <a:t>​</a:t>
            </a:r>
            <a:endParaRPr lang="it-IT" sz="2150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53613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E76F6326-6429-282A-83C1-4EDC27360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709692"/>
              </p:ext>
            </p:extLst>
          </p:nvPr>
        </p:nvGraphicFramePr>
        <p:xfrm>
          <a:off x="648930" y="2551464"/>
          <a:ext cx="10895370" cy="366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8" name="CasellaDiTesto 2157">
            <a:extLst>
              <a:ext uri="{FF2B5EF4-FFF2-40B4-BE49-F238E27FC236}">
                <a16:creationId xmlns:a16="http://schemas.microsoft.com/office/drawing/2014/main" id="{1C95E4B3-B3DB-8535-598A-BD61A950FB7C}"/>
              </a:ext>
            </a:extLst>
          </p:cNvPr>
          <p:cNvSpPr txBox="1"/>
          <p:nvPr/>
        </p:nvSpPr>
        <p:spPr>
          <a:xfrm>
            <a:off x="3818802" y="726496"/>
            <a:ext cx="455586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200">
                <a:solidFill>
                  <a:schemeClr val="bg1"/>
                </a:solidFill>
              </a:rPr>
              <a:t>Di cosa si tratta?</a:t>
            </a:r>
          </a:p>
        </p:txBody>
      </p:sp>
    </p:spTree>
    <p:extLst>
      <p:ext uri="{BB962C8B-B14F-4D97-AF65-F5344CB8AC3E}">
        <p14:creationId xmlns:p14="http://schemas.microsoft.com/office/powerpoint/2010/main" val="67160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70424A-F015-C07C-7900-52632383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14" y="1063417"/>
            <a:ext cx="3749910" cy="4675396"/>
          </a:xfrm>
        </p:spPr>
        <p:txBody>
          <a:bodyPr anchor="ctr">
            <a:normAutofit/>
          </a:bodyPr>
          <a:lstStyle/>
          <a:p>
            <a:r>
              <a:rPr lang="it-IT" sz="3600" err="1">
                <a:solidFill>
                  <a:srgbClr val="F2F2F2"/>
                </a:solidFill>
              </a:rPr>
              <a:t>Recommender</a:t>
            </a:r>
            <a:r>
              <a:rPr lang="it-IT" sz="3600">
                <a:solidFill>
                  <a:srgbClr val="F2F2F2"/>
                </a:solidFill>
              </a:rPr>
              <a:t> system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1C1F7446-F1BB-1042-2FEC-33A7993E3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863859"/>
              </p:ext>
            </p:extLst>
          </p:nvPr>
        </p:nvGraphicFramePr>
        <p:xfrm>
          <a:off x="5277959" y="577012"/>
          <a:ext cx="6261967" cy="556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19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EBABD3-AE9A-E522-8F8D-27533419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Scelta delle 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EC08FF-F95A-D89D-C388-7B4EBB3D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94126"/>
            <a:ext cx="8946541" cy="1880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ea typeface="+mj-lt"/>
                <a:cs typeface="+mj-lt"/>
              </a:rPr>
              <a:t>Le metriche considerate per il confronto degli elementi del dataset sono il coefficiente di correlazione di Pearson, la similarità del coseno e la distanza euclidea</a:t>
            </a:r>
          </a:p>
          <a:p>
            <a:pPr>
              <a:buClr>
                <a:srgbClr val="8AD0D6"/>
              </a:buClr>
            </a:pPr>
            <a:r>
              <a:rPr lang="it-IT"/>
              <a:t>Abbiamo optato per il coefficiente di Pearson per la sua efficienza temporale, di molto superiore alle altre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DA94517-213D-29F2-1FFE-9B1CF8C99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70" r="139" b="53216"/>
          <a:stretch/>
        </p:blipFill>
        <p:spPr>
          <a:xfrm>
            <a:off x="641230" y="4520278"/>
            <a:ext cx="10305702" cy="11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F479-8360-DF0F-63EE-E57E9C84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549"/>
          </a:xfrm>
        </p:spPr>
        <p:txBody>
          <a:bodyPr/>
          <a:lstStyle/>
          <a:p>
            <a:r>
              <a:rPr lang="it-IT"/>
              <a:t>Come avviene il calcolo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78F18-F89C-889E-6020-5FFFCDF13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7861"/>
            <a:ext cx="8946541" cy="2110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Abbiamo trasformato il contenuto delle colonne utili al confronto utilizzando la formula del TF-IDF, creando una matrice di valori utili al calcolo della similarità</a:t>
            </a:r>
          </a:p>
          <a:p>
            <a:pPr>
              <a:buClr>
                <a:srgbClr val="8AD0D6"/>
              </a:buClr>
            </a:pPr>
            <a:r>
              <a:rPr lang="it-IT"/>
              <a:t>Infine abbiamo creato una lista ordinata in base ai valori di similarità di tutti gli indici dei libri ponendo alle prime posizioni i più simili e stampandone i primi 5 risultati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CB08303-9836-38C1-7567-2954A0F1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4435700"/>
            <a:ext cx="10650746" cy="16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70424A-F015-C07C-7900-52632383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64" y="1092172"/>
            <a:ext cx="4123720" cy="4675396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2F2F2"/>
                </a:solidFill>
              </a:rPr>
              <a:t>KNN</a:t>
            </a:r>
            <a:br>
              <a:rPr lang="it-IT" sz="3600">
                <a:solidFill>
                  <a:srgbClr val="F2F2F2"/>
                </a:solidFill>
              </a:rPr>
            </a:br>
            <a:r>
              <a:rPr lang="it-IT" sz="2000">
                <a:solidFill>
                  <a:srgbClr val="F2F2F2"/>
                </a:solidFill>
              </a:rPr>
              <a:t>K-NEAREST-NEIGHBORS</a:t>
            </a:r>
            <a:endParaRPr lang="it-IT" sz="20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id="{1C1F7446-F1BB-1042-2FEC-33A7993E33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7959" y="577012"/>
          <a:ext cx="6261967" cy="556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743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5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4BC88D-A375-B013-AD10-E2BA507C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Nuova feature per la predizione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3DA30-3BE3-6F42-494E-D77C0997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2924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it-IT" sz="2100"/>
              <a:t>Le previsioni saranno eseguite su una feature creata da noi non basata semplicemente sulla media aritmetica dei voti ricevuti, ma anche dal numero di lettori</a:t>
            </a:r>
            <a:endParaRPr lang="it-IT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it-IT" sz="2100"/>
              <a:t>Abbiamo definito una scala di apprezzamento basata su 5 valori: MOLTO NEGATIVO, NEGATIVO, NELLA MEDIA, POSITIVO e MOLTO POSITIVO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it-IT" sz="2100"/>
              <a:t>Questi valori sono generati in base alle colonne "</a:t>
            </a:r>
            <a:r>
              <a:rPr lang="it-IT" sz="2100" err="1"/>
              <a:t>average_rating</a:t>
            </a:r>
            <a:r>
              <a:rPr lang="it-IT" sz="2100"/>
              <a:t>" e "</a:t>
            </a:r>
            <a:r>
              <a:rPr lang="it-IT" sz="2100" err="1"/>
              <a:t>rating_count</a:t>
            </a:r>
            <a:r>
              <a:rPr lang="it-IT" sz="2100"/>
              <a:t>" nel dataset</a:t>
            </a:r>
          </a:p>
        </p:txBody>
      </p:sp>
    </p:spTree>
    <p:extLst>
      <p:ext uri="{BB962C8B-B14F-4D97-AF65-F5344CB8AC3E}">
        <p14:creationId xmlns:p14="http://schemas.microsoft.com/office/powerpoint/2010/main" val="1087301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CD8E07-36B7-C7F8-5BE9-790BDF04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it-IT" sz="3200">
                <a:solidFill>
                  <a:srgbClr val="F2F2F2"/>
                </a:solidFill>
                <a:ea typeface="+mj-lt"/>
                <a:cs typeface="+mj-lt"/>
              </a:rPr>
              <a:t>Realizzazione KNN</a:t>
            </a:r>
            <a:endParaRPr lang="it-IT" sz="3200">
              <a:solidFill>
                <a:srgbClr val="F2F2F2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54FCEC-B147-EE13-CC56-20C833619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77372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782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E511CDF-7CE4-7D2F-CF3B-977728BCA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" t="-678" r="121" b="3053"/>
          <a:stretch/>
        </p:blipFill>
        <p:spPr>
          <a:xfrm>
            <a:off x="267420" y="1600357"/>
            <a:ext cx="11786602" cy="470738"/>
          </a:xfrm>
          <a:prstGeom prst="rect">
            <a:avLst/>
          </a:prstGeom>
        </p:spPr>
      </p:pic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BE53DE0D-A49D-FC6A-4A2E-684E03E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4" y="3812808"/>
            <a:ext cx="11872821" cy="74200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4872AE-8BE2-E928-996A-666C54F2C827}"/>
              </a:ext>
            </a:extLst>
          </p:cNvPr>
          <p:cNvSpPr txBox="1"/>
          <p:nvPr/>
        </p:nvSpPr>
        <p:spPr>
          <a:xfrm>
            <a:off x="291794" y="3071854"/>
            <a:ext cx="52340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000" err="1"/>
              <a:t>Preprocessing</a:t>
            </a:r>
            <a:endParaRPr lang="it-IT" sz="40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C3D78E-61CF-2EC7-30CD-D7082EB3EC9D}"/>
              </a:ext>
            </a:extLst>
          </p:cNvPr>
          <p:cNvSpPr txBox="1"/>
          <p:nvPr/>
        </p:nvSpPr>
        <p:spPr>
          <a:xfrm>
            <a:off x="289180" y="829965"/>
            <a:ext cx="36021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000" err="1"/>
              <a:t>Suddivione</a:t>
            </a:r>
          </a:p>
        </p:txBody>
      </p:sp>
    </p:spTree>
    <p:extLst>
      <p:ext uri="{BB962C8B-B14F-4D97-AF65-F5344CB8AC3E}">
        <p14:creationId xmlns:p14="http://schemas.microsoft.com/office/powerpoint/2010/main" val="43560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BookOntology</vt:lpstr>
      <vt:lpstr>PowerPoint Presentation</vt:lpstr>
      <vt:lpstr>Recommender system</vt:lpstr>
      <vt:lpstr>Scelta delle metriche</vt:lpstr>
      <vt:lpstr>Come avviene il calcolo</vt:lpstr>
      <vt:lpstr>KNN K-NEAREST-NEIGHBORS</vt:lpstr>
      <vt:lpstr>Nuova feature per la predizione</vt:lpstr>
      <vt:lpstr>Realizzazione KNN</vt:lpstr>
      <vt:lpstr>PowerPoint Presentation</vt:lpstr>
      <vt:lpstr>Hyperparameters Tuning attraverso random search </vt:lpstr>
      <vt:lpstr>Le metriche migliori</vt:lpstr>
      <vt:lpstr>Stampa predizione in fase di raccomandazione</vt:lpstr>
      <vt:lpstr>Knowledge Base</vt:lpstr>
      <vt:lpstr>Fatti e regole</vt:lpstr>
      <vt:lpstr>Esempio:</vt:lpstr>
      <vt:lpstr>Ontologia</vt:lpstr>
      <vt:lpstr>PowerPoint Presentation</vt:lpstr>
      <vt:lpstr>Sviluppi futuri</vt:lpstr>
      <vt:lpstr>Contatti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2023-08-28T09:07:00Z</dcterms:created>
  <dcterms:modified xsi:type="dcterms:W3CDTF">2023-08-28T11:29:15Z</dcterms:modified>
</cp:coreProperties>
</file>