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4"/>
  </p:sldMasterIdLst>
  <p:notesMasterIdLst>
    <p:notesMasterId r:id="rId35"/>
  </p:notesMasterIdLst>
  <p:handoutMasterIdLst>
    <p:handoutMasterId r:id="rId36"/>
  </p:handoutMasterIdLst>
  <p:sldIdLst>
    <p:sldId id="256" r:id="rId5"/>
    <p:sldId id="257" r:id="rId6"/>
    <p:sldId id="258" r:id="rId7"/>
    <p:sldId id="259" r:id="rId8"/>
    <p:sldId id="260" r:id="rId9"/>
    <p:sldId id="261" r:id="rId10"/>
    <p:sldId id="265" r:id="rId11"/>
    <p:sldId id="283" r:id="rId12"/>
    <p:sldId id="267" r:id="rId13"/>
    <p:sldId id="287" r:id="rId14"/>
    <p:sldId id="310" r:id="rId15"/>
    <p:sldId id="274" r:id="rId16"/>
    <p:sldId id="266" r:id="rId17"/>
    <p:sldId id="273" r:id="rId18"/>
    <p:sldId id="275" r:id="rId19"/>
    <p:sldId id="269" r:id="rId20"/>
    <p:sldId id="309" r:id="rId21"/>
    <p:sldId id="312" r:id="rId22"/>
    <p:sldId id="313" r:id="rId23"/>
    <p:sldId id="314" r:id="rId24"/>
    <p:sldId id="315" r:id="rId25"/>
    <p:sldId id="316" r:id="rId26"/>
    <p:sldId id="317" r:id="rId27"/>
    <p:sldId id="272" r:id="rId28"/>
    <p:sldId id="277" r:id="rId29"/>
    <p:sldId id="278" r:id="rId30"/>
    <p:sldId id="288" r:id="rId31"/>
    <p:sldId id="311" r:id="rId32"/>
    <p:sldId id="284" r:id="rId33"/>
    <p:sldId id="270" r:id="rId34"/>
  </p:sldIdLst>
  <p:sldSz cx="9144000" cy="5143500" type="screen16x9"/>
  <p:notesSz cx="6858000" cy="9144000"/>
  <p:embeddedFontLst>
    <p:embeddedFont>
      <p:font typeface="Calibri" panose="020F0502020204030204" pitchFamily="34" charset="0"/>
      <p:regular r:id="rId37"/>
      <p:bold r:id="rId38"/>
      <p:italic r:id="rId39"/>
      <p:boldItalic r:id="rId40"/>
    </p:embeddedFont>
    <p:embeddedFont>
      <p:font typeface="Franklin Gothic Demi" panose="020B0703020102020204" pitchFamily="34" charset="0"/>
      <p:regular r:id="rId41"/>
      <p:italic r:id="rId42"/>
    </p:embeddedFont>
    <p:embeddedFont>
      <p:font typeface="Fredoka One" panose="02000000000000000000" pitchFamily="2" charset="0"/>
      <p:regular r:id="rId43"/>
    </p:embeddedFont>
    <p:embeddedFont>
      <p:font typeface="Karla" pitchFamily="2" charset="0"/>
      <p:regular r:id="rId44"/>
      <p:bold r:id="rId45"/>
      <p:italic r:id="rId46"/>
      <p:boldItalic r:id="rId47"/>
    </p:embeddedFont>
    <p:embeddedFont>
      <p:font typeface="Karla Medium" pitchFamily="2" charset="0"/>
      <p:regular r:id="rId48"/>
      <p:bold r:id="rId49"/>
      <p:italic r:id="rId50"/>
      <p:boldItalic r:id="rId51"/>
    </p:embeddedFont>
    <p:embeddedFont>
      <p:font typeface="Roboto Condensed Light" panose="02000000000000000000" pitchFamily="2" charset="0"/>
      <p:regular r:id="rId52"/>
      <p: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68">
          <p15:clr>
            <a:srgbClr val="9AA0A6"/>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7D3965-881C-441D-9140-78335A1307EF}">
  <a:tblStyle styleId="{F47D3965-881C-441D-9140-78335A1307E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4660"/>
  </p:normalViewPr>
  <p:slideViewPr>
    <p:cSldViewPr snapToGrid="0">
      <p:cViewPr varScale="1">
        <p:scale>
          <a:sx n="103" d="100"/>
          <a:sy n="103" d="100"/>
        </p:scale>
        <p:origin x="893" y="77"/>
      </p:cViewPr>
      <p:guideLst>
        <p:guide orient="horz" pos="568"/>
        <p:guide pos="2880"/>
      </p:guideLst>
    </p:cSldViewPr>
  </p:slid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3.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5.fntdata"/><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49" Type="http://schemas.openxmlformats.org/officeDocument/2006/relationships/font" Target="fonts/font13.fntdata"/><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8.fntdata"/><Relationship Id="rId52" Type="http://schemas.openxmlformats.org/officeDocument/2006/relationships/font" Target="fonts/font1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font" Target="fonts/font15.fntdata"/><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D8F495-E4BF-4F7B-8FEA-1A5A18CA3401}"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GB"/>
        </a:p>
      </dgm:t>
    </dgm:pt>
    <dgm:pt modelId="{C7B326C9-875C-4784-B06D-B4358DB457FE}">
      <dgm:prSet phldrT="[Văn bản]" custT="1"/>
      <dgm:spPr/>
      <dgm:t>
        <a:bodyPr/>
        <a:lstStyle/>
        <a:p>
          <a:r>
            <a:rPr lang="vi-VN" sz="2000"/>
            <a:t>Bộ quản lý kí hiệu</a:t>
          </a:r>
          <a:endParaRPr lang="en-GB" sz="2000"/>
        </a:p>
      </dgm:t>
    </dgm:pt>
    <dgm:pt modelId="{6FBBD348-B88A-41BB-B62E-E036C1DC706F}" type="parTrans" cxnId="{C7700E2C-BFA0-4A3F-A376-467AA40D2351}">
      <dgm:prSet/>
      <dgm:spPr/>
      <dgm:t>
        <a:bodyPr/>
        <a:lstStyle/>
        <a:p>
          <a:endParaRPr lang="en-GB"/>
        </a:p>
      </dgm:t>
    </dgm:pt>
    <dgm:pt modelId="{06F45BE4-5C34-4E3E-A6A3-459DF53E6528}" type="sibTrans" cxnId="{C7700E2C-BFA0-4A3F-A376-467AA40D2351}">
      <dgm:prSet/>
      <dgm:spPr/>
      <dgm:t>
        <a:bodyPr/>
        <a:lstStyle/>
        <a:p>
          <a:endParaRPr lang="en-GB"/>
        </a:p>
      </dgm:t>
    </dgm:pt>
    <dgm:pt modelId="{E0D1CF04-8656-4B02-AD59-F3201F68C872}">
      <dgm:prSet phldrT="[Văn bản]" custT="1"/>
      <dgm:spPr/>
      <dgm:t>
        <a:bodyPr/>
        <a:lstStyle/>
        <a:p>
          <a:r>
            <a:rPr lang="vi-VN" sz="1800"/>
            <a:t>Phân tích từ vựng</a:t>
          </a:r>
          <a:endParaRPr lang="en-GB" sz="1800"/>
        </a:p>
      </dgm:t>
    </dgm:pt>
    <dgm:pt modelId="{EEB2B13C-6736-4947-B6A0-084F8F1C8739}" type="parTrans" cxnId="{1A3BF91B-F0EF-41A1-8AD7-21882C17CF0D}">
      <dgm:prSet/>
      <dgm:spPr/>
      <dgm:t>
        <a:bodyPr/>
        <a:lstStyle/>
        <a:p>
          <a:endParaRPr lang="en-GB"/>
        </a:p>
      </dgm:t>
    </dgm:pt>
    <dgm:pt modelId="{4B7A8CA4-7B83-4D4F-B986-3F06EB1C700C}" type="sibTrans" cxnId="{1A3BF91B-F0EF-41A1-8AD7-21882C17CF0D}">
      <dgm:prSet/>
      <dgm:spPr/>
      <dgm:t>
        <a:bodyPr/>
        <a:lstStyle/>
        <a:p>
          <a:endParaRPr lang="en-GB"/>
        </a:p>
      </dgm:t>
    </dgm:pt>
    <dgm:pt modelId="{6E30ABA1-59DF-4283-802E-9803DD153E7D}">
      <dgm:prSet phldrT="[Văn bản]" custT="1"/>
      <dgm:spPr/>
      <dgm:t>
        <a:bodyPr/>
        <a:lstStyle/>
        <a:p>
          <a:r>
            <a:rPr lang="vi-VN" sz="1800"/>
            <a:t>Phân tích cú pháp</a:t>
          </a:r>
          <a:endParaRPr lang="en-GB" sz="1800"/>
        </a:p>
      </dgm:t>
    </dgm:pt>
    <dgm:pt modelId="{778B38F7-01A0-4378-A3F5-C923F90B5317}" type="parTrans" cxnId="{99950AE7-0BDB-4BA0-8150-1AA89CABB70C}">
      <dgm:prSet/>
      <dgm:spPr/>
      <dgm:t>
        <a:bodyPr/>
        <a:lstStyle/>
        <a:p>
          <a:endParaRPr lang="en-GB"/>
        </a:p>
      </dgm:t>
    </dgm:pt>
    <dgm:pt modelId="{340C7733-FE24-4CEE-A016-F87B9CFF7208}" type="sibTrans" cxnId="{99950AE7-0BDB-4BA0-8150-1AA89CABB70C}">
      <dgm:prSet/>
      <dgm:spPr/>
      <dgm:t>
        <a:bodyPr/>
        <a:lstStyle/>
        <a:p>
          <a:endParaRPr lang="en-GB"/>
        </a:p>
      </dgm:t>
    </dgm:pt>
    <dgm:pt modelId="{A63E4F5E-5A18-43FF-BA75-7428A13AEC75}">
      <dgm:prSet phldrT="[Văn bản]" custT="1"/>
      <dgm:spPr/>
      <dgm:t>
        <a:bodyPr/>
        <a:lstStyle/>
        <a:p>
          <a:r>
            <a:rPr lang="vi-VN" sz="1800"/>
            <a:t>Phân tích ngữ nghĩa</a:t>
          </a:r>
          <a:endParaRPr lang="en-GB" sz="1800"/>
        </a:p>
      </dgm:t>
    </dgm:pt>
    <dgm:pt modelId="{C7CC3A96-3AE3-47B2-A0B8-ABE6D2B6E6D1}" type="parTrans" cxnId="{055C5C32-9149-4234-8CE3-F0E08590804A}">
      <dgm:prSet/>
      <dgm:spPr/>
      <dgm:t>
        <a:bodyPr/>
        <a:lstStyle/>
        <a:p>
          <a:endParaRPr lang="en-GB"/>
        </a:p>
      </dgm:t>
    </dgm:pt>
    <dgm:pt modelId="{836B70AC-3894-43E9-91DB-176189C2900B}" type="sibTrans" cxnId="{055C5C32-9149-4234-8CE3-F0E08590804A}">
      <dgm:prSet/>
      <dgm:spPr/>
      <dgm:t>
        <a:bodyPr/>
        <a:lstStyle/>
        <a:p>
          <a:endParaRPr lang="en-GB"/>
        </a:p>
      </dgm:t>
    </dgm:pt>
    <dgm:pt modelId="{94523B2F-A446-46E0-AEC1-3A4F7C71EDF1}">
      <dgm:prSet phldrT="[Văn bản]" custT="1"/>
      <dgm:spPr/>
      <dgm:t>
        <a:bodyPr/>
        <a:lstStyle/>
        <a:p>
          <a:r>
            <a:rPr lang="vi-VN" sz="1800"/>
            <a:t>Sinh mã trung gian</a:t>
          </a:r>
          <a:endParaRPr lang="en-GB" sz="1800"/>
        </a:p>
      </dgm:t>
    </dgm:pt>
    <dgm:pt modelId="{18238D64-DA21-42A8-82E8-F6F2FE2F3F23}" type="parTrans" cxnId="{DA5FB7C3-10AB-4133-8C55-0ED1FE6F6F9E}">
      <dgm:prSet/>
      <dgm:spPr/>
      <dgm:t>
        <a:bodyPr/>
        <a:lstStyle/>
        <a:p>
          <a:endParaRPr lang="en-GB"/>
        </a:p>
      </dgm:t>
    </dgm:pt>
    <dgm:pt modelId="{A1C82E34-9100-48A7-8292-858AD03571AA}" type="sibTrans" cxnId="{DA5FB7C3-10AB-4133-8C55-0ED1FE6F6F9E}">
      <dgm:prSet/>
      <dgm:spPr/>
      <dgm:t>
        <a:bodyPr/>
        <a:lstStyle/>
        <a:p>
          <a:endParaRPr lang="en-GB"/>
        </a:p>
      </dgm:t>
    </dgm:pt>
    <dgm:pt modelId="{5748EACD-A5AE-4D5C-987E-C75CC18672A7}">
      <dgm:prSet phldrT="[Văn bản]" custT="1"/>
      <dgm:spPr/>
      <dgm:t>
        <a:bodyPr/>
        <a:lstStyle/>
        <a:p>
          <a:r>
            <a:rPr lang="vi-VN" sz="1800"/>
            <a:t>Tối ưu mã trung gian</a:t>
          </a:r>
          <a:endParaRPr lang="en-GB" sz="1800"/>
        </a:p>
      </dgm:t>
    </dgm:pt>
    <dgm:pt modelId="{657B18DC-2B80-41A4-97AB-3DE18260ABFB}" type="parTrans" cxnId="{658A25B6-1E5F-4594-9439-A9E0CDAC634E}">
      <dgm:prSet/>
      <dgm:spPr/>
      <dgm:t>
        <a:bodyPr/>
        <a:lstStyle/>
        <a:p>
          <a:endParaRPr lang="en-GB"/>
        </a:p>
      </dgm:t>
    </dgm:pt>
    <dgm:pt modelId="{835D2DF4-EA47-491F-8461-A8D0D4380D50}" type="sibTrans" cxnId="{658A25B6-1E5F-4594-9439-A9E0CDAC634E}">
      <dgm:prSet/>
      <dgm:spPr/>
      <dgm:t>
        <a:bodyPr/>
        <a:lstStyle/>
        <a:p>
          <a:endParaRPr lang="en-GB"/>
        </a:p>
      </dgm:t>
    </dgm:pt>
    <dgm:pt modelId="{62C3E87C-7DB8-4592-8EA0-44E6F9810CE2}">
      <dgm:prSet phldrT="[Văn bản]" custT="1"/>
      <dgm:spPr/>
      <dgm:t>
        <a:bodyPr/>
        <a:lstStyle/>
        <a:p>
          <a:r>
            <a:rPr lang="vi-VN" sz="1800"/>
            <a:t>Sinh mã đích</a:t>
          </a:r>
          <a:endParaRPr lang="en-GB" sz="1800"/>
        </a:p>
      </dgm:t>
    </dgm:pt>
    <dgm:pt modelId="{6D763800-4A4E-4C28-A090-9798A2C6926C}" type="parTrans" cxnId="{0C800575-EFCF-4040-AA5D-CADC32AA2BB0}">
      <dgm:prSet/>
      <dgm:spPr/>
      <dgm:t>
        <a:bodyPr/>
        <a:lstStyle/>
        <a:p>
          <a:endParaRPr lang="en-GB"/>
        </a:p>
      </dgm:t>
    </dgm:pt>
    <dgm:pt modelId="{3104C281-F1CD-44E2-95C5-DDB4A56BBA5D}" type="sibTrans" cxnId="{0C800575-EFCF-4040-AA5D-CADC32AA2BB0}">
      <dgm:prSet/>
      <dgm:spPr/>
      <dgm:t>
        <a:bodyPr/>
        <a:lstStyle/>
        <a:p>
          <a:endParaRPr lang="en-GB"/>
        </a:p>
      </dgm:t>
    </dgm:pt>
    <dgm:pt modelId="{33A1989F-022A-4B41-AF7F-F18FF0A1A283}" type="pres">
      <dgm:prSet presAssocID="{C5D8F495-E4BF-4F7B-8FEA-1A5A18CA3401}" presName="Name0" presStyleCnt="0">
        <dgm:presLayoutVars>
          <dgm:chPref val="1"/>
          <dgm:dir/>
          <dgm:animOne val="branch"/>
          <dgm:animLvl val="lvl"/>
          <dgm:resizeHandles val="exact"/>
        </dgm:presLayoutVars>
      </dgm:prSet>
      <dgm:spPr/>
    </dgm:pt>
    <dgm:pt modelId="{79FD06D3-A55B-48C1-8975-7476CAD238D7}" type="pres">
      <dgm:prSet presAssocID="{C7B326C9-875C-4784-B06D-B4358DB457FE}" presName="root1" presStyleCnt="0"/>
      <dgm:spPr/>
    </dgm:pt>
    <dgm:pt modelId="{F0B1FC1C-45AE-49AF-842C-95BA13AD62BC}" type="pres">
      <dgm:prSet presAssocID="{C7B326C9-875C-4784-B06D-B4358DB457FE}" presName="LevelOneTextNode" presStyleLbl="node0" presStyleIdx="0" presStyleCnt="1" custAng="5400000" custScaleX="115127" custScaleY="54222" custLinFactNeighborX="-69320">
        <dgm:presLayoutVars>
          <dgm:chPref val="3"/>
        </dgm:presLayoutVars>
      </dgm:prSet>
      <dgm:spPr/>
    </dgm:pt>
    <dgm:pt modelId="{3AB9C87F-A4B7-4FBE-91AA-D1710293CB16}" type="pres">
      <dgm:prSet presAssocID="{C7B326C9-875C-4784-B06D-B4358DB457FE}" presName="level2hierChild" presStyleCnt="0"/>
      <dgm:spPr/>
    </dgm:pt>
    <dgm:pt modelId="{1DAF5737-F25C-4DA3-8C9D-92328405C4D4}" type="pres">
      <dgm:prSet presAssocID="{EEB2B13C-6736-4947-B6A0-084F8F1C8739}" presName="conn2-1" presStyleLbl="parChTrans1D2" presStyleIdx="0" presStyleCnt="6"/>
      <dgm:spPr/>
    </dgm:pt>
    <dgm:pt modelId="{9A3E60D0-1B6C-406A-ABC3-CD177B6E18CE}" type="pres">
      <dgm:prSet presAssocID="{EEB2B13C-6736-4947-B6A0-084F8F1C8739}" presName="connTx" presStyleLbl="parChTrans1D2" presStyleIdx="0" presStyleCnt="6"/>
      <dgm:spPr/>
    </dgm:pt>
    <dgm:pt modelId="{3C932F2C-F8D6-4A4C-A732-A9D55BA42B5B}" type="pres">
      <dgm:prSet presAssocID="{E0D1CF04-8656-4B02-AD59-F3201F68C872}" presName="root2" presStyleCnt="0"/>
      <dgm:spPr/>
    </dgm:pt>
    <dgm:pt modelId="{AA25D56A-94CA-4976-923B-EE35FBCACBF7}" type="pres">
      <dgm:prSet presAssocID="{E0D1CF04-8656-4B02-AD59-F3201F68C872}" presName="LevelTwoTextNode" presStyleLbl="node2" presStyleIdx="0" presStyleCnt="6" custScaleX="101178" custScaleY="45254">
        <dgm:presLayoutVars>
          <dgm:chPref val="3"/>
        </dgm:presLayoutVars>
      </dgm:prSet>
      <dgm:spPr/>
    </dgm:pt>
    <dgm:pt modelId="{1FE03443-60C6-447B-82BD-E6980FF5E9F9}" type="pres">
      <dgm:prSet presAssocID="{E0D1CF04-8656-4B02-AD59-F3201F68C872}" presName="level3hierChild" presStyleCnt="0"/>
      <dgm:spPr/>
    </dgm:pt>
    <dgm:pt modelId="{E0CAF426-8D07-472F-9CE7-EDA444C1374E}" type="pres">
      <dgm:prSet presAssocID="{778B38F7-01A0-4378-A3F5-C923F90B5317}" presName="conn2-1" presStyleLbl="parChTrans1D2" presStyleIdx="1" presStyleCnt="6"/>
      <dgm:spPr/>
    </dgm:pt>
    <dgm:pt modelId="{39141EF8-B047-433C-8839-7E7CCBBCBF93}" type="pres">
      <dgm:prSet presAssocID="{778B38F7-01A0-4378-A3F5-C923F90B5317}" presName="connTx" presStyleLbl="parChTrans1D2" presStyleIdx="1" presStyleCnt="6"/>
      <dgm:spPr/>
    </dgm:pt>
    <dgm:pt modelId="{44AD6D51-1355-421F-A5EB-95962F50EFAD}" type="pres">
      <dgm:prSet presAssocID="{6E30ABA1-59DF-4283-802E-9803DD153E7D}" presName="root2" presStyleCnt="0"/>
      <dgm:spPr/>
    </dgm:pt>
    <dgm:pt modelId="{7627812A-FA04-4FE8-87A0-0EE4417136F2}" type="pres">
      <dgm:prSet presAssocID="{6E30ABA1-59DF-4283-802E-9803DD153E7D}" presName="LevelTwoTextNode" presStyleLbl="node2" presStyleIdx="1" presStyleCnt="6" custScaleX="101178" custScaleY="45254" custLinFactNeighborX="-283">
        <dgm:presLayoutVars>
          <dgm:chPref val="3"/>
        </dgm:presLayoutVars>
      </dgm:prSet>
      <dgm:spPr/>
    </dgm:pt>
    <dgm:pt modelId="{18F1EA94-46C1-4709-BB0D-B6413DBBE432}" type="pres">
      <dgm:prSet presAssocID="{6E30ABA1-59DF-4283-802E-9803DD153E7D}" presName="level3hierChild" presStyleCnt="0"/>
      <dgm:spPr/>
    </dgm:pt>
    <dgm:pt modelId="{92D09957-7A14-42D8-947F-700E104D4F52}" type="pres">
      <dgm:prSet presAssocID="{C7CC3A96-3AE3-47B2-A0B8-ABE6D2B6E6D1}" presName="conn2-1" presStyleLbl="parChTrans1D2" presStyleIdx="2" presStyleCnt="6"/>
      <dgm:spPr/>
    </dgm:pt>
    <dgm:pt modelId="{5F54665E-37EC-4F7F-B686-21ED58A1B489}" type="pres">
      <dgm:prSet presAssocID="{C7CC3A96-3AE3-47B2-A0B8-ABE6D2B6E6D1}" presName="connTx" presStyleLbl="parChTrans1D2" presStyleIdx="2" presStyleCnt="6"/>
      <dgm:spPr/>
    </dgm:pt>
    <dgm:pt modelId="{F1695484-62A7-4844-B2EA-0205C27870E4}" type="pres">
      <dgm:prSet presAssocID="{A63E4F5E-5A18-43FF-BA75-7428A13AEC75}" presName="root2" presStyleCnt="0"/>
      <dgm:spPr/>
    </dgm:pt>
    <dgm:pt modelId="{29D58161-C2B9-40BB-946D-E0D5E4FCDEEC}" type="pres">
      <dgm:prSet presAssocID="{A63E4F5E-5A18-43FF-BA75-7428A13AEC75}" presName="LevelTwoTextNode" presStyleLbl="node2" presStyleIdx="2" presStyleCnt="6" custScaleX="101178" custScaleY="45254">
        <dgm:presLayoutVars>
          <dgm:chPref val="3"/>
        </dgm:presLayoutVars>
      </dgm:prSet>
      <dgm:spPr/>
    </dgm:pt>
    <dgm:pt modelId="{7EEEC0D1-1ED7-4857-8D8B-5DDB5509A66E}" type="pres">
      <dgm:prSet presAssocID="{A63E4F5E-5A18-43FF-BA75-7428A13AEC75}" presName="level3hierChild" presStyleCnt="0"/>
      <dgm:spPr/>
    </dgm:pt>
    <dgm:pt modelId="{13904743-C632-434B-A91C-F0DB29C03A96}" type="pres">
      <dgm:prSet presAssocID="{18238D64-DA21-42A8-82E8-F6F2FE2F3F23}" presName="conn2-1" presStyleLbl="parChTrans1D2" presStyleIdx="3" presStyleCnt="6"/>
      <dgm:spPr/>
    </dgm:pt>
    <dgm:pt modelId="{3F88AF6E-3B40-4856-AAD4-4F99BF53B519}" type="pres">
      <dgm:prSet presAssocID="{18238D64-DA21-42A8-82E8-F6F2FE2F3F23}" presName="connTx" presStyleLbl="parChTrans1D2" presStyleIdx="3" presStyleCnt="6"/>
      <dgm:spPr/>
    </dgm:pt>
    <dgm:pt modelId="{61CB0DE9-315C-40D2-97B9-E131B444C6BB}" type="pres">
      <dgm:prSet presAssocID="{94523B2F-A446-46E0-AEC1-3A4F7C71EDF1}" presName="root2" presStyleCnt="0"/>
      <dgm:spPr/>
    </dgm:pt>
    <dgm:pt modelId="{02567AF9-6F15-4166-A373-351FDE23E0F4}" type="pres">
      <dgm:prSet presAssocID="{94523B2F-A446-46E0-AEC1-3A4F7C71EDF1}" presName="LevelTwoTextNode" presStyleLbl="node2" presStyleIdx="3" presStyleCnt="6" custScaleX="101178" custScaleY="45254" custLinFactNeighborX="-283" custLinFactNeighborY="1857">
        <dgm:presLayoutVars>
          <dgm:chPref val="3"/>
        </dgm:presLayoutVars>
      </dgm:prSet>
      <dgm:spPr/>
    </dgm:pt>
    <dgm:pt modelId="{9119CA3C-C7CC-401D-BB87-5B4651C97CDF}" type="pres">
      <dgm:prSet presAssocID="{94523B2F-A446-46E0-AEC1-3A4F7C71EDF1}" presName="level3hierChild" presStyleCnt="0"/>
      <dgm:spPr/>
    </dgm:pt>
    <dgm:pt modelId="{99C8431F-7F0D-47D5-960C-552CAED139D5}" type="pres">
      <dgm:prSet presAssocID="{657B18DC-2B80-41A4-97AB-3DE18260ABFB}" presName="conn2-1" presStyleLbl="parChTrans1D2" presStyleIdx="4" presStyleCnt="6"/>
      <dgm:spPr/>
    </dgm:pt>
    <dgm:pt modelId="{461F0561-FCF7-4FF3-9657-251DE69AA316}" type="pres">
      <dgm:prSet presAssocID="{657B18DC-2B80-41A4-97AB-3DE18260ABFB}" presName="connTx" presStyleLbl="parChTrans1D2" presStyleIdx="4" presStyleCnt="6"/>
      <dgm:spPr/>
    </dgm:pt>
    <dgm:pt modelId="{ACF0E95A-D77D-4887-A910-CC320F49F765}" type="pres">
      <dgm:prSet presAssocID="{5748EACD-A5AE-4D5C-987E-C75CC18672A7}" presName="root2" presStyleCnt="0"/>
      <dgm:spPr/>
    </dgm:pt>
    <dgm:pt modelId="{AD8E157D-E119-4185-8953-571A8F5F675D}" type="pres">
      <dgm:prSet presAssocID="{5748EACD-A5AE-4D5C-987E-C75CC18672A7}" presName="LevelTwoTextNode" presStyleLbl="node2" presStyleIdx="4" presStyleCnt="6" custScaleX="101178" custScaleY="45254">
        <dgm:presLayoutVars>
          <dgm:chPref val="3"/>
        </dgm:presLayoutVars>
      </dgm:prSet>
      <dgm:spPr/>
    </dgm:pt>
    <dgm:pt modelId="{3823E28F-3621-4534-B2D7-65D6BAF4C8EF}" type="pres">
      <dgm:prSet presAssocID="{5748EACD-A5AE-4D5C-987E-C75CC18672A7}" presName="level3hierChild" presStyleCnt="0"/>
      <dgm:spPr/>
    </dgm:pt>
    <dgm:pt modelId="{34DBAB9C-CA1F-427D-81B7-825A69742D25}" type="pres">
      <dgm:prSet presAssocID="{6D763800-4A4E-4C28-A090-9798A2C6926C}" presName="conn2-1" presStyleLbl="parChTrans1D2" presStyleIdx="5" presStyleCnt="6"/>
      <dgm:spPr/>
    </dgm:pt>
    <dgm:pt modelId="{7212333E-8A2C-447D-A81C-621A17B0678D}" type="pres">
      <dgm:prSet presAssocID="{6D763800-4A4E-4C28-A090-9798A2C6926C}" presName="connTx" presStyleLbl="parChTrans1D2" presStyleIdx="5" presStyleCnt="6"/>
      <dgm:spPr/>
    </dgm:pt>
    <dgm:pt modelId="{3B328599-AF82-415B-BD93-F4473299B14A}" type="pres">
      <dgm:prSet presAssocID="{62C3E87C-7DB8-4592-8EA0-44E6F9810CE2}" presName="root2" presStyleCnt="0"/>
      <dgm:spPr/>
    </dgm:pt>
    <dgm:pt modelId="{C8B3CDA3-C43C-4D3B-BFE5-B28943881AC4}" type="pres">
      <dgm:prSet presAssocID="{62C3E87C-7DB8-4592-8EA0-44E6F9810CE2}" presName="LevelTwoTextNode" presStyleLbl="node2" presStyleIdx="5" presStyleCnt="6" custScaleX="101178" custScaleY="45254">
        <dgm:presLayoutVars>
          <dgm:chPref val="3"/>
        </dgm:presLayoutVars>
      </dgm:prSet>
      <dgm:spPr/>
    </dgm:pt>
    <dgm:pt modelId="{C908D57A-85E9-4AC9-B1C7-2974CB6AC489}" type="pres">
      <dgm:prSet presAssocID="{62C3E87C-7DB8-4592-8EA0-44E6F9810CE2}" presName="level3hierChild" presStyleCnt="0"/>
      <dgm:spPr/>
    </dgm:pt>
  </dgm:ptLst>
  <dgm:cxnLst>
    <dgm:cxn modelId="{E96CD903-7B34-4575-A389-8BC8087ECE0F}" type="presOf" srcId="{6D763800-4A4E-4C28-A090-9798A2C6926C}" destId="{7212333E-8A2C-447D-A81C-621A17B0678D}" srcOrd="1" destOrd="0" presId="urn:microsoft.com/office/officeart/2008/layout/HorizontalMultiLevelHierarchy"/>
    <dgm:cxn modelId="{ED4C9B05-B3F2-4AE5-9A85-3140593E7E78}" type="presOf" srcId="{C7CC3A96-3AE3-47B2-A0B8-ABE6D2B6E6D1}" destId="{5F54665E-37EC-4F7F-B686-21ED58A1B489}" srcOrd="1" destOrd="0" presId="urn:microsoft.com/office/officeart/2008/layout/HorizontalMultiLevelHierarchy"/>
    <dgm:cxn modelId="{EE29FB08-99B9-4695-AC9E-BED3BB82B40A}" type="presOf" srcId="{657B18DC-2B80-41A4-97AB-3DE18260ABFB}" destId="{461F0561-FCF7-4FF3-9657-251DE69AA316}" srcOrd="1" destOrd="0" presId="urn:microsoft.com/office/officeart/2008/layout/HorizontalMultiLevelHierarchy"/>
    <dgm:cxn modelId="{1A3BF91B-F0EF-41A1-8AD7-21882C17CF0D}" srcId="{C7B326C9-875C-4784-B06D-B4358DB457FE}" destId="{E0D1CF04-8656-4B02-AD59-F3201F68C872}" srcOrd="0" destOrd="0" parTransId="{EEB2B13C-6736-4947-B6A0-084F8F1C8739}" sibTransId="{4B7A8CA4-7B83-4D4F-B986-3F06EB1C700C}"/>
    <dgm:cxn modelId="{EFC6A52A-5345-4284-8B59-31159486C846}" type="presOf" srcId="{94523B2F-A446-46E0-AEC1-3A4F7C71EDF1}" destId="{02567AF9-6F15-4166-A373-351FDE23E0F4}" srcOrd="0" destOrd="0" presId="urn:microsoft.com/office/officeart/2008/layout/HorizontalMultiLevelHierarchy"/>
    <dgm:cxn modelId="{C7700E2C-BFA0-4A3F-A376-467AA40D2351}" srcId="{C5D8F495-E4BF-4F7B-8FEA-1A5A18CA3401}" destId="{C7B326C9-875C-4784-B06D-B4358DB457FE}" srcOrd="0" destOrd="0" parTransId="{6FBBD348-B88A-41BB-B62E-E036C1DC706F}" sibTransId="{06F45BE4-5C34-4E3E-A6A3-459DF53E6528}"/>
    <dgm:cxn modelId="{055C5C32-9149-4234-8CE3-F0E08590804A}" srcId="{C7B326C9-875C-4784-B06D-B4358DB457FE}" destId="{A63E4F5E-5A18-43FF-BA75-7428A13AEC75}" srcOrd="2" destOrd="0" parTransId="{C7CC3A96-3AE3-47B2-A0B8-ABE6D2B6E6D1}" sibTransId="{836B70AC-3894-43E9-91DB-176189C2900B}"/>
    <dgm:cxn modelId="{1B639945-9265-453F-A08A-EFA348BB344F}" type="presOf" srcId="{18238D64-DA21-42A8-82E8-F6F2FE2F3F23}" destId="{13904743-C632-434B-A91C-F0DB29C03A96}" srcOrd="0" destOrd="0" presId="urn:microsoft.com/office/officeart/2008/layout/HorizontalMultiLevelHierarchy"/>
    <dgm:cxn modelId="{A359804A-D070-4773-BB76-7D4A7C079309}" type="presOf" srcId="{EEB2B13C-6736-4947-B6A0-084F8F1C8739}" destId="{9A3E60D0-1B6C-406A-ABC3-CD177B6E18CE}" srcOrd="1" destOrd="0" presId="urn:microsoft.com/office/officeart/2008/layout/HorizontalMultiLevelHierarchy"/>
    <dgm:cxn modelId="{A17E3B4D-7591-4AA2-92F6-6067460471D4}" type="presOf" srcId="{6D763800-4A4E-4C28-A090-9798A2C6926C}" destId="{34DBAB9C-CA1F-427D-81B7-825A69742D25}" srcOrd="0" destOrd="0" presId="urn:microsoft.com/office/officeart/2008/layout/HorizontalMultiLevelHierarchy"/>
    <dgm:cxn modelId="{B5F98771-8FCD-435C-9210-755256EDDD23}" type="presOf" srcId="{A63E4F5E-5A18-43FF-BA75-7428A13AEC75}" destId="{29D58161-C2B9-40BB-946D-E0D5E4FCDEEC}" srcOrd="0" destOrd="0" presId="urn:microsoft.com/office/officeart/2008/layout/HorizontalMultiLevelHierarchy"/>
    <dgm:cxn modelId="{0C800575-EFCF-4040-AA5D-CADC32AA2BB0}" srcId="{C7B326C9-875C-4784-B06D-B4358DB457FE}" destId="{62C3E87C-7DB8-4592-8EA0-44E6F9810CE2}" srcOrd="5" destOrd="0" parTransId="{6D763800-4A4E-4C28-A090-9798A2C6926C}" sibTransId="{3104C281-F1CD-44E2-95C5-DDB4A56BBA5D}"/>
    <dgm:cxn modelId="{7CA211A5-CF2F-40A8-A042-2FB4360C6D61}" type="presOf" srcId="{778B38F7-01A0-4378-A3F5-C923F90B5317}" destId="{E0CAF426-8D07-472F-9CE7-EDA444C1374E}" srcOrd="0" destOrd="0" presId="urn:microsoft.com/office/officeart/2008/layout/HorizontalMultiLevelHierarchy"/>
    <dgm:cxn modelId="{0E0E91B1-B764-47EB-A7E1-ABB437278C9A}" type="presOf" srcId="{E0D1CF04-8656-4B02-AD59-F3201F68C872}" destId="{AA25D56A-94CA-4976-923B-EE35FBCACBF7}" srcOrd="0" destOrd="0" presId="urn:microsoft.com/office/officeart/2008/layout/HorizontalMultiLevelHierarchy"/>
    <dgm:cxn modelId="{0B9A00B5-108F-4AEF-BF87-5E87377E34C5}" type="presOf" srcId="{6E30ABA1-59DF-4283-802E-9803DD153E7D}" destId="{7627812A-FA04-4FE8-87A0-0EE4417136F2}" srcOrd="0" destOrd="0" presId="urn:microsoft.com/office/officeart/2008/layout/HorizontalMultiLevelHierarchy"/>
    <dgm:cxn modelId="{658A25B6-1E5F-4594-9439-A9E0CDAC634E}" srcId="{C7B326C9-875C-4784-B06D-B4358DB457FE}" destId="{5748EACD-A5AE-4D5C-987E-C75CC18672A7}" srcOrd="4" destOrd="0" parTransId="{657B18DC-2B80-41A4-97AB-3DE18260ABFB}" sibTransId="{835D2DF4-EA47-491F-8461-A8D0D4380D50}"/>
    <dgm:cxn modelId="{E3AEA7C3-1EB5-4F49-A3EA-3E725EEEA93A}" type="presOf" srcId="{778B38F7-01A0-4378-A3F5-C923F90B5317}" destId="{39141EF8-B047-433C-8839-7E7CCBBCBF93}" srcOrd="1" destOrd="0" presId="urn:microsoft.com/office/officeart/2008/layout/HorizontalMultiLevelHierarchy"/>
    <dgm:cxn modelId="{DA5FB7C3-10AB-4133-8C55-0ED1FE6F6F9E}" srcId="{C7B326C9-875C-4784-B06D-B4358DB457FE}" destId="{94523B2F-A446-46E0-AEC1-3A4F7C71EDF1}" srcOrd="3" destOrd="0" parTransId="{18238D64-DA21-42A8-82E8-F6F2FE2F3F23}" sibTransId="{A1C82E34-9100-48A7-8292-858AD03571AA}"/>
    <dgm:cxn modelId="{C9B5F3C5-4E06-415A-8AAA-D4821A92D857}" type="presOf" srcId="{C7B326C9-875C-4784-B06D-B4358DB457FE}" destId="{F0B1FC1C-45AE-49AF-842C-95BA13AD62BC}" srcOrd="0" destOrd="0" presId="urn:microsoft.com/office/officeart/2008/layout/HorizontalMultiLevelHierarchy"/>
    <dgm:cxn modelId="{BBB3A9CC-6139-419E-B9A8-53C062912207}" type="presOf" srcId="{5748EACD-A5AE-4D5C-987E-C75CC18672A7}" destId="{AD8E157D-E119-4185-8953-571A8F5F675D}" srcOrd="0" destOrd="0" presId="urn:microsoft.com/office/officeart/2008/layout/HorizontalMultiLevelHierarchy"/>
    <dgm:cxn modelId="{A15707D3-40CB-4CB2-A4A6-F1D5CCE52815}" type="presOf" srcId="{C7CC3A96-3AE3-47B2-A0B8-ABE6D2B6E6D1}" destId="{92D09957-7A14-42D8-947F-700E104D4F52}" srcOrd="0" destOrd="0" presId="urn:microsoft.com/office/officeart/2008/layout/HorizontalMultiLevelHierarchy"/>
    <dgm:cxn modelId="{4EE9D6DF-99D8-4E63-9EC7-933916E19AC3}" type="presOf" srcId="{62C3E87C-7DB8-4592-8EA0-44E6F9810CE2}" destId="{C8B3CDA3-C43C-4D3B-BFE5-B28943881AC4}" srcOrd="0" destOrd="0" presId="urn:microsoft.com/office/officeart/2008/layout/HorizontalMultiLevelHierarchy"/>
    <dgm:cxn modelId="{89C590E5-5105-48D4-B477-E71F462DB5A2}" type="presOf" srcId="{657B18DC-2B80-41A4-97AB-3DE18260ABFB}" destId="{99C8431F-7F0D-47D5-960C-552CAED139D5}" srcOrd="0" destOrd="0" presId="urn:microsoft.com/office/officeart/2008/layout/HorizontalMultiLevelHierarchy"/>
    <dgm:cxn modelId="{99950AE7-0BDB-4BA0-8150-1AA89CABB70C}" srcId="{C7B326C9-875C-4784-B06D-B4358DB457FE}" destId="{6E30ABA1-59DF-4283-802E-9803DD153E7D}" srcOrd="1" destOrd="0" parTransId="{778B38F7-01A0-4378-A3F5-C923F90B5317}" sibTransId="{340C7733-FE24-4CEE-A016-F87B9CFF7208}"/>
    <dgm:cxn modelId="{5899D3ED-5168-4AE7-AAEE-529A4A4FD862}" type="presOf" srcId="{EEB2B13C-6736-4947-B6A0-084F8F1C8739}" destId="{1DAF5737-F25C-4DA3-8C9D-92328405C4D4}" srcOrd="0" destOrd="0" presId="urn:microsoft.com/office/officeart/2008/layout/HorizontalMultiLevelHierarchy"/>
    <dgm:cxn modelId="{6728DEF6-AE99-418A-B95A-C92F332EB89C}" type="presOf" srcId="{18238D64-DA21-42A8-82E8-F6F2FE2F3F23}" destId="{3F88AF6E-3B40-4856-AAD4-4F99BF53B519}" srcOrd="1" destOrd="0" presId="urn:microsoft.com/office/officeart/2008/layout/HorizontalMultiLevelHierarchy"/>
    <dgm:cxn modelId="{B729B5FA-C991-4F8C-8D97-5D91416A79F8}" type="presOf" srcId="{C5D8F495-E4BF-4F7B-8FEA-1A5A18CA3401}" destId="{33A1989F-022A-4B41-AF7F-F18FF0A1A283}" srcOrd="0" destOrd="0" presId="urn:microsoft.com/office/officeart/2008/layout/HorizontalMultiLevelHierarchy"/>
    <dgm:cxn modelId="{B095BCC8-0E31-4EC5-A805-C52068305FC5}" type="presParOf" srcId="{33A1989F-022A-4B41-AF7F-F18FF0A1A283}" destId="{79FD06D3-A55B-48C1-8975-7476CAD238D7}" srcOrd="0" destOrd="0" presId="urn:microsoft.com/office/officeart/2008/layout/HorizontalMultiLevelHierarchy"/>
    <dgm:cxn modelId="{54B35BAA-DE3C-417C-9CD1-1275482E7A5A}" type="presParOf" srcId="{79FD06D3-A55B-48C1-8975-7476CAD238D7}" destId="{F0B1FC1C-45AE-49AF-842C-95BA13AD62BC}" srcOrd="0" destOrd="0" presId="urn:microsoft.com/office/officeart/2008/layout/HorizontalMultiLevelHierarchy"/>
    <dgm:cxn modelId="{440BDD9E-2221-4D85-BC4E-BFCA98EA978F}" type="presParOf" srcId="{79FD06D3-A55B-48C1-8975-7476CAD238D7}" destId="{3AB9C87F-A4B7-4FBE-91AA-D1710293CB16}" srcOrd="1" destOrd="0" presId="urn:microsoft.com/office/officeart/2008/layout/HorizontalMultiLevelHierarchy"/>
    <dgm:cxn modelId="{1C646894-BEC1-421A-AF28-86B9D83E3DD4}" type="presParOf" srcId="{3AB9C87F-A4B7-4FBE-91AA-D1710293CB16}" destId="{1DAF5737-F25C-4DA3-8C9D-92328405C4D4}" srcOrd="0" destOrd="0" presId="urn:microsoft.com/office/officeart/2008/layout/HorizontalMultiLevelHierarchy"/>
    <dgm:cxn modelId="{19D197F1-C94A-40B0-8A69-DF755664EB47}" type="presParOf" srcId="{1DAF5737-F25C-4DA3-8C9D-92328405C4D4}" destId="{9A3E60D0-1B6C-406A-ABC3-CD177B6E18CE}" srcOrd="0" destOrd="0" presId="urn:microsoft.com/office/officeart/2008/layout/HorizontalMultiLevelHierarchy"/>
    <dgm:cxn modelId="{2CE75B8B-AD4F-4581-BAF4-9E6F066F2773}" type="presParOf" srcId="{3AB9C87F-A4B7-4FBE-91AA-D1710293CB16}" destId="{3C932F2C-F8D6-4A4C-A732-A9D55BA42B5B}" srcOrd="1" destOrd="0" presId="urn:microsoft.com/office/officeart/2008/layout/HorizontalMultiLevelHierarchy"/>
    <dgm:cxn modelId="{9B685A81-CEA4-4CE8-9E1F-F2D277DF36A7}" type="presParOf" srcId="{3C932F2C-F8D6-4A4C-A732-A9D55BA42B5B}" destId="{AA25D56A-94CA-4976-923B-EE35FBCACBF7}" srcOrd="0" destOrd="0" presId="urn:microsoft.com/office/officeart/2008/layout/HorizontalMultiLevelHierarchy"/>
    <dgm:cxn modelId="{969AFFB8-D955-4A5B-9636-59C088F2C03F}" type="presParOf" srcId="{3C932F2C-F8D6-4A4C-A732-A9D55BA42B5B}" destId="{1FE03443-60C6-447B-82BD-E6980FF5E9F9}" srcOrd="1" destOrd="0" presId="urn:microsoft.com/office/officeart/2008/layout/HorizontalMultiLevelHierarchy"/>
    <dgm:cxn modelId="{55830CA2-1F30-4892-97FB-9C4A116F704C}" type="presParOf" srcId="{3AB9C87F-A4B7-4FBE-91AA-D1710293CB16}" destId="{E0CAF426-8D07-472F-9CE7-EDA444C1374E}" srcOrd="2" destOrd="0" presId="urn:microsoft.com/office/officeart/2008/layout/HorizontalMultiLevelHierarchy"/>
    <dgm:cxn modelId="{6DDA8936-B513-4FEC-93B2-708F05E9717B}" type="presParOf" srcId="{E0CAF426-8D07-472F-9CE7-EDA444C1374E}" destId="{39141EF8-B047-433C-8839-7E7CCBBCBF93}" srcOrd="0" destOrd="0" presId="urn:microsoft.com/office/officeart/2008/layout/HorizontalMultiLevelHierarchy"/>
    <dgm:cxn modelId="{447D5293-3ED0-4BD1-9A52-A8BB1FAEC1D0}" type="presParOf" srcId="{3AB9C87F-A4B7-4FBE-91AA-D1710293CB16}" destId="{44AD6D51-1355-421F-A5EB-95962F50EFAD}" srcOrd="3" destOrd="0" presId="urn:microsoft.com/office/officeart/2008/layout/HorizontalMultiLevelHierarchy"/>
    <dgm:cxn modelId="{07BC87EE-0E04-495E-9736-40419D51DBFC}" type="presParOf" srcId="{44AD6D51-1355-421F-A5EB-95962F50EFAD}" destId="{7627812A-FA04-4FE8-87A0-0EE4417136F2}" srcOrd="0" destOrd="0" presId="urn:microsoft.com/office/officeart/2008/layout/HorizontalMultiLevelHierarchy"/>
    <dgm:cxn modelId="{E7FFF550-F83B-40FE-A7B0-0EB5F38B6F03}" type="presParOf" srcId="{44AD6D51-1355-421F-A5EB-95962F50EFAD}" destId="{18F1EA94-46C1-4709-BB0D-B6413DBBE432}" srcOrd="1" destOrd="0" presId="urn:microsoft.com/office/officeart/2008/layout/HorizontalMultiLevelHierarchy"/>
    <dgm:cxn modelId="{8DE7D116-519D-41B3-ACCD-3AE9C899B58E}" type="presParOf" srcId="{3AB9C87F-A4B7-4FBE-91AA-D1710293CB16}" destId="{92D09957-7A14-42D8-947F-700E104D4F52}" srcOrd="4" destOrd="0" presId="urn:microsoft.com/office/officeart/2008/layout/HorizontalMultiLevelHierarchy"/>
    <dgm:cxn modelId="{655CA57B-51BA-48A5-89A6-A1949F3677E6}" type="presParOf" srcId="{92D09957-7A14-42D8-947F-700E104D4F52}" destId="{5F54665E-37EC-4F7F-B686-21ED58A1B489}" srcOrd="0" destOrd="0" presId="urn:microsoft.com/office/officeart/2008/layout/HorizontalMultiLevelHierarchy"/>
    <dgm:cxn modelId="{E950F922-9EAA-424B-87BC-E20957792844}" type="presParOf" srcId="{3AB9C87F-A4B7-4FBE-91AA-D1710293CB16}" destId="{F1695484-62A7-4844-B2EA-0205C27870E4}" srcOrd="5" destOrd="0" presId="urn:microsoft.com/office/officeart/2008/layout/HorizontalMultiLevelHierarchy"/>
    <dgm:cxn modelId="{90DAEC13-B7A4-47C3-8BFE-592D5BC720EC}" type="presParOf" srcId="{F1695484-62A7-4844-B2EA-0205C27870E4}" destId="{29D58161-C2B9-40BB-946D-E0D5E4FCDEEC}" srcOrd="0" destOrd="0" presId="urn:microsoft.com/office/officeart/2008/layout/HorizontalMultiLevelHierarchy"/>
    <dgm:cxn modelId="{4DA31D4D-9A84-4C5A-ACA3-77E9FBAE7F5F}" type="presParOf" srcId="{F1695484-62A7-4844-B2EA-0205C27870E4}" destId="{7EEEC0D1-1ED7-4857-8D8B-5DDB5509A66E}" srcOrd="1" destOrd="0" presId="urn:microsoft.com/office/officeart/2008/layout/HorizontalMultiLevelHierarchy"/>
    <dgm:cxn modelId="{85F129D5-4C5A-4778-AA78-267FBF3D1FEA}" type="presParOf" srcId="{3AB9C87F-A4B7-4FBE-91AA-D1710293CB16}" destId="{13904743-C632-434B-A91C-F0DB29C03A96}" srcOrd="6" destOrd="0" presId="urn:microsoft.com/office/officeart/2008/layout/HorizontalMultiLevelHierarchy"/>
    <dgm:cxn modelId="{93ED9698-C768-488E-A06C-E15F7DB1BF04}" type="presParOf" srcId="{13904743-C632-434B-A91C-F0DB29C03A96}" destId="{3F88AF6E-3B40-4856-AAD4-4F99BF53B519}" srcOrd="0" destOrd="0" presId="urn:microsoft.com/office/officeart/2008/layout/HorizontalMultiLevelHierarchy"/>
    <dgm:cxn modelId="{0114B332-3634-48A6-923F-C6CC78E7016B}" type="presParOf" srcId="{3AB9C87F-A4B7-4FBE-91AA-D1710293CB16}" destId="{61CB0DE9-315C-40D2-97B9-E131B444C6BB}" srcOrd="7" destOrd="0" presId="urn:microsoft.com/office/officeart/2008/layout/HorizontalMultiLevelHierarchy"/>
    <dgm:cxn modelId="{05F3EB22-929A-4B22-BDF8-024B33DBDC7A}" type="presParOf" srcId="{61CB0DE9-315C-40D2-97B9-E131B444C6BB}" destId="{02567AF9-6F15-4166-A373-351FDE23E0F4}" srcOrd="0" destOrd="0" presId="urn:microsoft.com/office/officeart/2008/layout/HorizontalMultiLevelHierarchy"/>
    <dgm:cxn modelId="{F07B52C7-CB51-4833-856A-720B1C5147BD}" type="presParOf" srcId="{61CB0DE9-315C-40D2-97B9-E131B444C6BB}" destId="{9119CA3C-C7CC-401D-BB87-5B4651C97CDF}" srcOrd="1" destOrd="0" presId="urn:microsoft.com/office/officeart/2008/layout/HorizontalMultiLevelHierarchy"/>
    <dgm:cxn modelId="{6A9EDA77-38E6-4E28-96A9-8EF07D838B88}" type="presParOf" srcId="{3AB9C87F-A4B7-4FBE-91AA-D1710293CB16}" destId="{99C8431F-7F0D-47D5-960C-552CAED139D5}" srcOrd="8" destOrd="0" presId="urn:microsoft.com/office/officeart/2008/layout/HorizontalMultiLevelHierarchy"/>
    <dgm:cxn modelId="{CC5AFF0B-FB0C-4FD4-A730-2DFA5074857D}" type="presParOf" srcId="{99C8431F-7F0D-47D5-960C-552CAED139D5}" destId="{461F0561-FCF7-4FF3-9657-251DE69AA316}" srcOrd="0" destOrd="0" presId="urn:microsoft.com/office/officeart/2008/layout/HorizontalMultiLevelHierarchy"/>
    <dgm:cxn modelId="{6E115722-DCFD-4BAF-A6F7-52EC1A32CEBF}" type="presParOf" srcId="{3AB9C87F-A4B7-4FBE-91AA-D1710293CB16}" destId="{ACF0E95A-D77D-4887-A910-CC320F49F765}" srcOrd="9" destOrd="0" presId="urn:microsoft.com/office/officeart/2008/layout/HorizontalMultiLevelHierarchy"/>
    <dgm:cxn modelId="{8AB2BB33-A461-4A2B-918F-EEB4EADD1548}" type="presParOf" srcId="{ACF0E95A-D77D-4887-A910-CC320F49F765}" destId="{AD8E157D-E119-4185-8953-571A8F5F675D}" srcOrd="0" destOrd="0" presId="urn:microsoft.com/office/officeart/2008/layout/HorizontalMultiLevelHierarchy"/>
    <dgm:cxn modelId="{6DD3BA5C-9655-4AD0-AC9D-C7299B0ABB80}" type="presParOf" srcId="{ACF0E95A-D77D-4887-A910-CC320F49F765}" destId="{3823E28F-3621-4534-B2D7-65D6BAF4C8EF}" srcOrd="1" destOrd="0" presId="urn:microsoft.com/office/officeart/2008/layout/HorizontalMultiLevelHierarchy"/>
    <dgm:cxn modelId="{9F138808-9F2C-4A9D-AC29-1F9E36D6F357}" type="presParOf" srcId="{3AB9C87F-A4B7-4FBE-91AA-D1710293CB16}" destId="{34DBAB9C-CA1F-427D-81B7-825A69742D25}" srcOrd="10" destOrd="0" presId="urn:microsoft.com/office/officeart/2008/layout/HorizontalMultiLevelHierarchy"/>
    <dgm:cxn modelId="{36948FC0-9E17-4218-87C7-907498703BCF}" type="presParOf" srcId="{34DBAB9C-CA1F-427D-81B7-825A69742D25}" destId="{7212333E-8A2C-447D-A81C-621A17B0678D}" srcOrd="0" destOrd="0" presId="urn:microsoft.com/office/officeart/2008/layout/HorizontalMultiLevelHierarchy"/>
    <dgm:cxn modelId="{3E1CAA9B-8A24-4E89-9714-53B40EE77CB0}" type="presParOf" srcId="{3AB9C87F-A4B7-4FBE-91AA-D1710293CB16}" destId="{3B328599-AF82-415B-BD93-F4473299B14A}" srcOrd="11" destOrd="0" presId="urn:microsoft.com/office/officeart/2008/layout/HorizontalMultiLevelHierarchy"/>
    <dgm:cxn modelId="{51F8ADF8-2831-400B-A35F-F30ECDA52310}" type="presParOf" srcId="{3B328599-AF82-415B-BD93-F4473299B14A}" destId="{C8B3CDA3-C43C-4D3B-BFE5-B28943881AC4}" srcOrd="0" destOrd="0" presId="urn:microsoft.com/office/officeart/2008/layout/HorizontalMultiLevelHierarchy"/>
    <dgm:cxn modelId="{ED6F827A-37D9-471B-B3A0-4F0E3E9B683C}" type="presParOf" srcId="{3B328599-AF82-415B-BD93-F4473299B14A}" destId="{C908D57A-85E9-4AC9-B1C7-2974CB6AC489}"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7F89F9-F4BA-4AC2-8CBF-722FC0274827}" type="doc">
      <dgm:prSet loTypeId="urn:microsoft.com/office/officeart/2005/8/layout/process1" loCatId="process" qsTypeId="urn:microsoft.com/office/officeart/2005/8/quickstyle/simple1" qsCatId="simple" csTypeId="urn:microsoft.com/office/officeart/2005/8/colors/accent1_2" csCatId="accent1" phldr="1"/>
      <dgm:spPr/>
    </dgm:pt>
    <dgm:pt modelId="{8817332B-8CD2-411F-95C2-4BFDCCDE25F4}">
      <dgm:prSet phldrT="[Văn bản]"/>
      <dgm:spPr/>
      <dgm:t>
        <a:bodyPr/>
        <a:lstStyle/>
        <a:p>
          <a:r>
            <a:rPr lang="vi-VN"/>
            <a:t>Cho máy chạy thử nếu sai thì quay lui</a:t>
          </a:r>
          <a:endParaRPr lang="en-GB"/>
        </a:p>
      </dgm:t>
    </dgm:pt>
    <dgm:pt modelId="{087B0672-A639-4D73-8D7F-9E7EBDED2EB5}" type="parTrans" cxnId="{73545DE6-94BB-4344-A34D-978FED9BE8CF}">
      <dgm:prSet/>
      <dgm:spPr/>
      <dgm:t>
        <a:bodyPr/>
        <a:lstStyle/>
        <a:p>
          <a:endParaRPr lang="en-GB"/>
        </a:p>
      </dgm:t>
    </dgm:pt>
    <dgm:pt modelId="{7BAD6300-9D5F-49FD-B0E4-B91F51E172F3}" type="sibTrans" cxnId="{73545DE6-94BB-4344-A34D-978FED9BE8CF}">
      <dgm:prSet/>
      <dgm:spPr/>
      <dgm:t>
        <a:bodyPr/>
        <a:lstStyle/>
        <a:p>
          <a:endParaRPr lang="en-GB"/>
        </a:p>
      </dgm:t>
    </dgm:pt>
    <dgm:pt modelId="{465C60B5-5770-4BAA-A1E5-37253D8D7497}">
      <dgm:prSet phldrT="[Văn bản]"/>
      <dgm:spPr/>
      <dgm:t>
        <a:bodyPr/>
        <a:lstStyle/>
        <a:p>
          <a:r>
            <a:rPr lang="vi-VN"/>
            <a:t>Trong quá trinh suy dẫn ngược W bằng kĩ thuật thu gọn, tìm xem chuỗi Wi có chứa vế phải của luật hay không, nếu có thì thay thế</a:t>
          </a:r>
          <a:endParaRPr lang="en-GB"/>
        </a:p>
      </dgm:t>
    </dgm:pt>
    <dgm:pt modelId="{18A677D5-2B36-44BE-929E-5519658BA170}" type="parTrans" cxnId="{487820CB-BC52-4478-890F-003452268E7E}">
      <dgm:prSet/>
      <dgm:spPr/>
      <dgm:t>
        <a:bodyPr/>
        <a:lstStyle/>
        <a:p>
          <a:endParaRPr lang="en-GB"/>
        </a:p>
      </dgm:t>
    </dgm:pt>
    <dgm:pt modelId="{EC5F6246-29D3-4706-9A50-F3C4287E19C0}" type="sibTrans" cxnId="{487820CB-BC52-4478-890F-003452268E7E}">
      <dgm:prSet/>
      <dgm:spPr/>
      <dgm:t>
        <a:bodyPr/>
        <a:lstStyle/>
        <a:p>
          <a:endParaRPr lang="en-GB"/>
        </a:p>
      </dgm:t>
    </dgm:pt>
    <dgm:pt modelId="{2D2FA4A7-A190-4080-8DF8-D36ABF259970}">
      <dgm:prSet phldrT="[Văn bản]"/>
      <dgm:spPr/>
      <dgm:t>
        <a:bodyPr/>
        <a:lstStyle/>
        <a:p>
          <a:r>
            <a:rPr lang="vi-VN"/>
            <a:t>Nếu chuỗi không chứa vế phải của luật nào đó thì nhánh thử sai này cần quay lui, ngược lại thì thu gọn và thử tiếp.</a:t>
          </a:r>
          <a:endParaRPr lang="en-GB"/>
        </a:p>
      </dgm:t>
    </dgm:pt>
    <dgm:pt modelId="{F992D89D-30E4-461D-8C40-E05E75B74AB4}" type="parTrans" cxnId="{389DAC8D-221F-4640-BE28-FD9CE79B2AB6}">
      <dgm:prSet/>
      <dgm:spPr/>
      <dgm:t>
        <a:bodyPr/>
        <a:lstStyle/>
        <a:p>
          <a:endParaRPr lang="en-GB"/>
        </a:p>
      </dgm:t>
    </dgm:pt>
    <dgm:pt modelId="{17BBDEF3-3C95-4188-9410-781FABBC0964}" type="sibTrans" cxnId="{389DAC8D-221F-4640-BE28-FD9CE79B2AB6}">
      <dgm:prSet/>
      <dgm:spPr/>
      <dgm:t>
        <a:bodyPr/>
        <a:lstStyle/>
        <a:p>
          <a:endParaRPr lang="en-GB"/>
        </a:p>
      </dgm:t>
    </dgm:pt>
    <dgm:pt modelId="{4FD74669-C768-4023-A8D7-149645C15F0B}">
      <dgm:prSet phldrT="[Văn bản]"/>
      <dgm:spPr/>
      <dgm:t>
        <a:bodyPr/>
        <a:lstStyle/>
        <a:p>
          <a:r>
            <a:rPr lang="vi-VN"/>
            <a:t>Sử dụng stack W để chứa kí hiệu của văn phạm</a:t>
          </a:r>
          <a:endParaRPr lang="en-GB"/>
        </a:p>
      </dgm:t>
    </dgm:pt>
    <dgm:pt modelId="{70C101BF-0B5D-486C-8E18-386ABA717151}" type="parTrans" cxnId="{5CACE2D1-3C9D-4F05-B9C1-E1393F74A829}">
      <dgm:prSet/>
      <dgm:spPr/>
      <dgm:t>
        <a:bodyPr/>
        <a:lstStyle/>
        <a:p>
          <a:endParaRPr lang="en-GB"/>
        </a:p>
      </dgm:t>
    </dgm:pt>
    <dgm:pt modelId="{5798012E-9940-4D09-AAB0-883138EE8C2D}" type="sibTrans" cxnId="{5CACE2D1-3C9D-4F05-B9C1-E1393F74A829}">
      <dgm:prSet/>
      <dgm:spPr/>
      <dgm:t>
        <a:bodyPr/>
        <a:lstStyle/>
        <a:p>
          <a:endParaRPr lang="en-GB"/>
        </a:p>
      </dgm:t>
    </dgm:pt>
    <dgm:pt modelId="{5C81A3A1-A04E-4873-8FEE-B73BF19FBE8A}" type="pres">
      <dgm:prSet presAssocID="{8D7F89F9-F4BA-4AC2-8CBF-722FC0274827}" presName="Name0" presStyleCnt="0">
        <dgm:presLayoutVars>
          <dgm:dir/>
          <dgm:resizeHandles val="exact"/>
        </dgm:presLayoutVars>
      </dgm:prSet>
      <dgm:spPr/>
    </dgm:pt>
    <dgm:pt modelId="{1E47CD58-3135-499F-88FF-20C929419B26}" type="pres">
      <dgm:prSet presAssocID="{8817332B-8CD2-411F-95C2-4BFDCCDE25F4}" presName="node" presStyleLbl="node1" presStyleIdx="0" presStyleCnt="4">
        <dgm:presLayoutVars>
          <dgm:bulletEnabled val="1"/>
        </dgm:presLayoutVars>
      </dgm:prSet>
      <dgm:spPr/>
    </dgm:pt>
    <dgm:pt modelId="{298F8786-922C-4A29-BCEC-62A8BE1C7DB6}" type="pres">
      <dgm:prSet presAssocID="{7BAD6300-9D5F-49FD-B0E4-B91F51E172F3}" presName="sibTrans" presStyleLbl="sibTrans2D1" presStyleIdx="0" presStyleCnt="3"/>
      <dgm:spPr/>
    </dgm:pt>
    <dgm:pt modelId="{0E114C78-9598-48D5-9959-634BF721B76A}" type="pres">
      <dgm:prSet presAssocID="{7BAD6300-9D5F-49FD-B0E4-B91F51E172F3}" presName="connectorText" presStyleLbl="sibTrans2D1" presStyleIdx="0" presStyleCnt="3"/>
      <dgm:spPr/>
    </dgm:pt>
    <dgm:pt modelId="{BDFD10C1-3355-49BB-AAFD-FC03313D4840}" type="pres">
      <dgm:prSet presAssocID="{4FD74669-C768-4023-A8D7-149645C15F0B}" presName="node" presStyleLbl="node1" presStyleIdx="1" presStyleCnt="4">
        <dgm:presLayoutVars>
          <dgm:bulletEnabled val="1"/>
        </dgm:presLayoutVars>
      </dgm:prSet>
      <dgm:spPr/>
    </dgm:pt>
    <dgm:pt modelId="{A062AF6A-9CEC-48E3-9B7B-702DF7BE3C19}" type="pres">
      <dgm:prSet presAssocID="{5798012E-9940-4D09-AAB0-883138EE8C2D}" presName="sibTrans" presStyleLbl="sibTrans2D1" presStyleIdx="1" presStyleCnt="3"/>
      <dgm:spPr/>
    </dgm:pt>
    <dgm:pt modelId="{62A780C6-19E2-4519-AFBB-8C385D681DC0}" type="pres">
      <dgm:prSet presAssocID="{5798012E-9940-4D09-AAB0-883138EE8C2D}" presName="connectorText" presStyleLbl="sibTrans2D1" presStyleIdx="1" presStyleCnt="3"/>
      <dgm:spPr/>
    </dgm:pt>
    <dgm:pt modelId="{78DB0BF3-E731-4992-9BFC-3E6C0D8525A1}" type="pres">
      <dgm:prSet presAssocID="{465C60B5-5770-4BAA-A1E5-37253D8D7497}" presName="node" presStyleLbl="node1" presStyleIdx="2" presStyleCnt="4">
        <dgm:presLayoutVars>
          <dgm:bulletEnabled val="1"/>
        </dgm:presLayoutVars>
      </dgm:prSet>
      <dgm:spPr/>
    </dgm:pt>
    <dgm:pt modelId="{5307A53A-6B2E-4307-9E18-15367CBA372D}" type="pres">
      <dgm:prSet presAssocID="{EC5F6246-29D3-4706-9A50-F3C4287E19C0}" presName="sibTrans" presStyleLbl="sibTrans2D1" presStyleIdx="2" presStyleCnt="3"/>
      <dgm:spPr/>
    </dgm:pt>
    <dgm:pt modelId="{82D89EF6-BD36-4E45-A360-4DE9D5D320E5}" type="pres">
      <dgm:prSet presAssocID="{EC5F6246-29D3-4706-9A50-F3C4287E19C0}" presName="connectorText" presStyleLbl="sibTrans2D1" presStyleIdx="2" presStyleCnt="3"/>
      <dgm:spPr/>
    </dgm:pt>
    <dgm:pt modelId="{A706E7CB-E6BC-41E8-A0B7-9F1C5234B77F}" type="pres">
      <dgm:prSet presAssocID="{2D2FA4A7-A190-4080-8DF8-D36ABF259970}" presName="node" presStyleLbl="node1" presStyleIdx="3" presStyleCnt="4">
        <dgm:presLayoutVars>
          <dgm:bulletEnabled val="1"/>
        </dgm:presLayoutVars>
      </dgm:prSet>
      <dgm:spPr/>
    </dgm:pt>
  </dgm:ptLst>
  <dgm:cxnLst>
    <dgm:cxn modelId="{B98B2727-8B12-4C8E-9F5E-0DDEBF85CEBD}" type="presOf" srcId="{7BAD6300-9D5F-49FD-B0E4-B91F51E172F3}" destId="{298F8786-922C-4A29-BCEC-62A8BE1C7DB6}" srcOrd="0" destOrd="0" presId="urn:microsoft.com/office/officeart/2005/8/layout/process1"/>
    <dgm:cxn modelId="{713F682B-E281-41F4-ABB3-ED445EEF135D}" type="presOf" srcId="{8D7F89F9-F4BA-4AC2-8CBF-722FC0274827}" destId="{5C81A3A1-A04E-4873-8FEE-B73BF19FBE8A}" srcOrd="0" destOrd="0" presId="urn:microsoft.com/office/officeart/2005/8/layout/process1"/>
    <dgm:cxn modelId="{B9E2263F-2388-4C04-AB9C-15B879CA2A0C}" type="presOf" srcId="{7BAD6300-9D5F-49FD-B0E4-B91F51E172F3}" destId="{0E114C78-9598-48D5-9959-634BF721B76A}" srcOrd="1" destOrd="0" presId="urn:microsoft.com/office/officeart/2005/8/layout/process1"/>
    <dgm:cxn modelId="{214A2F6C-985F-4698-8549-43B64008FF5A}" type="presOf" srcId="{8817332B-8CD2-411F-95C2-4BFDCCDE25F4}" destId="{1E47CD58-3135-499F-88FF-20C929419B26}" srcOrd="0" destOrd="0" presId="urn:microsoft.com/office/officeart/2005/8/layout/process1"/>
    <dgm:cxn modelId="{591B1372-9FA0-4631-8A95-0B40A18266CA}" type="presOf" srcId="{EC5F6246-29D3-4706-9A50-F3C4287E19C0}" destId="{82D89EF6-BD36-4E45-A360-4DE9D5D320E5}" srcOrd="1" destOrd="0" presId="urn:microsoft.com/office/officeart/2005/8/layout/process1"/>
    <dgm:cxn modelId="{11A04672-90FA-4F4C-8012-79443F984475}" type="presOf" srcId="{2D2FA4A7-A190-4080-8DF8-D36ABF259970}" destId="{A706E7CB-E6BC-41E8-A0B7-9F1C5234B77F}" srcOrd="0" destOrd="0" presId="urn:microsoft.com/office/officeart/2005/8/layout/process1"/>
    <dgm:cxn modelId="{7C720D80-7FFA-4531-91FD-29B312C44676}" type="presOf" srcId="{4FD74669-C768-4023-A8D7-149645C15F0B}" destId="{BDFD10C1-3355-49BB-AAFD-FC03313D4840}" srcOrd="0" destOrd="0" presId="urn:microsoft.com/office/officeart/2005/8/layout/process1"/>
    <dgm:cxn modelId="{389DAC8D-221F-4640-BE28-FD9CE79B2AB6}" srcId="{8D7F89F9-F4BA-4AC2-8CBF-722FC0274827}" destId="{2D2FA4A7-A190-4080-8DF8-D36ABF259970}" srcOrd="3" destOrd="0" parTransId="{F992D89D-30E4-461D-8C40-E05E75B74AB4}" sibTransId="{17BBDEF3-3C95-4188-9410-781FABBC0964}"/>
    <dgm:cxn modelId="{7B97B6C0-9A64-46F3-A792-9712EFF4E0BD}" type="presOf" srcId="{465C60B5-5770-4BAA-A1E5-37253D8D7497}" destId="{78DB0BF3-E731-4992-9BFC-3E6C0D8525A1}" srcOrd="0" destOrd="0" presId="urn:microsoft.com/office/officeart/2005/8/layout/process1"/>
    <dgm:cxn modelId="{487820CB-BC52-4478-890F-003452268E7E}" srcId="{8D7F89F9-F4BA-4AC2-8CBF-722FC0274827}" destId="{465C60B5-5770-4BAA-A1E5-37253D8D7497}" srcOrd="2" destOrd="0" parTransId="{18A677D5-2B36-44BE-929E-5519658BA170}" sibTransId="{EC5F6246-29D3-4706-9A50-F3C4287E19C0}"/>
    <dgm:cxn modelId="{5CACE2D1-3C9D-4F05-B9C1-E1393F74A829}" srcId="{8D7F89F9-F4BA-4AC2-8CBF-722FC0274827}" destId="{4FD74669-C768-4023-A8D7-149645C15F0B}" srcOrd="1" destOrd="0" parTransId="{70C101BF-0B5D-486C-8E18-386ABA717151}" sibTransId="{5798012E-9940-4D09-AAB0-883138EE8C2D}"/>
    <dgm:cxn modelId="{F36ED2D6-AD18-4000-A108-0E1450B449A8}" type="presOf" srcId="{5798012E-9940-4D09-AAB0-883138EE8C2D}" destId="{62A780C6-19E2-4519-AFBB-8C385D681DC0}" srcOrd="1" destOrd="0" presId="urn:microsoft.com/office/officeart/2005/8/layout/process1"/>
    <dgm:cxn modelId="{F95E02E6-A434-48DE-B830-CEC467BE2AF3}" type="presOf" srcId="{EC5F6246-29D3-4706-9A50-F3C4287E19C0}" destId="{5307A53A-6B2E-4307-9E18-15367CBA372D}" srcOrd="0" destOrd="0" presId="urn:microsoft.com/office/officeart/2005/8/layout/process1"/>
    <dgm:cxn modelId="{73545DE6-94BB-4344-A34D-978FED9BE8CF}" srcId="{8D7F89F9-F4BA-4AC2-8CBF-722FC0274827}" destId="{8817332B-8CD2-411F-95C2-4BFDCCDE25F4}" srcOrd="0" destOrd="0" parTransId="{087B0672-A639-4D73-8D7F-9E7EBDED2EB5}" sibTransId="{7BAD6300-9D5F-49FD-B0E4-B91F51E172F3}"/>
    <dgm:cxn modelId="{E08846E9-21B3-4ED7-8882-0779270E07A2}" type="presOf" srcId="{5798012E-9940-4D09-AAB0-883138EE8C2D}" destId="{A062AF6A-9CEC-48E3-9B7B-702DF7BE3C19}" srcOrd="0" destOrd="0" presId="urn:microsoft.com/office/officeart/2005/8/layout/process1"/>
    <dgm:cxn modelId="{32E410B2-370C-418B-B7C2-AF8F47CA8CD5}" type="presParOf" srcId="{5C81A3A1-A04E-4873-8FEE-B73BF19FBE8A}" destId="{1E47CD58-3135-499F-88FF-20C929419B26}" srcOrd="0" destOrd="0" presId="urn:microsoft.com/office/officeart/2005/8/layout/process1"/>
    <dgm:cxn modelId="{9EA7871C-C350-4034-84C2-E1D25B0971FC}" type="presParOf" srcId="{5C81A3A1-A04E-4873-8FEE-B73BF19FBE8A}" destId="{298F8786-922C-4A29-BCEC-62A8BE1C7DB6}" srcOrd="1" destOrd="0" presId="urn:microsoft.com/office/officeart/2005/8/layout/process1"/>
    <dgm:cxn modelId="{50B155AC-C3A7-453C-B08C-861DB2EFA083}" type="presParOf" srcId="{298F8786-922C-4A29-BCEC-62A8BE1C7DB6}" destId="{0E114C78-9598-48D5-9959-634BF721B76A}" srcOrd="0" destOrd="0" presId="urn:microsoft.com/office/officeart/2005/8/layout/process1"/>
    <dgm:cxn modelId="{DEA1327A-0E52-4A06-99C1-E1173B863525}" type="presParOf" srcId="{5C81A3A1-A04E-4873-8FEE-B73BF19FBE8A}" destId="{BDFD10C1-3355-49BB-AAFD-FC03313D4840}" srcOrd="2" destOrd="0" presId="urn:microsoft.com/office/officeart/2005/8/layout/process1"/>
    <dgm:cxn modelId="{BBB998BE-E867-4231-86AE-2B12401384AE}" type="presParOf" srcId="{5C81A3A1-A04E-4873-8FEE-B73BF19FBE8A}" destId="{A062AF6A-9CEC-48E3-9B7B-702DF7BE3C19}" srcOrd="3" destOrd="0" presId="urn:microsoft.com/office/officeart/2005/8/layout/process1"/>
    <dgm:cxn modelId="{AC9F64F9-717F-46EE-BF6C-BBED11BFBBB8}" type="presParOf" srcId="{A062AF6A-9CEC-48E3-9B7B-702DF7BE3C19}" destId="{62A780C6-19E2-4519-AFBB-8C385D681DC0}" srcOrd="0" destOrd="0" presId="urn:microsoft.com/office/officeart/2005/8/layout/process1"/>
    <dgm:cxn modelId="{35949614-4AAC-44E5-9767-E433AC776E0A}" type="presParOf" srcId="{5C81A3A1-A04E-4873-8FEE-B73BF19FBE8A}" destId="{78DB0BF3-E731-4992-9BFC-3E6C0D8525A1}" srcOrd="4" destOrd="0" presId="urn:microsoft.com/office/officeart/2005/8/layout/process1"/>
    <dgm:cxn modelId="{8F3ACC6C-2BC6-4EAF-95E2-7B1568CE859C}" type="presParOf" srcId="{5C81A3A1-A04E-4873-8FEE-B73BF19FBE8A}" destId="{5307A53A-6B2E-4307-9E18-15367CBA372D}" srcOrd="5" destOrd="0" presId="urn:microsoft.com/office/officeart/2005/8/layout/process1"/>
    <dgm:cxn modelId="{D02DD5D7-7382-4ACF-A33C-2532FCFEF672}" type="presParOf" srcId="{5307A53A-6B2E-4307-9E18-15367CBA372D}" destId="{82D89EF6-BD36-4E45-A360-4DE9D5D320E5}" srcOrd="0" destOrd="0" presId="urn:microsoft.com/office/officeart/2005/8/layout/process1"/>
    <dgm:cxn modelId="{C2816C84-BA92-4510-B3B1-C8B6D3CB1E3F}" type="presParOf" srcId="{5C81A3A1-A04E-4873-8FEE-B73BF19FBE8A}" destId="{A706E7CB-E6BC-41E8-A0B7-9F1C5234B77F}"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B159F8-4F0E-46BE-9BE9-1C7A6FAE530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GB"/>
        </a:p>
      </dgm:t>
    </dgm:pt>
    <dgm:pt modelId="{CEC0682C-92A2-4A8A-A88E-D692B0FBAE5B}">
      <dgm:prSet phldrT="[Văn bản]" custT="1"/>
      <dgm:spPr/>
      <dgm:t>
        <a:bodyPr/>
        <a:lstStyle/>
        <a:p>
          <a:r>
            <a:rPr lang="vi-VN" sz="1800"/>
            <a:t>Mô tả các luật văn phạm của ngôn ngữ nguồn</a:t>
          </a:r>
          <a:endParaRPr lang="en-GB" sz="1800"/>
        </a:p>
      </dgm:t>
    </dgm:pt>
    <dgm:pt modelId="{4364316E-CEF2-45D1-A4F9-B822DDD7FB11}" type="parTrans" cxnId="{E2CFD8E1-3B7A-4263-9CCE-E10A6EC8E939}">
      <dgm:prSet/>
      <dgm:spPr/>
      <dgm:t>
        <a:bodyPr/>
        <a:lstStyle/>
        <a:p>
          <a:endParaRPr lang="en-GB"/>
        </a:p>
      </dgm:t>
    </dgm:pt>
    <dgm:pt modelId="{D8E54083-2F7B-4BC8-B008-597338B2D670}" type="sibTrans" cxnId="{E2CFD8E1-3B7A-4263-9CCE-E10A6EC8E939}">
      <dgm:prSet/>
      <dgm:spPr/>
      <dgm:t>
        <a:bodyPr/>
        <a:lstStyle/>
        <a:p>
          <a:endParaRPr lang="en-GB"/>
        </a:p>
      </dgm:t>
    </dgm:pt>
    <dgm:pt modelId="{338F53FC-0A76-4D1E-B1FC-9A02E46C54E3}">
      <dgm:prSet phldrT="[Văn bản]" custT="1"/>
      <dgm:spPr/>
      <dgm:t>
        <a:bodyPr/>
        <a:lstStyle/>
        <a:p>
          <a:r>
            <a:rPr lang="vi-VN" sz="1400"/>
            <a:t>Các mô tả này ban đầu có thể ở dạng ngôn ngữ tự nhiên</a:t>
          </a:r>
          <a:endParaRPr lang="en-GB" sz="1400"/>
        </a:p>
      </dgm:t>
    </dgm:pt>
    <dgm:pt modelId="{50056C6E-78FE-48E7-8B60-A1E3CA63A211}" type="parTrans" cxnId="{0B82ED06-FC5D-422B-95FC-547D1DBE5978}">
      <dgm:prSet/>
      <dgm:spPr/>
      <dgm:t>
        <a:bodyPr/>
        <a:lstStyle/>
        <a:p>
          <a:endParaRPr lang="en-GB"/>
        </a:p>
      </dgm:t>
    </dgm:pt>
    <dgm:pt modelId="{C90B1955-6040-4403-8930-3150A1E8A062}" type="sibTrans" cxnId="{0B82ED06-FC5D-422B-95FC-547D1DBE5978}">
      <dgm:prSet/>
      <dgm:spPr/>
      <dgm:t>
        <a:bodyPr/>
        <a:lstStyle/>
        <a:p>
          <a:endParaRPr lang="en-GB"/>
        </a:p>
      </dgm:t>
    </dgm:pt>
    <dgm:pt modelId="{C682C3DC-DEC6-4E74-8216-A82D7624531E}">
      <dgm:prSet phldrT="[Văn bản]" custT="1"/>
      <dgm:spPr/>
      <dgm:t>
        <a:bodyPr/>
        <a:lstStyle/>
        <a:p>
          <a:r>
            <a:rPr lang="vi-VN" sz="1400"/>
            <a:t>Đặc tả ý nghĩa các kí hiệu không kết thúc</a:t>
          </a:r>
          <a:endParaRPr lang="en-GB" sz="1400"/>
        </a:p>
      </dgm:t>
    </dgm:pt>
    <dgm:pt modelId="{144C8906-20B7-4D23-AA7A-F29BFDB68E49}" type="parTrans" cxnId="{AAE80D5D-969D-4C44-848E-51D55BFDFE4A}">
      <dgm:prSet/>
      <dgm:spPr/>
      <dgm:t>
        <a:bodyPr/>
        <a:lstStyle/>
        <a:p>
          <a:endParaRPr lang="en-GB"/>
        </a:p>
      </dgm:t>
    </dgm:pt>
    <dgm:pt modelId="{89D107A1-09C1-4404-9729-9B0A5EA42A8C}" type="sibTrans" cxnId="{AAE80D5D-969D-4C44-848E-51D55BFDFE4A}">
      <dgm:prSet/>
      <dgm:spPr/>
      <dgm:t>
        <a:bodyPr/>
        <a:lstStyle/>
        <a:p>
          <a:endParaRPr lang="en-GB"/>
        </a:p>
      </dgm:t>
    </dgm:pt>
    <dgm:pt modelId="{5B3994FD-02E7-4AA7-9B7C-4A9D17B4D18E}">
      <dgm:prSet phldrT="[Văn bản]" custT="1"/>
      <dgm:spPr/>
      <dgm:t>
        <a:bodyPr/>
        <a:lstStyle/>
        <a:p>
          <a:r>
            <a:rPr lang="vi-VN" sz="1400"/>
            <a:t>Chuyển thành các luật văn phạm ở dạng chặt chẽ</a:t>
          </a:r>
          <a:endParaRPr lang="en-GB" sz="1400"/>
        </a:p>
      </dgm:t>
    </dgm:pt>
    <dgm:pt modelId="{8369ADBB-A0F0-4D92-972C-37362A932318}" type="parTrans" cxnId="{78345FCE-AF70-40F3-AF54-81369F868517}">
      <dgm:prSet/>
      <dgm:spPr/>
      <dgm:t>
        <a:bodyPr/>
        <a:lstStyle/>
        <a:p>
          <a:endParaRPr lang="en-GB"/>
        </a:p>
      </dgm:t>
    </dgm:pt>
    <dgm:pt modelId="{861CB8A4-5130-4341-871E-BB45A7D2636D}" type="sibTrans" cxnId="{78345FCE-AF70-40F3-AF54-81369F868517}">
      <dgm:prSet/>
      <dgm:spPr/>
      <dgm:t>
        <a:bodyPr/>
        <a:lstStyle/>
        <a:p>
          <a:endParaRPr lang="en-GB"/>
        </a:p>
      </dgm:t>
    </dgm:pt>
    <dgm:pt modelId="{FB73CFC6-2D6C-4CB3-8BA9-4F2817768BA4}" type="pres">
      <dgm:prSet presAssocID="{3AB159F8-4F0E-46BE-9BE9-1C7A6FAE5308}" presName="vert0" presStyleCnt="0">
        <dgm:presLayoutVars>
          <dgm:dir/>
          <dgm:animOne val="branch"/>
          <dgm:animLvl val="lvl"/>
        </dgm:presLayoutVars>
      </dgm:prSet>
      <dgm:spPr/>
    </dgm:pt>
    <dgm:pt modelId="{74A6A151-B32D-4853-B990-CD7307A0A0A0}" type="pres">
      <dgm:prSet presAssocID="{CEC0682C-92A2-4A8A-A88E-D692B0FBAE5B}" presName="thickLine" presStyleLbl="alignNode1" presStyleIdx="0" presStyleCnt="1"/>
      <dgm:spPr/>
    </dgm:pt>
    <dgm:pt modelId="{E22C92E1-FFD6-42E1-9A58-B06419459A7B}" type="pres">
      <dgm:prSet presAssocID="{CEC0682C-92A2-4A8A-A88E-D692B0FBAE5B}" presName="horz1" presStyleCnt="0"/>
      <dgm:spPr/>
    </dgm:pt>
    <dgm:pt modelId="{81A30FAB-3D4B-4F71-95BE-7467A3833B02}" type="pres">
      <dgm:prSet presAssocID="{CEC0682C-92A2-4A8A-A88E-D692B0FBAE5B}" presName="tx1" presStyleLbl="revTx" presStyleIdx="0" presStyleCnt="4"/>
      <dgm:spPr/>
    </dgm:pt>
    <dgm:pt modelId="{8A71F827-A8F8-4A84-8F1B-0C668282FACE}" type="pres">
      <dgm:prSet presAssocID="{CEC0682C-92A2-4A8A-A88E-D692B0FBAE5B}" presName="vert1" presStyleCnt="0"/>
      <dgm:spPr/>
    </dgm:pt>
    <dgm:pt modelId="{9FE70AA2-95CA-4D47-B64B-7E1B4EC94BF8}" type="pres">
      <dgm:prSet presAssocID="{338F53FC-0A76-4D1E-B1FC-9A02E46C54E3}" presName="vertSpace2a" presStyleCnt="0"/>
      <dgm:spPr/>
    </dgm:pt>
    <dgm:pt modelId="{0E7B2809-2597-4A46-9BD9-82C63D8C9A72}" type="pres">
      <dgm:prSet presAssocID="{338F53FC-0A76-4D1E-B1FC-9A02E46C54E3}" presName="horz2" presStyleCnt="0"/>
      <dgm:spPr/>
    </dgm:pt>
    <dgm:pt modelId="{2A51A4B1-2639-4A94-A9F9-10A1A9C84B45}" type="pres">
      <dgm:prSet presAssocID="{338F53FC-0A76-4D1E-B1FC-9A02E46C54E3}" presName="horzSpace2" presStyleCnt="0"/>
      <dgm:spPr/>
    </dgm:pt>
    <dgm:pt modelId="{80C6D0B9-E7F4-4ACD-9063-54A64CD8F5BE}" type="pres">
      <dgm:prSet presAssocID="{338F53FC-0A76-4D1E-B1FC-9A02E46C54E3}" presName="tx2" presStyleLbl="revTx" presStyleIdx="1" presStyleCnt="4"/>
      <dgm:spPr/>
    </dgm:pt>
    <dgm:pt modelId="{9F59F435-0219-4F57-A82D-FD621136162C}" type="pres">
      <dgm:prSet presAssocID="{338F53FC-0A76-4D1E-B1FC-9A02E46C54E3}" presName="vert2" presStyleCnt="0"/>
      <dgm:spPr/>
    </dgm:pt>
    <dgm:pt modelId="{6EA0AA3A-16DA-4D4A-A0B7-6E0133F8E31C}" type="pres">
      <dgm:prSet presAssocID="{338F53FC-0A76-4D1E-B1FC-9A02E46C54E3}" presName="thinLine2b" presStyleLbl="callout" presStyleIdx="0" presStyleCnt="3"/>
      <dgm:spPr/>
    </dgm:pt>
    <dgm:pt modelId="{88EF2BF8-9016-4623-AB98-B6DF8C1DCCF3}" type="pres">
      <dgm:prSet presAssocID="{338F53FC-0A76-4D1E-B1FC-9A02E46C54E3}" presName="vertSpace2b" presStyleCnt="0"/>
      <dgm:spPr/>
    </dgm:pt>
    <dgm:pt modelId="{E1840B3A-51B8-4E12-A108-6EC5D062C14E}" type="pres">
      <dgm:prSet presAssocID="{C682C3DC-DEC6-4E74-8216-A82D7624531E}" presName="horz2" presStyleCnt="0"/>
      <dgm:spPr/>
    </dgm:pt>
    <dgm:pt modelId="{9CFD9E87-F384-4845-B929-13FEE2B4D5A9}" type="pres">
      <dgm:prSet presAssocID="{C682C3DC-DEC6-4E74-8216-A82D7624531E}" presName="horzSpace2" presStyleCnt="0"/>
      <dgm:spPr/>
    </dgm:pt>
    <dgm:pt modelId="{8C14C60A-29D9-4429-A6E3-B574E204F9C3}" type="pres">
      <dgm:prSet presAssocID="{C682C3DC-DEC6-4E74-8216-A82D7624531E}" presName="tx2" presStyleLbl="revTx" presStyleIdx="2" presStyleCnt="4"/>
      <dgm:spPr/>
    </dgm:pt>
    <dgm:pt modelId="{14B7C69C-C0AF-4CC3-8C52-AEF037DA7679}" type="pres">
      <dgm:prSet presAssocID="{C682C3DC-DEC6-4E74-8216-A82D7624531E}" presName="vert2" presStyleCnt="0"/>
      <dgm:spPr/>
    </dgm:pt>
    <dgm:pt modelId="{59F23071-4D31-49F3-9C6D-F8922C8DB6DC}" type="pres">
      <dgm:prSet presAssocID="{C682C3DC-DEC6-4E74-8216-A82D7624531E}" presName="thinLine2b" presStyleLbl="callout" presStyleIdx="1" presStyleCnt="3"/>
      <dgm:spPr/>
    </dgm:pt>
    <dgm:pt modelId="{9C675EE5-68DA-4D12-AAED-72B82D2354F1}" type="pres">
      <dgm:prSet presAssocID="{C682C3DC-DEC6-4E74-8216-A82D7624531E}" presName="vertSpace2b" presStyleCnt="0"/>
      <dgm:spPr/>
    </dgm:pt>
    <dgm:pt modelId="{0F5735B8-EE56-4DD1-991B-1A309C7E6FFA}" type="pres">
      <dgm:prSet presAssocID="{5B3994FD-02E7-4AA7-9B7C-4A9D17B4D18E}" presName="horz2" presStyleCnt="0"/>
      <dgm:spPr/>
    </dgm:pt>
    <dgm:pt modelId="{B6E25BFE-FD55-47F2-92DB-D256888F0C10}" type="pres">
      <dgm:prSet presAssocID="{5B3994FD-02E7-4AA7-9B7C-4A9D17B4D18E}" presName="horzSpace2" presStyleCnt="0"/>
      <dgm:spPr/>
    </dgm:pt>
    <dgm:pt modelId="{3D42C592-E2BF-420C-92DA-1A3127425C2D}" type="pres">
      <dgm:prSet presAssocID="{5B3994FD-02E7-4AA7-9B7C-4A9D17B4D18E}" presName="tx2" presStyleLbl="revTx" presStyleIdx="3" presStyleCnt="4"/>
      <dgm:spPr/>
    </dgm:pt>
    <dgm:pt modelId="{7EC07983-2C28-4139-8F27-407AD678F86A}" type="pres">
      <dgm:prSet presAssocID="{5B3994FD-02E7-4AA7-9B7C-4A9D17B4D18E}" presName="vert2" presStyleCnt="0"/>
      <dgm:spPr/>
    </dgm:pt>
    <dgm:pt modelId="{78F28394-FC66-495D-849D-6270CCDA74DC}" type="pres">
      <dgm:prSet presAssocID="{5B3994FD-02E7-4AA7-9B7C-4A9D17B4D18E}" presName="thinLine2b" presStyleLbl="callout" presStyleIdx="2" presStyleCnt="3"/>
      <dgm:spPr/>
    </dgm:pt>
    <dgm:pt modelId="{D00734BB-901F-468D-9DB8-02E1713F7589}" type="pres">
      <dgm:prSet presAssocID="{5B3994FD-02E7-4AA7-9B7C-4A9D17B4D18E}" presName="vertSpace2b" presStyleCnt="0"/>
      <dgm:spPr/>
    </dgm:pt>
  </dgm:ptLst>
  <dgm:cxnLst>
    <dgm:cxn modelId="{0B82ED06-FC5D-422B-95FC-547D1DBE5978}" srcId="{CEC0682C-92A2-4A8A-A88E-D692B0FBAE5B}" destId="{338F53FC-0A76-4D1E-B1FC-9A02E46C54E3}" srcOrd="0" destOrd="0" parTransId="{50056C6E-78FE-48E7-8B60-A1E3CA63A211}" sibTransId="{C90B1955-6040-4403-8930-3150A1E8A062}"/>
    <dgm:cxn modelId="{AAE80D5D-969D-4C44-848E-51D55BFDFE4A}" srcId="{CEC0682C-92A2-4A8A-A88E-D692B0FBAE5B}" destId="{C682C3DC-DEC6-4E74-8216-A82D7624531E}" srcOrd="1" destOrd="0" parTransId="{144C8906-20B7-4D23-AA7A-F29BFDB68E49}" sibTransId="{89D107A1-09C1-4404-9729-9B0A5EA42A8C}"/>
    <dgm:cxn modelId="{B2923B73-96B2-425E-A561-0A2425A98CE1}" type="presOf" srcId="{CEC0682C-92A2-4A8A-A88E-D692B0FBAE5B}" destId="{81A30FAB-3D4B-4F71-95BE-7467A3833B02}" srcOrd="0" destOrd="0" presId="urn:microsoft.com/office/officeart/2008/layout/LinedList"/>
    <dgm:cxn modelId="{4E248D8E-F73D-4D40-A22A-CBD6A4B75666}" type="presOf" srcId="{C682C3DC-DEC6-4E74-8216-A82D7624531E}" destId="{8C14C60A-29D9-4429-A6E3-B574E204F9C3}" srcOrd="0" destOrd="0" presId="urn:microsoft.com/office/officeart/2008/layout/LinedList"/>
    <dgm:cxn modelId="{91B6D8AC-0EF0-441C-8950-4B7A301986B3}" type="presOf" srcId="{3AB159F8-4F0E-46BE-9BE9-1C7A6FAE5308}" destId="{FB73CFC6-2D6C-4CB3-8BA9-4F2817768BA4}" srcOrd="0" destOrd="0" presId="urn:microsoft.com/office/officeart/2008/layout/LinedList"/>
    <dgm:cxn modelId="{78345FCE-AF70-40F3-AF54-81369F868517}" srcId="{CEC0682C-92A2-4A8A-A88E-D692B0FBAE5B}" destId="{5B3994FD-02E7-4AA7-9B7C-4A9D17B4D18E}" srcOrd="2" destOrd="0" parTransId="{8369ADBB-A0F0-4D92-972C-37362A932318}" sibTransId="{861CB8A4-5130-4341-871E-BB45A7D2636D}"/>
    <dgm:cxn modelId="{E2CFD8E1-3B7A-4263-9CCE-E10A6EC8E939}" srcId="{3AB159F8-4F0E-46BE-9BE9-1C7A6FAE5308}" destId="{CEC0682C-92A2-4A8A-A88E-D692B0FBAE5B}" srcOrd="0" destOrd="0" parTransId="{4364316E-CEF2-45D1-A4F9-B822DDD7FB11}" sibTransId="{D8E54083-2F7B-4BC8-B008-597338B2D670}"/>
    <dgm:cxn modelId="{482C45E9-3567-48A2-A48B-E4AD642FF7D5}" type="presOf" srcId="{338F53FC-0A76-4D1E-B1FC-9A02E46C54E3}" destId="{80C6D0B9-E7F4-4ACD-9063-54A64CD8F5BE}" srcOrd="0" destOrd="0" presId="urn:microsoft.com/office/officeart/2008/layout/LinedList"/>
    <dgm:cxn modelId="{50F744EE-DC52-4007-8748-28A1EC2EA96D}" type="presOf" srcId="{5B3994FD-02E7-4AA7-9B7C-4A9D17B4D18E}" destId="{3D42C592-E2BF-420C-92DA-1A3127425C2D}" srcOrd="0" destOrd="0" presId="urn:microsoft.com/office/officeart/2008/layout/LinedList"/>
    <dgm:cxn modelId="{05AA085F-0EC1-4F99-BFC5-4EC9B55C1743}" type="presParOf" srcId="{FB73CFC6-2D6C-4CB3-8BA9-4F2817768BA4}" destId="{74A6A151-B32D-4853-B990-CD7307A0A0A0}" srcOrd="0" destOrd="0" presId="urn:microsoft.com/office/officeart/2008/layout/LinedList"/>
    <dgm:cxn modelId="{FB1C6E2E-B62B-4262-B33F-8314CA2330E9}" type="presParOf" srcId="{FB73CFC6-2D6C-4CB3-8BA9-4F2817768BA4}" destId="{E22C92E1-FFD6-42E1-9A58-B06419459A7B}" srcOrd="1" destOrd="0" presId="urn:microsoft.com/office/officeart/2008/layout/LinedList"/>
    <dgm:cxn modelId="{FB056A04-A02F-4F22-9282-2573F59D7C00}" type="presParOf" srcId="{E22C92E1-FFD6-42E1-9A58-B06419459A7B}" destId="{81A30FAB-3D4B-4F71-95BE-7467A3833B02}" srcOrd="0" destOrd="0" presId="urn:microsoft.com/office/officeart/2008/layout/LinedList"/>
    <dgm:cxn modelId="{06B6A2DF-382C-49DA-B1F4-E218BDAB2412}" type="presParOf" srcId="{E22C92E1-FFD6-42E1-9A58-B06419459A7B}" destId="{8A71F827-A8F8-4A84-8F1B-0C668282FACE}" srcOrd="1" destOrd="0" presId="urn:microsoft.com/office/officeart/2008/layout/LinedList"/>
    <dgm:cxn modelId="{139D3272-0133-4013-BE2C-AC52BA2024EA}" type="presParOf" srcId="{8A71F827-A8F8-4A84-8F1B-0C668282FACE}" destId="{9FE70AA2-95CA-4D47-B64B-7E1B4EC94BF8}" srcOrd="0" destOrd="0" presId="urn:microsoft.com/office/officeart/2008/layout/LinedList"/>
    <dgm:cxn modelId="{C2D88D8A-A91A-4E72-8ECF-17D3DFBAB8B7}" type="presParOf" srcId="{8A71F827-A8F8-4A84-8F1B-0C668282FACE}" destId="{0E7B2809-2597-4A46-9BD9-82C63D8C9A72}" srcOrd="1" destOrd="0" presId="urn:microsoft.com/office/officeart/2008/layout/LinedList"/>
    <dgm:cxn modelId="{EA601FE4-4AE9-4C1D-978C-AF27E0A72129}" type="presParOf" srcId="{0E7B2809-2597-4A46-9BD9-82C63D8C9A72}" destId="{2A51A4B1-2639-4A94-A9F9-10A1A9C84B45}" srcOrd="0" destOrd="0" presId="urn:microsoft.com/office/officeart/2008/layout/LinedList"/>
    <dgm:cxn modelId="{D0F6ECD3-FA20-4566-BF39-A0D4DCB5B529}" type="presParOf" srcId="{0E7B2809-2597-4A46-9BD9-82C63D8C9A72}" destId="{80C6D0B9-E7F4-4ACD-9063-54A64CD8F5BE}" srcOrd="1" destOrd="0" presId="urn:microsoft.com/office/officeart/2008/layout/LinedList"/>
    <dgm:cxn modelId="{F8B0BB8A-C400-4645-855F-650123093CE9}" type="presParOf" srcId="{0E7B2809-2597-4A46-9BD9-82C63D8C9A72}" destId="{9F59F435-0219-4F57-A82D-FD621136162C}" srcOrd="2" destOrd="0" presId="urn:microsoft.com/office/officeart/2008/layout/LinedList"/>
    <dgm:cxn modelId="{C31FF91F-5814-4527-A663-D0561519E46B}" type="presParOf" srcId="{8A71F827-A8F8-4A84-8F1B-0C668282FACE}" destId="{6EA0AA3A-16DA-4D4A-A0B7-6E0133F8E31C}" srcOrd="2" destOrd="0" presId="urn:microsoft.com/office/officeart/2008/layout/LinedList"/>
    <dgm:cxn modelId="{602ACADA-70F6-49BB-95AF-2299A39EEB4A}" type="presParOf" srcId="{8A71F827-A8F8-4A84-8F1B-0C668282FACE}" destId="{88EF2BF8-9016-4623-AB98-B6DF8C1DCCF3}" srcOrd="3" destOrd="0" presId="urn:microsoft.com/office/officeart/2008/layout/LinedList"/>
    <dgm:cxn modelId="{715A25EC-D833-48D0-A8ED-026306A90D31}" type="presParOf" srcId="{8A71F827-A8F8-4A84-8F1B-0C668282FACE}" destId="{E1840B3A-51B8-4E12-A108-6EC5D062C14E}" srcOrd="4" destOrd="0" presId="urn:microsoft.com/office/officeart/2008/layout/LinedList"/>
    <dgm:cxn modelId="{805E3D17-2549-421A-A3FC-67DD7757C455}" type="presParOf" srcId="{E1840B3A-51B8-4E12-A108-6EC5D062C14E}" destId="{9CFD9E87-F384-4845-B929-13FEE2B4D5A9}" srcOrd="0" destOrd="0" presId="urn:microsoft.com/office/officeart/2008/layout/LinedList"/>
    <dgm:cxn modelId="{47B12DB8-14EF-493A-9F27-0F4E1D258EE5}" type="presParOf" srcId="{E1840B3A-51B8-4E12-A108-6EC5D062C14E}" destId="{8C14C60A-29D9-4429-A6E3-B574E204F9C3}" srcOrd="1" destOrd="0" presId="urn:microsoft.com/office/officeart/2008/layout/LinedList"/>
    <dgm:cxn modelId="{85A99B8C-ECA0-4558-903C-ED176E6CB242}" type="presParOf" srcId="{E1840B3A-51B8-4E12-A108-6EC5D062C14E}" destId="{14B7C69C-C0AF-4CC3-8C52-AEF037DA7679}" srcOrd="2" destOrd="0" presId="urn:microsoft.com/office/officeart/2008/layout/LinedList"/>
    <dgm:cxn modelId="{C08668DB-D5D7-4EAC-AD80-5B7DF32F4708}" type="presParOf" srcId="{8A71F827-A8F8-4A84-8F1B-0C668282FACE}" destId="{59F23071-4D31-49F3-9C6D-F8922C8DB6DC}" srcOrd="5" destOrd="0" presId="urn:microsoft.com/office/officeart/2008/layout/LinedList"/>
    <dgm:cxn modelId="{5E12A633-738E-4565-BF31-BAD07238E368}" type="presParOf" srcId="{8A71F827-A8F8-4A84-8F1B-0C668282FACE}" destId="{9C675EE5-68DA-4D12-AAED-72B82D2354F1}" srcOrd="6" destOrd="0" presId="urn:microsoft.com/office/officeart/2008/layout/LinedList"/>
    <dgm:cxn modelId="{06536F84-4000-4D7F-80CA-1E8CD4AF6BD5}" type="presParOf" srcId="{8A71F827-A8F8-4A84-8F1B-0C668282FACE}" destId="{0F5735B8-EE56-4DD1-991B-1A309C7E6FFA}" srcOrd="7" destOrd="0" presId="urn:microsoft.com/office/officeart/2008/layout/LinedList"/>
    <dgm:cxn modelId="{DCAAAF55-6530-4F88-B47E-F651BB9414A6}" type="presParOf" srcId="{0F5735B8-EE56-4DD1-991B-1A309C7E6FFA}" destId="{B6E25BFE-FD55-47F2-92DB-D256888F0C10}" srcOrd="0" destOrd="0" presId="urn:microsoft.com/office/officeart/2008/layout/LinedList"/>
    <dgm:cxn modelId="{5DB9D67A-3CCB-4220-95A4-C2FC04178636}" type="presParOf" srcId="{0F5735B8-EE56-4DD1-991B-1A309C7E6FFA}" destId="{3D42C592-E2BF-420C-92DA-1A3127425C2D}" srcOrd="1" destOrd="0" presId="urn:microsoft.com/office/officeart/2008/layout/LinedList"/>
    <dgm:cxn modelId="{0EAD30AB-C17F-42ED-8764-0901F1A14ECF}" type="presParOf" srcId="{0F5735B8-EE56-4DD1-991B-1A309C7E6FFA}" destId="{7EC07983-2C28-4139-8F27-407AD678F86A}" srcOrd="2" destOrd="0" presId="urn:microsoft.com/office/officeart/2008/layout/LinedList"/>
    <dgm:cxn modelId="{E6FE5DC9-5501-4913-8801-9AF2DD1EB15A}" type="presParOf" srcId="{8A71F827-A8F8-4A84-8F1B-0C668282FACE}" destId="{78F28394-FC66-495D-849D-6270CCDA74DC}" srcOrd="8" destOrd="0" presId="urn:microsoft.com/office/officeart/2008/layout/LinedList"/>
    <dgm:cxn modelId="{A47667CA-7E01-48A1-961F-692B71ABD718}" type="presParOf" srcId="{8A71F827-A8F8-4A84-8F1B-0C668282FACE}" destId="{D00734BB-901F-468D-9DB8-02E1713F7589}"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EEDDF96-3F38-4CA3-9136-70644FA6D06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GB"/>
        </a:p>
      </dgm:t>
    </dgm:pt>
    <dgm:pt modelId="{3A71E214-AE6D-4C3A-83FC-AE6462EE17AA}">
      <dgm:prSet phldrT="[Văn bản]" custT="1"/>
      <dgm:spPr/>
      <dgm:t>
        <a:bodyPr/>
        <a:lstStyle/>
        <a:p>
          <a:r>
            <a:rPr lang="vi-VN" sz="1800"/>
            <a:t>Phân tích bộ văn phạm để lựa chọn phương pháp phân tích cú pháp phù hợp nhất</a:t>
          </a:r>
          <a:endParaRPr lang="en-GB" sz="1800"/>
        </a:p>
      </dgm:t>
    </dgm:pt>
    <dgm:pt modelId="{DBC0DA1C-93A4-4F1A-9CD7-4F045F586D41}" type="parTrans" cxnId="{D9A41D82-7BE0-4ECA-A28B-AC62764169D2}">
      <dgm:prSet/>
      <dgm:spPr/>
      <dgm:t>
        <a:bodyPr/>
        <a:lstStyle/>
        <a:p>
          <a:endParaRPr lang="en-GB"/>
        </a:p>
      </dgm:t>
    </dgm:pt>
    <dgm:pt modelId="{83F66E54-6B1C-4495-AA04-714D9A40375E}" type="sibTrans" cxnId="{D9A41D82-7BE0-4ECA-A28B-AC62764169D2}">
      <dgm:prSet/>
      <dgm:spPr/>
      <dgm:t>
        <a:bodyPr/>
        <a:lstStyle/>
        <a:p>
          <a:endParaRPr lang="en-GB"/>
        </a:p>
      </dgm:t>
    </dgm:pt>
    <dgm:pt modelId="{DED5EEAF-F6D3-435A-9ADE-1DBD1DCFF6A7}">
      <dgm:prSet phldrT="[Văn bản]" custT="1"/>
      <dgm:spPr/>
      <dgm:t>
        <a:bodyPr/>
        <a:lstStyle/>
        <a:p>
          <a:r>
            <a:rPr lang="vi-VN" sz="1400"/>
            <a:t>Văn phạm có nhập nhằng hay không?</a:t>
          </a:r>
          <a:endParaRPr lang="en-GB" sz="1400"/>
        </a:p>
      </dgm:t>
    </dgm:pt>
    <dgm:pt modelId="{21D53693-2022-4BD9-A8EA-D41F55416C7C}" type="parTrans" cxnId="{F4BF259F-6695-43E6-A242-2EA5059788B2}">
      <dgm:prSet/>
      <dgm:spPr/>
      <dgm:t>
        <a:bodyPr/>
        <a:lstStyle/>
        <a:p>
          <a:endParaRPr lang="en-GB"/>
        </a:p>
      </dgm:t>
    </dgm:pt>
    <dgm:pt modelId="{8BE75AF6-1821-4553-8344-58EBC579EAF8}" type="sibTrans" cxnId="{F4BF259F-6695-43E6-A242-2EA5059788B2}">
      <dgm:prSet/>
      <dgm:spPr/>
      <dgm:t>
        <a:bodyPr/>
        <a:lstStyle/>
        <a:p>
          <a:endParaRPr lang="en-GB"/>
        </a:p>
      </dgm:t>
    </dgm:pt>
    <dgm:pt modelId="{CCF4EB6F-1EAF-4297-B5EB-B0DF631CE65D}">
      <dgm:prSet phldrT="[Văn bản]" custT="1"/>
      <dgm:spPr/>
      <dgm:t>
        <a:bodyPr/>
        <a:lstStyle/>
        <a:p>
          <a:r>
            <a:rPr lang="vi-VN" sz="1400"/>
            <a:t>Văn phạm có sự mơ hồ hay không?</a:t>
          </a:r>
          <a:endParaRPr lang="en-GB" sz="1400"/>
        </a:p>
      </dgm:t>
    </dgm:pt>
    <dgm:pt modelId="{87B80770-4BCC-457B-B8D0-AF591C9DEC1E}" type="parTrans" cxnId="{30E82F7D-F4B4-4711-A992-3A7AA74D9037}">
      <dgm:prSet/>
      <dgm:spPr/>
      <dgm:t>
        <a:bodyPr/>
        <a:lstStyle/>
        <a:p>
          <a:endParaRPr lang="en-GB"/>
        </a:p>
      </dgm:t>
    </dgm:pt>
    <dgm:pt modelId="{EE8C47C6-E30A-45BF-A905-1596B8A17CB3}" type="sibTrans" cxnId="{30E82F7D-F4B4-4711-A992-3A7AA74D9037}">
      <dgm:prSet/>
      <dgm:spPr/>
      <dgm:t>
        <a:bodyPr/>
        <a:lstStyle/>
        <a:p>
          <a:endParaRPr lang="en-GB"/>
        </a:p>
      </dgm:t>
    </dgm:pt>
    <dgm:pt modelId="{E636D81B-E49F-44E0-8EA7-04D5F11D3F0A}">
      <dgm:prSet phldrT="[Văn bản]" custT="1"/>
      <dgm:spPr/>
      <dgm:t>
        <a:bodyPr/>
        <a:lstStyle/>
        <a:p>
          <a:r>
            <a:rPr lang="vi-VN" sz="1400"/>
            <a:t>Văn phạm có độ phức tạp ở mức độ nào?</a:t>
          </a:r>
          <a:endParaRPr lang="en-GB" sz="1400"/>
        </a:p>
      </dgm:t>
    </dgm:pt>
    <dgm:pt modelId="{DB52D260-E47D-40EC-ACE1-A6C758A20D5C}" type="parTrans" cxnId="{6B42B55B-DD8B-4646-9436-85368D9D186F}">
      <dgm:prSet/>
      <dgm:spPr/>
      <dgm:t>
        <a:bodyPr/>
        <a:lstStyle/>
        <a:p>
          <a:endParaRPr lang="en-GB"/>
        </a:p>
      </dgm:t>
    </dgm:pt>
    <dgm:pt modelId="{15F30EFE-EADF-4D35-B60C-B4BD3342498B}" type="sibTrans" cxnId="{6B42B55B-DD8B-4646-9436-85368D9D186F}">
      <dgm:prSet/>
      <dgm:spPr/>
      <dgm:t>
        <a:bodyPr/>
        <a:lstStyle/>
        <a:p>
          <a:endParaRPr lang="en-GB"/>
        </a:p>
      </dgm:t>
    </dgm:pt>
    <dgm:pt modelId="{25C753AE-E1D9-4871-9D85-8E0DE044A837}">
      <dgm:prSet phldrT="[Văn bản]" custT="1"/>
      <dgm:spPr/>
      <dgm:t>
        <a:bodyPr/>
        <a:lstStyle/>
        <a:p>
          <a:r>
            <a:rPr lang="vi-VN" sz="1400"/>
            <a:t>Văn phạm có đệ quy trái hay không?</a:t>
          </a:r>
          <a:endParaRPr lang="en-GB" sz="1400"/>
        </a:p>
      </dgm:t>
    </dgm:pt>
    <dgm:pt modelId="{FDEE89BF-EDF7-470A-A180-65F792478079}" type="parTrans" cxnId="{1301C6CB-D160-4D9A-8F91-E4BBF823E3F1}">
      <dgm:prSet/>
      <dgm:spPr/>
      <dgm:t>
        <a:bodyPr/>
        <a:lstStyle/>
        <a:p>
          <a:endParaRPr lang="en-GB"/>
        </a:p>
      </dgm:t>
    </dgm:pt>
    <dgm:pt modelId="{716BAD97-BB84-4AB9-B011-B96A5E944F76}" type="sibTrans" cxnId="{1301C6CB-D160-4D9A-8F91-E4BBF823E3F1}">
      <dgm:prSet/>
      <dgm:spPr/>
      <dgm:t>
        <a:bodyPr/>
        <a:lstStyle/>
        <a:p>
          <a:endParaRPr lang="en-GB"/>
        </a:p>
      </dgm:t>
    </dgm:pt>
    <dgm:pt modelId="{92F9F896-281D-487C-B315-5AECBEBBE45E}" type="pres">
      <dgm:prSet presAssocID="{0EEDDF96-3F38-4CA3-9136-70644FA6D060}" presName="vert0" presStyleCnt="0">
        <dgm:presLayoutVars>
          <dgm:dir/>
          <dgm:animOne val="branch"/>
          <dgm:animLvl val="lvl"/>
        </dgm:presLayoutVars>
      </dgm:prSet>
      <dgm:spPr/>
    </dgm:pt>
    <dgm:pt modelId="{8B7ADE0E-B5E7-424F-81EE-E9759A025949}" type="pres">
      <dgm:prSet presAssocID="{3A71E214-AE6D-4C3A-83FC-AE6462EE17AA}" presName="thickLine" presStyleLbl="alignNode1" presStyleIdx="0" presStyleCnt="1"/>
      <dgm:spPr/>
    </dgm:pt>
    <dgm:pt modelId="{2B8A49CC-9D20-4F90-A96D-9AD0D592D876}" type="pres">
      <dgm:prSet presAssocID="{3A71E214-AE6D-4C3A-83FC-AE6462EE17AA}" presName="horz1" presStyleCnt="0"/>
      <dgm:spPr/>
    </dgm:pt>
    <dgm:pt modelId="{35399A5C-BE1A-4846-9E7B-2F99855190A1}" type="pres">
      <dgm:prSet presAssocID="{3A71E214-AE6D-4C3A-83FC-AE6462EE17AA}" presName="tx1" presStyleLbl="revTx" presStyleIdx="0" presStyleCnt="5"/>
      <dgm:spPr/>
    </dgm:pt>
    <dgm:pt modelId="{ED370D90-A257-40A2-9EF4-E86C02148209}" type="pres">
      <dgm:prSet presAssocID="{3A71E214-AE6D-4C3A-83FC-AE6462EE17AA}" presName="vert1" presStyleCnt="0"/>
      <dgm:spPr/>
    </dgm:pt>
    <dgm:pt modelId="{D6F6FB1D-2AD0-4F78-861A-96C6BFDE9654}" type="pres">
      <dgm:prSet presAssocID="{DED5EEAF-F6D3-435A-9ADE-1DBD1DCFF6A7}" presName="vertSpace2a" presStyleCnt="0"/>
      <dgm:spPr/>
    </dgm:pt>
    <dgm:pt modelId="{6A0F975F-AD76-475D-B7A0-CF771CEBFB63}" type="pres">
      <dgm:prSet presAssocID="{DED5EEAF-F6D3-435A-9ADE-1DBD1DCFF6A7}" presName="horz2" presStyleCnt="0"/>
      <dgm:spPr/>
    </dgm:pt>
    <dgm:pt modelId="{FC8DEE7E-0110-4295-B9B5-5AC0B64E6625}" type="pres">
      <dgm:prSet presAssocID="{DED5EEAF-F6D3-435A-9ADE-1DBD1DCFF6A7}" presName="horzSpace2" presStyleCnt="0"/>
      <dgm:spPr/>
    </dgm:pt>
    <dgm:pt modelId="{C6F75E5E-DD1C-4604-8731-32494CFBBC49}" type="pres">
      <dgm:prSet presAssocID="{DED5EEAF-F6D3-435A-9ADE-1DBD1DCFF6A7}" presName="tx2" presStyleLbl="revTx" presStyleIdx="1" presStyleCnt="5" custScaleY="41469"/>
      <dgm:spPr/>
    </dgm:pt>
    <dgm:pt modelId="{C3CBB741-DBB5-4171-9361-E55F304DE208}" type="pres">
      <dgm:prSet presAssocID="{DED5EEAF-F6D3-435A-9ADE-1DBD1DCFF6A7}" presName="vert2" presStyleCnt="0"/>
      <dgm:spPr/>
    </dgm:pt>
    <dgm:pt modelId="{979413A2-7DD7-4EF5-B7E0-86E90B3D7CB8}" type="pres">
      <dgm:prSet presAssocID="{DED5EEAF-F6D3-435A-9ADE-1DBD1DCFF6A7}" presName="thinLine2b" presStyleLbl="callout" presStyleIdx="0" presStyleCnt="4"/>
      <dgm:spPr/>
    </dgm:pt>
    <dgm:pt modelId="{99976D5A-1FD0-40D2-82E3-1C6621FE5051}" type="pres">
      <dgm:prSet presAssocID="{DED5EEAF-F6D3-435A-9ADE-1DBD1DCFF6A7}" presName="vertSpace2b" presStyleCnt="0"/>
      <dgm:spPr/>
    </dgm:pt>
    <dgm:pt modelId="{9980FDED-AB1B-4990-962F-5DC6587BF88B}" type="pres">
      <dgm:prSet presAssocID="{25C753AE-E1D9-4871-9D85-8E0DE044A837}" presName="horz2" presStyleCnt="0"/>
      <dgm:spPr/>
    </dgm:pt>
    <dgm:pt modelId="{E069CEB7-397F-45A8-906C-034E453D9FCB}" type="pres">
      <dgm:prSet presAssocID="{25C753AE-E1D9-4871-9D85-8E0DE044A837}" presName="horzSpace2" presStyleCnt="0"/>
      <dgm:spPr/>
    </dgm:pt>
    <dgm:pt modelId="{B08FCDBF-9877-4B3A-9651-E0EB3E6C2086}" type="pres">
      <dgm:prSet presAssocID="{25C753AE-E1D9-4871-9D85-8E0DE044A837}" presName="tx2" presStyleLbl="revTx" presStyleIdx="2" presStyleCnt="5" custScaleY="43576"/>
      <dgm:spPr/>
    </dgm:pt>
    <dgm:pt modelId="{6AE7B4F8-03C0-4047-A288-329F8E051369}" type="pres">
      <dgm:prSet presAssocID="{25C753AE-E1D9-4871-9D85-8E0DE044A837}" presName="vert2" presStyleCnt="0"/>
      <dgm:spPr/>
    </dgm:pt>
    <dgm:pt modelId="{50AE60A2-671E-4321-A53B-ADB4FE43FA58}" type="pres">
      <dgm:prSet presAssocID="{25C753AE-E1D9-4871-9D85-8E0DE044A837}" presName="thinLine2b" presStyleLbl="callout" presStyleIdx="1" presStyleCnt="4"/>
      <dgm:spPr/>
    </dgm:pt>
    <dgm:pt modelId="{30B0935B-FD26-48B0-94BA-B68122A429A1}" type="pres">
      <dgm:prSet presAssocID="{25C753AE-E1D9-4871-9D85-8E0DE044A837}" presName="vertSpace2b" presStyleCnt="0"/>
      <dgm:spPr/>
    </dgm:pt>
    <dgm:pt modelId="{CD9C7608-5FC5-4F2A-9EF2-62EFBCB81C8B}" type="pres">
      <dgm:prSet presAssocID="{CCF4EB6F-1EAF-4297-B5EB-B0DF631CE65D}" presName="horz2" presStyleCnt="0"/>
      <dgm:spPr/>
    </dgm:pt>
    <dgm:pt modelId="{EEFF6642-546D-4B57-9107-F37F06E7B057}" type="pres">
      <dgm:prSet presAssocID="{CCF4EB6F-1EAF-4297-B5EB-B0DF631CE65D}" presName="horzSpace2" presStyleCnt="0"/>
      <dgm:spPr/>
    </dgm:pt>
    <dgm:pt modelId="{BAEF46D6-BFAB-4F18-A50A-266D2DF4D889}" type="pres">
      <dgm:prSet presAssocID="{CCF4EB6F-1EAF-4297-B5EB-B0DF631CE65D}" presName="tx2" presStyleLbl="revTx" presStyleIdx="3" presStyleCnt="5" custScaleY="51998"/>
      <dgm:spPr/>
    </dgm:pt>
    <dgm:pt modelId="{8E8D1872-7824-4DB1-ABC7-8719DCD38708}" type="pres">
      <dgm:prSet presAssocID="{CCF4EB6F-1EAF-4297-B5EB-B0DF631CE65D}" presName="vert2" presStyleCnt="0"/>
      <dgm:spPr/>
    </dgm:pt>
    <dgm:pt modelId="{E1E6BCB9-160B-42BB-B441-D18A3D71BA48}" type="pres">
      <dgm:prSet presAssocID="{CCF4EB6F-1EAF-4297-B5EB-B0DF631CE65D}" presName="thinLine2b" presStyleLbl="callout" presStyleIdx="2" presStyleCnt="4"/>
      <dgm:spPr/>
    </dgm:pt>
    <dgm:pt modelId="{3DB772CF-1003-4162-92C3-B4C5215D5EDB}" type="pres">
      <dgm:prSet presAssocID="{CCF4EB6F-1EAF-4297-B5EB-B0DF631CE65D}" presName="vertSpace2b" presStyleCnt="0"/>
      <dgm:spPr/>
    </dgm:pt>
    <dgm:pt modelId="{CC50C996-EDAA-462A-B6A2-E2A57A629977}" type="pres">
      <dgm:prSet presAssocID="{E636D81B-E49F-44E0-8EA7-04D5F11D3F0A}" presName="horz2" presStyleCnt="0"/>
      <dgm:spPr/>
    </dgm:pt>
    <dgm:pt modelId="{9DEB90CF-799F-4594-B8E9-D3EAF39D7887}" type="pres">
      <dgm:prSet presAssocID="{E636D81B-E49F-44E0-8EA7-04D5F11D3F0A}" presName="horzSpace2" presStyleCnt="0"/>
      <dgm:spPr/>
    </dgm:pt>
    <dgm:pt modelId="{D9197B66-1F64-4B95-8BC7-BFF375641818}" type="pres">
      <dgm:prSet presAssocID="{E636D81B-E49F-44E0-8EA7-04D5F11D3F0A}" presName="tx2" presStyleLbl="revTx" presStyleIdx="4" presStyleCnt="5" custScaleY="50437"/>
      <dgm:spPr/>
    </dgm:pt>
    <dgm:pt modelId="{74C8DD32-6B86-42BF-A8B0-C6089A51A200}" type="pres">
      <dgm:prSet presAssocID="{E636D81B-E49F-44E0-8EA7-04D5F11D3F0A}" presName="vert2" presStyleCnt="0"/>
      <dgm:spPr/>
    </dgm:pt>
    <dgm:pt modelId="{DE996D5E-FA85-4E92-9BA0-07E215095790}" type="pres">
      <dgm:prSet presAssocID="{E636D81B-E49F-44E0-8EA7-04D5F11D3F0A}" presName="thinLine2b" presStyleLbl="callout" presStyleIdx="3" presStyleCnt="4"/>
      <dgm:spPr/>
    </dgm:pt>
    <dgm:pt modelId="{F6722A55-B9D8-473D-A736-E7B4371770DA}" type="pres">
      <dgm:prSet presAssocID="{E636D81B-E49F-44E0-8EA7-04D5F11D3F0A}" presName="vertSpace2b" presStyleCnt="0"/>
      <dgm:spPr/>
    </dgm:pt>
  </dgm:ptLst>
  <dgm:cxnLst>
    <dgm:cxn modelId="{9EAFBE33-C9C6-4A4D-87C8-09BC5A861865}" type="presOf" srcId="{25C753AE-E1D9-4871-9D85-8E0DE044A837}" destId="{B08FCDBF-9877-4B3A-9651-E0EB3E6C2086}" srcOrd="0" destOrd="0" presId="urn:microsoft.com/office/officeart/2008/layout/LinedList"/>
    <dgm:cxn modelId="{1193313D-41FD-4003-83D2-8B661D24510A}" type="presOf" srcId="{E636D81B-E49F-44E0-8EA7-04D5F11D3F0A}" destId="{D9197B66-1F64-4B95-8BC7-BFF375641818}" srcOrd="0" destOrd="0" presId="urn:microsoft.com/office/officeart/2008/layout/LinedList"/>
    <dgm:cxn modelId="{6B42B55B-DD8B-4646-9436-85368D9D186F}" srcId="{3A71E214-AE6D-4C3A-83FC-AE6462EE17AA}" destId="{E636D81B-E49F-44E0-8EA7-04D5F11D3F0A}" srcOrd="3" destOrd="0" parTransId="{DB52D260-E47D-40EC-ACE1-A6C758A20D5C}" sibTransId="{15F30EFE-EADF-4D35-B60C-B4BD3342498B}"/>
    <dgm:cxn modelId="{80D8646B-3EE9-4669-AA57-FF18B7C5119C}" type="presOf" srcId="{DED5EEAF-F6D3-435A-9ADE-1DBD1DCFF6A7}" destId="{C6F75E5E-DD1C-4604-8731-32494CFBBC49}" srcOrd="0" destOrd="0" presId="urn:microsoft.com/office/officeart/2008/layout/LinedList"/>
    <dgm:cxn modelId="{30E82F7D-F4B4-4711-A992-3A7AA74D9037}" srcId="{3A71E214-AE6D-4C3A-83FC-AE6462EE17AA}" destId="{CCF4EB6F-1EAF-4297-B5EB-B0DF631CE65D}" srcOrd="2" destOrd="0" parTransId="{87B80770-4BCC-457B-B8D0-AF591C9DEC1E}" sibTransId="{EE8C47C6-E30A-45BF-A905-1596B8A17CB3}"/>
    <dgm:cxn modelId="{D9A41D82-7BE0-4ECA-A28B-AC62764169D2}" srcId="{0EEDDF96-3F38-4CA3-9136-70644FA6D060}" destId="{3A71E214-AE6D-4C3A-83FC-AE6462EE17AA}" srcOrd="0" destOrd="0" parTransId="{DBC0DA1C-93A4-4F1A-9CD7-4F045F586D41}" sibTransId="{83F66E54-6B1C-4495-AA04-714D9A40375E}"/>
    <dgm:cxn modelId="{FC766C8F-966D-49BD-A35D-96213B32E030}" type="presOf" srcId="{3A71E214-AE6D-4C3A-83FC-AE6462EE17AA}" destId="{35399A5C-BE1A-4846-9E7B-2F99855190A1}" srcOrd="0" destOrd="0" presId="urn:microsoft.com/office/officeart/2008/layout/LinedList"/>
    <dgm:cxn modelId="{519BFD9A-037D-401C-BAAB-37D8C0E8207E}" type="presOf" srcId="{CCF4EB6F-1EAF-4297-B5EB-B0DF631CE65D}" destId="{BAEF46D6-BFAB-4F18-A50A-266D2DF4D889}" srcOrd="0" destOrd="0" presId="urn:microsoft.com/office/officeart/2008/layout/LinedList"/>
    <dgm:cxn modelId="{F4BF259F-6695-43E6-A242-2EA5059788B2}" srcId="{3A71E214-AE6D-4C3A-83FC-AE6462EE17AA}" destId="{DED5EEAF-F6D3-435A-9ADE-1DBD1DCFF6A7}" srcOrd="0" destOrd="0" parTransId="{21D53693-2022-4BD9-A8EA-D41F55416C7C}" sibTransId="{8BE75AF6-1821-4553-8344-58EBC579EAF8}"/>
    <dgm:cxn modelId="{467F55C3-2F78-4F4D-BCA6-5E3E3A8EC897}" type="presOf" srcId="{0EEDDF96-3F38-4CA3-9136-70644FA6D060}" destId="{92F9F896-281D-487C-B315-5AECBEBBE45E}" srcOrd="0" destOrd="0" presId="urn:microsoft.com/office/officeart/2008/layout/LinedList"/>
    <dgm:cxn modelId="{1301C6CB-D160-4D9A-8F91-E4BBF823E3F1}" srcId="{3A71E214-AE6D-4C3A-83FC-AE6462EE17AA}" destId="{25C753AE-E1D9-4871-9D85-8E0DE044A837}" srcOrd="1" destOrd="0" parTransId="{FDEE89BF-EDF7-470A-A180-65F792478079}" sibTransId="{716BAD97-BB84-4AB9-B011-B96A5E944F76}"/>
    <dgm:cxn modelId="{54E808EE-A75B-4243-A71C-E9D348F1919A}" type="presParOf" srcId="{92F9F896-281D-487C-B315-5AECBEBBE45E}" destId="{8B7ADE0E-B5E7-424F-81EE-E9759A025949}" srcOrd="0" destOrd="0" presId="urn:microsoft.com/office/officeart/2008/layout/LinedList"/>
    <dgm:cxn modelId="{83BD2D09-81D1-4178-9820-4301E2E8DA94}" type="presParOf" srcId="{92F9F896-281D-487C-B315-5AECBEBBE45E}" destId="{2B8A49CC-9D20-4F90-A96D-9AD0D592D876}" srcOrd="1" destOrd="0" presId="urn:microsoft.com/office/officeart/2008/layout/LinedList"/>
    <dgm:cxn modelId="{EFE0DEB7-BE49-4496-85B0-9505DEAA05CC}" type="presParOf" srcId="{2B8A49CC-9D20-4F90-A96D-9AD0D592D876}" destId="{35399A5C-BE1A-4846-9E7B-2F99855190A1}" srcOrd="0" destOrd="0" presId="urn:microsoft.com/office/officeart/2008/layout/LinedList"/>
    <dgm:cxn modelId="{1E6D651C-8EAC-439E-A0A2-347EC86CA198}" type="presParOf" srcId="{2B8A49CC-9D20-4F90-A96D-9AD0D592D876}" destId="{ED370D90-A257-40A2-9EF4-E86C02148209}" srcOrd="1" destOrd="0" presId="urn:microsoft.com/office/officeart/2008/layout/LinedList"/>
    <dgm:cxn modelId="{9CD2C8DC-E9E6-4F1F-A875-AB5A4312C1C6}" type="presParOf" srcId="{ED370D90-A257-40A2-9EF4-E86C02148209}" destId="{D6F6FB1D-2AD0-4F78-861A-96C6BFDE9654}" srcOrd="0" destOrd="0" presId="urn:microsoft.com/office/officeart/2008/layout/LinedList"/>
    <dgm:cxn modelId="{54EB3843-6C4B-45C3-BE39-45D7CC86D93E}" type="presParOf" srcId="{ED370D90-A257-40A2-9EF4-E86C02148209}" destId="{6A0F975F-AD76-475D-B7A0-CF771CEBFB63}" srcOrd="1" destOrd="0" presId="urn:microsoft.com/office/officeart/2008/layout/LinedList"/>
    <dgm:cxn modelId="{302C0AAE-B3EC-4DA3-A33B-E888CE0D8B5D}" type="presParOf" srcId="{6A0F975F-AD76-475D-B7A0-CF771CEBFB63}" destId="{FC8DEE7E-0110-4295-B9B5-5AC0B64E6625}" srcOrd="0" destOrd="0" presId="urn:microsoft.com/office/officeart/2008/layout/LinedList"/>
    <dgm:cxn modelId="{F17C334D-C6DB-45D4-A693-DA534BA0C517}" type="presParOf" srcId="{6A0F975F-AD76-475D-B7A0-CF771CEBFB63}" destId="{C6F75E5E-DD1C-4604-8731-32494CFBBC49}" srcOrd="1" destOrd="0" presId="urn:microsoft.com/office/officeart/2008/layout/LinedList"/>
    <dgm:cxn modelId="{B48D90E7-931D-4A47-8500-3BC27E494C37}" type="presParOf" srcId="{6A0F975F-AD76-475D-B7A0-CF771CEBFB63}" destId="{C3CBB741-DBB5-4171-9361-E55F304DE208}" srcOrd="2" destOrd="0" presId="urn:microsoft.com/office/officeart/2008/layout/LinedList"/>
    <dgm:cxn modelId="{C0045BF2-966F-4C7F-A2CB-DC5077566A12}" type="presParOf" srcId="{ED370D90-A257-40A2-9EF4-E86C02148209}" destId="{979413A2-7DD7-4EF5-B7E0-86E90B3D7CB8}" srcOrd="2" destOrd="0" presId="urn:microsoft.com/office/officeart/2008/layout/LinedList"/>
    <dgm:cxn modelId="{230EDFE0-6D46-4623-BB48-370DD651DFBB}" type="presParOf" srcId="{ED370D90-A257-40A2-9EF4-E86C02148209}" destId="{99976D5A-1FD0-40D2-82E3-1C6621FE5051}" srcOrd="3" destOrd="0" presId="urn:microsoft.com/office/officeart/2008/layout/LinedList"/>
    <dgm:cxn modelId="{FEFEB83B-3E21-40FB-8CC5-5A2979D19BCC}" type="presParOf" srcId="{ED370D90-A257-40A2-9EF4-E86C02148209}" destId="{9980FDED-AB1B-4990-962F-5DC6587BF88B}" srcOrd="4" destOrd="0" presId="urn:microsoft.com/office/officeart/2008/layout/LinedList"/>
    <dgm:cxn modelId="{9355FEF1-8CEF-49F8-80AE-A11425D4D486}" type="presParOf" srcId="{9980FDED-AB1B-4990-962F-5DC6587BF88B}" destId="{E069CEB7-397F-45A8-906C-034E453D9FCB}" srcOrd="0" destOrd="0" presId="urn:microsoft.com/office/officeart/2008/layout/LinedList"/>
    <dgm:cxn modelId="{536B8CF5-F7A9-4950-A852-9D425BEC05B8}" type="presParOf" srcId="{9980FDED-AB1B-4990-962F-5DC6587BF88B}" destId="{B08FCDBF-9877-4B3A-9651-E0EB3E6C2086}" srcOrd="1" destOrd="0" presId="urn:microsoft.com/office/officeart/2008/layout/LinedList"/>
    <dgm:cxn modelId="{2B25A6D4-2734-41A2-973E-453071AD240D}" type="presParOf" srcId="{9980FDED-AB1B-4990-962F-5DC6587BF88B}" destId="{6AE7B4F8-03C0-4047-A288-329F8E051369}" srcOrd="2" destOrd="0" presId="urn:microsoft.com/office/officeart/2008/layout/LinedList"/>
    <dgm:cxn modelId="{94EAA321-68AF-4BE4-84F5-D39A61FAF43D}" type="presParOf" srcId="{ED370D90-A257-40A2-9EF4-E86C02148209}" destId="{50AE60A2-671E-4321-A53B-ADB4FE43FA58}" srcOrd="5" destOrd="0" presId="urn:microsoft.com/office/officeart/2008/layout/LinedList"/>
    <dgm:cxn modelId="{BCDF101B-C5B7-4B21-826B-0B2E4990869E}" type="presParOf" srcId="{ED370D90-A257-40A2-9EF4-E86C02148209}" destId="{30B0935B-FD26-48B0-94BA-B68122A429A1}" srcOrd="6" destOrd="0" presId="urn:microsoft.com/office/officeart/2008/layout/LinedList"/>
    <dgm:cxn modelId="{355C386B-E127-4366-A525-2328FC5C836E}" type="presParOf" srcId="{ED370D90-A257-40A2-9EF4-E86C02148209}" destId="{CD9C7608-5FC5-4F2A-9EF2-62EFBCB81C8B}" srcOrd="7" destOrd="0" presId="urn:microsoft.com/office/officeart/2008/layout/LinedList"/>
    <dgm:cxn modelId="{CCCFCE07-F2D8-492C-99B3-DC0FAE6495E9}" type="presParOf" srcId="{CD9C7608-5FC5-4F2A-9EF2-62EFBCB81C8B}" destId="{EEFF6642-546D-4B57-9107-F37F06E7B057}" srcOrd="0" destOrd="0" presId="urn:microsoft.com/office/officeart/2008/layout/LinedList"/>
    <dgm:cxn modelId="{7DE0EAC1-2FAD-4425-BEEE-60C46CA341DD}" type="presParOf" srcId="{CD9C7608-5FC5-4F2A-9EF2-62EFBCB81C8B}" destId="{BAEF46D6-BFAB-4F18-A50A-266D2DF4D889}" srcOrd="1" destOrd="0" presId="urn:microsoft.com/office/officeart/2008/layout/LinedList"/>
    <dgm:cxn modelId="{21149AB8-FCD5-4902-9EC0-53569B5305C8}" type="presParOf" srcId="{CD9C7608-5FC5-4F2A-9EF2-62EFBCB81C8B}" destId="{8E8D1872-7824-4DB1-ABC7-8719DCD38708}" srcOrd="2" destOrd="0" presId="urn:microsoft.com/office/officeart/2008/layout/LinedList"/>
    <dgm:cxn modelId="{FB6FECAE-706D-48B8-BF75-AB6F2C2FA089}" type="presParOf" srcId="{ED370D90-A257-40A2-9EF4-E86C02148209}" destId="{E1E6BCB9-160B-42BB-B441-D18A3D71BA48}" srcOrd="8" destOrd="0" presId="urn:microsoft.com/office/officeart/2008/layout/LinedList"/>
    <dgm:cxn modelId="{CBE0FD26-6731-42FA-91E3-C1701B547031}" type="presParOf" srcId="{ED370D90-A257-40A2-9EF4-E86C02148209}" destId="{3DB772CF-1003-4162-92C3-B4C5215D5EDB}" srcOrd="9" destOrd="0" presId="urn:microsoft.com/office/officeart/2008/layout/LinedList"/>
    <dgm:cxn modelId="{FE5331D8-9F2C-40D4-A590-BFB223375515}" type="presParOf" srcId="{ED370D90-A257-40A2-9EF4-E86C02148209}" destId="{CC50C996-EDAA-462A-B6A2-E2A57A629977}" srcOrd="10" destOrd="0" presId="urn:microsoft.com/office/officeart/2008/layout/LinedList"/>
    <dgm:cxn modelId="{F24F8556-3DC2-4E3D-A41B-1B6422EF717E}" type="presParOf" srcId="{CC50C996-EDAA-462A-B6A2-E2A57A629977}" destId="{9DEB90CF-799F-4594-B8E9-D3EAF39D7887}" srcOrd="0" destOrd="0" presId="urn:microsoft.com/office/officeart/2008/layout/LinedList"/>
    <dgm:cxn modelId="{9D46EFDA-58F9-433C-9DD7-FA3395FF634C}" type="presParOf" srcId="{CC50C996-EDAA-462A-B6A2-E2A57A629977}" destId="{D9197B66-1F64-4B95-8BC7-BFF375641818}" srcOrd="1" destOrd="0" presId="urn:microsoft.com/office/officeart/2008/layout/LinedList"/>
    <dgm:cxn modelId="{47E31184-741F-4340-ABF5-294499E118CA}" type="presParOf" srcId="{CC50C996-EDAA-462A-B6A2-E2A57A629977}" destId="{74C8DD32-6B86-42BF-A8B0-C6089A51A200}" srcOrd="2" destOrd="0" presId="urn:microsoft.com/office/officeart/2008/layout/LinedList"/>
    <dgm:cxn modelId="{6D8B3710-FEE4-4B43-BB86-22566F058326}" type="presParOf" srcId="{ED370D90-A257-40A2-9EF4-E86C02148209}" destId="{DE996D5E-FA85-4E92-9BA0-07E215095790}" srcOrd="11" destOrd="0" presId="urn:microsoft.com/office/officeart/2008/layout/LinedList"/>
    <dgm:cxn modelId="{DCF5C67E-CCBD-4AD9-86BC-06BB28548496}" type="presParOf" srcId="{ED370D90-A257-40A2-9EF4-E86C02148209}" destId="{F6722A55-B9D8-473D-A736-E7B4371770DA}" srcOrd="12" destOrd="0" presId="urn:microsoft.com/office/officeart/2008/layout/Lin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DBAB9C-CA1F-427D-81B7-825A69742D25}">
      <dsp:nvSpPr>
        <dsp:cNvPr id="0" name=""/>
        <dsp:cNvSpPr/>
      </dsp:nvSpPr>
      <dsp:spPr>
        <a:xfrm>
          <a:off x="1890402" y="1884091"/>
          <a:ext cx="965966" cy="1257467"/>
        </a:xfrm>
        <a:custGeom>
          <a:avLst/>
          <a:gdLst/>
          <a:ahLst/>
          <a:cxnLst/>
          <a:rect l="0" t="0" r="0" b="0"/>
          <a:pathLst>
            <a:path>
              <a:moveTo>
                <a:pt x="0" y="0"/>
              </a:moveTo>
              <a:lnTo>
                <a:pt x="482983" y="0"/>
              </a:lnTo>
              <a:lnTo>
                <a:pt x="482983" y="1257467"/>
              </a:lnTo>
              <a:lnTo>
                <a:pt x="965966" y="125746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GB" sz="600" kern="1200"/>
        </a:p>
      </dsp:txBody>
      <dsp:txXfrm>
        <a:off x="2333744" y="2473183"/>
        <a:ext cx="79282" cy="79282"/>
      </dsp:txXfrm>
    </dsp:sp>
    <dsp:sp modelId="{99C8431F-7F0D-47D5-960C-552CAED139D5}">
      <dsp:nvSpPr>
        <dsp:cNvPr id="0" name=""/>
        <dsp:cNvSpPr/>
      </dsp:nvSpPr>
      <dsp:spPr>
        <a:xfrm>
          <a:off x="1890402" y="1884091"/>
          <a:ext cx="965966" cy="754480"/>
        </a:xfrm>
        <a:custGeom>
          <a:avLst/>
          <a:gdLst/>
          <a:ahLst/>
          <a:cxnLst/>
          <a:rect l="0" t="0" r="0" b="0"/>
          <a:pathLst>
            <a:path>
              <a:moveTo>
                <a:pt x="0" y="0"/>
              </a:moveTo>
              <a:lnTo>
                <a:pt x="482983" y="0"/>
              </a:lnTo>
              <a:lnTo>
                <a:pt x="482983" y="754480"/>
              </a:lnTo>
              <a:lnTo>
                <a:pt x="965966" y="75448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2342743" y="2230689"/>
        <a:ext cx="61284" cy="61284"/>
      </dsp:txXfrm>
    </dsp:sp>
    <dsp:sp modelId="{13904743-C632-434B-A91C-F0DB29C03A96}">
      <dsp:nvSpPr>
        <dsp:cNvPr id="0" name=""/>
        <dsp:cNvSpPr/>
      </dsp:nvSpPr>
      <dsp:spPr>
        <a:xfrm>
          <a:off x="1890402" y="1884091"/>
          <a:ext cx="959320" cy="264788"/>
        </a:xfrm>
        <a:custGeom>
          <a:avLst/>
          <a:gdLst/>
          <a:ahLst/>
          <a:cxnLst/>
          <a:rect l="0" t="0" r="0" b="0"/>
          <a:pathLst>
            <a:path>
              <a:moveTo>
                <a:pt x="0" y="0"/>
              </a:moveTo>
              <a:lnTo>
                <a:pt x="479660" y="0"/>
              </a:lnTo>
              <a:lnTo>
                <a:pt x="479660" y="264788"/>
              </a:lnTo>
              <a:lnTo>
                <a:pt x="959320" y="26478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2345182" y="1991606"/>
        <a:ext cx="49759" cy="49759"/>
      </dsp:txXfrm>
    </dsp:sp>
    <dsp:sp modelId="{92D09957-7A14-42D8-947F-700E104D4F52}">
      <dsp:nvSpPr>
        <dsp:cNvPr id="0" name=""/>
        <dsp:cNvSpPr/>
      </dsp:nvSpPr>
      <dsp:spPr>
        <a:xfrm>
          <a:off x="1890402" y="1632598"/>
          <a:ext cx="965966" cy="251493"/>
        </a:xfrm>
        <a:custGeom>
          <a:avLst/>
          <a:gdLst/>
          <a:ahLst/>
          <a:cxnLst/>
          <a:rect l="0" t="0" r="0" b="0"/>
          <a:pathLst>
            <a:path>
              <a:moveTo>
                <a:pt x="0" y="251493"/>
              </a:moveTo>
              <a:lnTo>
                <a:pt x="482983" y="251493"/>
              </a:lnTo>
              <a:lnTo>
                <a:pt x="482983" y="0"/>
              </a:lnTo>
              <a:lnTo>
                <a:pt x="965966"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2348431" y="1733390"/>
        <a:ext cx="49908" cy="49908"/>
      </dsp:txXfrm>
    </dsp:sp>
    <dsp:sp modelId="{E0CAF426-8D07-472F-9CE7-EDA444C1374E}">
      <dsp:nvSpPr>
        <dsp:cNvPr id="0" name=""/>
        <dsp:cNvSpPr/>
      </dsp:nvSpPr>
      <dsp:spPr>
        <a:xfrm>
          <a:off x="1890402" y="1129611"/>
          <a:ext cx="959320" cy="754480"/>
        </a:xfrm>
        <a:custGeom>
          <a:avLst/>
          <a:gdLst/>
          <a:ahLst/>
          <a:cxnLst/>
          <a:rect l="0" t="0" r="0" b="0"/>
          <a:pathLst>
            <a:path>
              <a:moveTo>
                <a:pt x="0" y="754480"/>
              </a:moveTo>
              <a:lnTo>
                <a:pt x="479660" y="754480"/>
              </a:lnTo>
              <a:lnTo>
                <a:pt x="479660" y="0"/>
              </a:lnTo>
              <a:lnTo>
                <a:pt x="959320"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2339551" y="1476339"/>
        <a:ext cx="61023" cy="61023"/>
      </dsp:txXfrm>
    </dsp:sp>
    <dsp:sp modelId="{1DAF5737-F25C-4DA3-8C9D-92328405C4D4}">
      <dsp:nvSpPr>
        <dsp:cNvPr id="0" name=""/>
        <dsp:cNvSpPr/>
      </dsp:nvSpPr>
      <dsp:spPr>
        <a:xfrm>
          <a:off x="1890402" y="626624"/>
          <a:ext cx="965966" cy="1257467"/>
        </a:xfrm>
        <a:custGeom>
          <a:avLst/>
          <a:gdLst/>
          <a:ahLst/>
          <a:cxnLst/>
          <a:rect l="0" t="0" r="0" b="0"/>
          <a:pathLst>
            <a:path>
              <a:moveTo>
                <a:pt x="0" y="1257467"/>
              </a:moveTo>
              <a:lnTo>
                <a:pt x="482983" y="1257467"/>
              </a:lnTo>
              <a:lnTo>
                <a:pt x="482983" y="0"/>
              </a:lnTo>
              <a:lnTo>
                <a:pt x="965966"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GB" sz="600" kern="1200"/>
        </a:p>
      </dsp:txBody>
      <dsp:txXfrm>
        <a:off x="2333744" y="1215716"/>
        <a:ext cx="79282" cy="79282"/>
      </dsp:txXfrm>
    </dsp:sp>
    <dsp:sp modelId="{F0B1FC1C-45AE-49AF-842C-95BA13AD62BC}">
      <dsp:nvSpPr>
        <dsp:cNvPr id="0" name=""/>
        <dsp:cNvSpPr/>
      </dsp:nvSpPr>
      <dsp:spPr>
        <a:xfrm>
          <a:off x="456681" y="1471962"/>
          <a:ext cx="2043184" cy="82425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vi-VN" sz="2000" kern="1200"/>
            <a:t>Bộ quản lý kí hiệu</a:t>
          </a:r>
          <a:endParaRPr lang="en-GB" sz="2000" kern="1200"/>
        </a:p>
      </dsp:txBody>
      <dsp:txXfrm>
        <a:off x="456681" y="1471962"/>
        <a:ext cx="2043184" cy="824257"/>
      </dsp:txXfrm>
    </dsp:sp>
    <dsp:sp modelId="{AA25D56A-94CA-4976-923B-EE35FBCACBF7}">
      <dsp:nvSpPr>
        <dsp:cNvPr id="0" name=""/>
        <dsp:cNvSpPr/>
      </dsp:nvSpPr>
      <dsp:spPr>
        <a:xfrm>
          <a:off x="2856368" y="464625"/>
          <a:ext cx="2375994" cy="32399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vi-VN" sz="1800" kern="1200"/>
            <a:t>Phân tích từ vựng</a:t>
          </a:r>
          <a:endParaRPr lang="en-GB" sz="1800" kern="1200"/>
        </a:p>
      </dsp:txBody>
      <dsp:txXfrm>
        <a:off x="2856368" y="464625"/>
        <a:ext cx="2375994" cy="323998"/>
      </dsp:txXfrm>
    </dsp:sp>
    <dsp:sp modelId="{7627812A-FA04-4FE8-87A0-0EE4417136F2}">
      <dsp:nvSpPr>
        <dsp:cNvPr id="0" name=""/>
        <dsp:cNvSpPr/>
      </dsp:nvSpPr>
      <dsp:spPr>
        <a:xfrm>
          <a:off x="2849723" y="967612"/>
          <a:ext cx="2375994" cy="32399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vi-VN" sz="1800" kern="1200"/>
            <a:t>Phân tích cú pháp</a:t>
          </a:r>
          <a:endParaRPr lang="en-GB" sz="1800" kern="1200"/>
        </a:p>
      </dsp:txBody>
      <dsp:txXfrm>
        <a:off x="2849723" y="967612"/>
        <a:ext cx="2375994" cy="323998"/>
      </dsp:txXfrm>
    </dsp:sp>
    <dsp:sp modelId="{29D58161-C2B9-40BB-946D-E0D5E4FCDEEC}">
      <dsp:nvSpPr>
        <dsp:cNvPr id="0" name=""/>
        <dsp:cNvSpPr/>
      </dsp:nvSpPr>
      <dsp:spPr>
        <a:xfrm>
          <a:off x="2856368" y="1470598"/>
          <a:ext cx="2375994" cy="32399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vi-VN" sz="1800" kern="1200"/>
            <a:t>Phân tích ngữ nghĩa</a:t>
          </a:r>
          <a:endParaRPr lang="en-GB" sz="1800" kern="1200"/>
        </a:p>
      </dsp:txBody>
      <dsp:txXfrm>
        <a:off x="2856368" y="1470598"/>
        <a:ext cx="2375994" cy="323998"/>
      </dsp:txXfrm>
    </dsp:sp>
    <dsp:sp modelId="{02567AF9-6F15-4166-A373-351FDE23E0F4}">
      <dsp:nvSpPr>
        <dsp:cNvPr id="0" name=""/>
        <dsp:cNvSpPr/>
      </dsp:nvSpPr>
      <dsp:spPr>
        <a:xfrm>
          <a:off x="2849723" y="1986881"/>
          <a:ext cx="2375994" cy="32399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vi-VN" sz="1800" kern="1200"/>
            <a:t>Sinh mã trung gian</a:t>
          </a:r>
          <a:endParaRPr lang="en-GB" sz="1800" kern="1200"/>
        </a:p>
      </dsp:txBody>
      <dsp:txXfrm>
        <a:off x="2849723" y="1986881"/>
        <a:ext cx="2375994" cy="323998"/>
      </dsp:txXfrm>
    </dsp:sp>
    <dsp:sp modelId="{AD8E157D-E119-4185-8953-571A8F5F675D}">
      <dsp:nvSpPr>
        <dsp:cNvPr id="0" name=""/>
        <dsp:cNvSpPr/>
      </dsp:nvSpPr>
      <dsp:spPr>
        <a:xfrm>
          <a:off x="2856368" y="2476572"/>
          <a:ext cx="2375994" cy="32399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vi-VN" sz="1800" kern="1200"/>
            <a:t>Tối ưu mã trung gian</a:t>
          </a:r>
          <a:endParaRPr lang="en-GB" sz="1800" kern="1200"/>
        </a:p>
      </dsp:txBody>
      <dsp:txXfrm>
        <a:off x="2856368" y="2476572"/>
        <a:ext cx="2375994" cy="323998"/>
      </dsp:txXfrm>
    </dsp:sp>
    <dsp:sp modelId="{C8B3CDA3-C43C-4D3B-BFE5-B28943881AC4}">
      <dsp:nvSpPr>
        <dsp:cNvPr id="0" name=""/>
        <dsp:cNvSpPr/>
      </dsp:nvSpPr>
      <dsp:spPr>
        <a:xfrm>
          <a:off x="2856368" y="2979559"/>
          <a:ext cx="2375994" cy="32399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vi-VN" sz="1800" kern="1200"/>
            <a:t>Sinh mã đích</a:t>
          </a:r>
          <a:endParaRPr lang="en-GB" sz="1800" kern="1200"/>
        </a:p>
      </dsp:txBody>
      <dsp:txXfrm>
        <a:off x="2856368" y="2979559"/>
        <a:ext cx="2375994" cy="3239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47CD58-3135-499F-88FF-20C929419B26}">
      <dsp:nvSpPr>
        <dsp:cNvPr id="0" name=""/>
        <dsp:cNvSpPr/>
      </dsp:nvSpPr>
      <dsp:spPr>
        <a:xfrm>
          <a:off x="3543" y="1080436"/>
          <a:ext cx="1549456" cy="198645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vi-VN" sz="1500" kern="1200"/>
            <a:t>Cho máy chạy thử nếu sai thì quay lui</a:t>
          </a:r>
          <a:endParaRPr lang="en-GB" sz="1500" kern="1200"/>
        </a:p>
      </dsp:txBody>
      <dsp:txXfrm>
        <a:off x="48925" y="1125818"/>
        <a:ext cx="1458692" cy="1895687"/>
      </dsp:txXfrm>
    </dsp:sp>
    <dsp:sp modelId="{298F8786-922C-4A29-BCEC-62A8BE1C7DB6}">
      <dsp:nvSpPr>
        <dsp:cNvPr id="0" name=""/>
        <dsp:cNvSpPr/>
      </dsp:nvSpPr>
      <dsp:spPr>
        <a:xfrm>
          <a:off x="1707945" y="1881529"/>
          <a:ext cx="328484" cy="3842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1707945" y="1958382"/>
        <a:ext cx="229939" cy="230559"/>
      </dsp:txXfrm>
    </dsp:sp>
    <dsp:sp modelId="{BDFD10C1-3355-49BB-AAFD-FC03313D4840}">
      <dsp:nvSpPr>
        <dsp:cNvPr id="0" name=""/>
        <dsp:cNvSpPr/>
      </dsp:nvSpPr>
      <dsp:spPr>
        <a:xfrm>
          <a:off x="2172782" y="1080436"/>
          <a:ext cx="1549456" cy="198645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vi-VN" sz="1500" kern="1200"/>
            <a:t>Sử dụng stack W để chứa kí hiệu của văn phạm</a:t>
          </a:r>
          <a:endParaRPr lang="en-GB" sz="1500" kern="1200"/>
        </a:p>
      </dsp:txBody>
      <dsp:txXfrm>
        <a:off x="2218164" y="1125818"/>
        <a:ext cx="1458692" cy="1895687"/>
      </dsp:txXfrm>
    </dsp:sp>
    <dsp:sp modelId="{A062AF6A-9CEC-48E3-9B7B-702DF7BE3C19}">
      <dsp:nvSpPr>
        <dsp:cNvPr id="0" name=""/>
        <dsp:cNvSpPr/>
      </dsp:nvSpPr>
      <dsp:spPr>
        <a:xfrm>
          <a:off x="3877184" y="1881529"/>
          <a:ext cx="328484" cy="3842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3877184" y="1958382"/>
        <a:ext cx="229939" cy="230559"/>
      </dsp:txXfrm>
    </dsp:sp>
    <dsp:sp modelId="{78DB0BF3-E731-4992-9BFC-3E6C0D8525A1}">
      <dsp:nvSpPr>
        <dsp:cNvPr id="0" name=""/>
        <dsp:cNvSpPr/>
      </dsp:nvSpPr>
      <dsp:spPr>
        <a:xfrm>
          <a:off x="4342021" y="1080436"/>
          <a:ext cx="1549456" cy="198645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vi-VN" sz="1500" kern="1200"/>
            <a:t>Trong quá trinh suy dẫn ngược W bằng kĩ thuật thu gọn, tìm xem chuỗi Wi có chứa vế phải của luật hay không, nếu có thì thay thế</a:t>
          </a:r>
          <a:endParaRPr lang="en-GB" sz="1500" kern="1200"/>
        </a:p>
      </dsp:txBody>
      <dsp:txXfrm>
        <a:off x="4387403" y="1125818"/>
        <a:ext cx="1458692" cy="1895687"/>
      </dsp:txXfrm>
    </dsp:sp>
    <dsp:sp modelId="{5307A53A-6B2E-4307-9E18-15367CBA372D}">
      <dsp:nvSpPr>
        <dsp:cNvPr id="0" name=""/>
        <dsp:cNvSpPr/>
      </dsp:nvSpPr>
      <dsp:spPr>
        <a:xfrm>
          <a:off x="6046423" y="1881529"/>
          <a:ext cx="328484" cy="3842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6046423" y="1958382"/>
        <a:ext cx="229939" cy="230559"/>
      </dsp:txXfrm>
    </dsp:sp>
    <dsp:sp modelId="{A706E7CB-E6BC-41E8-A0B7-9F1C5234B77F}">
      <dsp:nvSpPr>
        <dsp:cNvPr id="0" name=""/>
        <dsp:cNvSpPr/>
      </dsp:nvSpPr>
      <dsp:spPr>
        <a:xfrm>
          <a:off x="6511260" y="1080436"/>
          <a:ext cx="1549456" cy="198645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vi-VN" sz="1500" kern="1200"/>
            <a:t>Nếu chuỗi không chứa vế phải của luật nào đó thì nhánh thử sai này cần quay lui, ngược lại thì thu gọn và thử tiếp.</a:t>
          </a:r>
          <a:endParaRPr lang="en-GB" sz="1500" kern="1200"/>
        </a:p>
      </dsp:txBody>
      <dsp:txXfrm>
        <a:off x="6556642" y="1125818"/>
        <a:ext cx="1458692" cy="18956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A6A151-B32D-4853-B990-CD7307A0A0A0}">
      <dsp:nvSpPr>
        <dsp:cNvPr id="0" name=""/>
        <dsp:cNvSpPr/>
      </dsp:nvSpPr>
      <dsp:spPr>
        <a:xfrm>
          <a:off x="0" y="0"/>
          <a:ext cx="803264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A30FAB-3D4B-4F71-95BE-7467A3833B02}">
      <dsp:nvSpPr>
        <dsp:cNvPr id="0" name=""/>
        <dsp:cNvSpPr/>
      </dsp:nvSpPr>
      <dsp:spPr>
        <a:xfrm>
          <a:off x="0" y="0"/>
          <a:ext cx="1606528" cy="1813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vi-VN" sz="1800" kern="1200"/>
            <a:t>Mô tả các luật văn phạm của ngôn ngữ nguồn</a:t>
          </a:r>
          <a:endParaRPr lang="en-GB" sz="1800" kern="1200"/>
        </a:p>
      </dsp:txBody>
      <dsp:txXfrm>
        <a:off x="0" y="0"/>
        <a:ext cx="1606528" cy="1813932"/>
      </dsp:txXfrm>
    </dsp:sp>
    <dsp:sp modelId="{80C6D0B9-E7F4-4ACD-9063-54A64CD8F5BE}">
      <dsp:nvSpPr>
        <dsp:cNvPr id="0" name=""/>
        <dsp:cNvSpPr/>
      </dsp:nvSpPr>
      <dsp:spPr>
        <a:xfrm>
          <a:off x="1727018" y="28342"/>
          <a:ext cx="6305625" cy="566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vi-VN" sz="1400" kern="1200"/>
            <a:t>Các mô tả này ban đầu có thể ở dạng ngôn ngữ tự nhiên</a:t>
          </a:r>
          <a:endParaRPr lang="en-GB" sz="1400" kern="1200"/>
        </a:p>
      </dsp:txBody>
      <dsp:txXfrm>
        <a:off x="1727018" y="28342"/>
        <a:ext cx="6305625" cy="566853"/>
      </dsp:txXfrm>
    </dsp:sp>
    <dsp:sp modelId="{6EA0AA3A-16DA-4D4A-A0B7-6E0133F8E31C}">
      <dsp:nvSpPr>
        <dsp:cNvPr id="0" name=""/>
        <dsp:cNvSpPr/>
      </dsp:nvSpPr>
      <dsp:spPr>
        <a:xfrm>
          <a:off x="1606528" y="595196"/>
          <a:ext cx="6426115"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14C60A-29D9-4429-A6E3-B574E204F9C3}">
      <dsp:nvSpPr>
        <dsp:cNvPr id="0" name=""/>
        <dsp:cNvSpPr/>
      </dsp:nvSpPr>
      <dsp:spPr>
        <a:xfrm>
          <a:off x="1727018" y="623539"/>
          <a:ext cx="6305625" cy="566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vi-VN" sz="1400" kern="1200"/>
            <a:t>Đặc tả ý nghĩa các kí hiệu không kết thúc</a:t>
          </a:r>
          <a:endParaRPr lang="en-GB" sz="1400" kern="1200"/>
        </a:p>
      </dsp:txBody>
      <dsp:txXfrm>
        <a:off x="1727018" y="623539"/>
        <a:ext cx="6305625" cy="566853"/>
      </dsp:txXfrm>
    </dsp:sp>
    <dsp:sp modelId="{59F23071-4D31-49F3-9C6D-F8922C8DB6DC}">
      <dsp:nvSpPr>
        <dsp:cNvPr id="0" name=""/>
        <dsp:cNvSpPr/>
      </dsp:nvSpPr>
      <dsp:spPr>
        <a:xfrm>
          <a:off x="1606528" y="1190392"/>
          <a:ext cx="6426115"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42C592-E2BF-420C-92DA-1A3127425C2D}">
      <dsp:nvSpPr>
        <dsp:cNvPr id="0" name=""/>
        <dsp:cNvSpPr/>
      </dsp:nvSpPr>
      <dsp:spPr>
        <a:xfrm>
          <a:off x="1727018" y="1218735"/>
          <a:ext cx="6305625" cy="566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vi-VN" sz="1400" kern="1200"/>
            <a:t>Chuyển thành các luật văn phạm ở dạng chặt chẽ</a:t>
          </a:r>
          <a:endParaRPr lang="en-GB" sz="1400" kern="1200"/>
        </a:p>
      </dsp:txBody>
      <dsp:txXfrm>
        <a:off x="1727018" y="1218735"/>
        <a:ext cx="6305625" cy="566853"/>
      </dsp:txXfrm>
    </dsp:sp>
    <dsp:sp modelId="{78F28394-FC66-495D-849D-6270CCDA74DC}">
      <dsp:nvSpPr>
        <dsp:cNvPr id="0" name=""/>
        <dsp:cNvSpPr/>
      </dsp:nvSpPr>
      <dsp:spPr>
        <a:xfrm>
          <a:off x="1606528" y="1785589"/>
          <a:ext cx="6426115"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7ADE0E-B5E7-424F-81EE-E9759A025949}">
      <dsp:nvSpPr>
        <dsp:cNvPr id="0" name=""/>
        <dsp:cNvSpPr/>
      </dsp:nvSpPr>
      <dsp:spPr>
        <a:xfrm>
          <a:off x="0" y="0"/>
          <a:ext cx="803264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399A5C-BE1A-4846-9E7B-2F99855190A1}">
      <dsp:nvSpPr>
        <dsp:cNvPr id="0" name=""/>
        <dsp:cNvSpPr/>
      </dsp:nvSpPr>
      <dsp:spPr>
        <a:xfrm>
          <a:off x="0" y="0"/>
          <a:ext cx="1606528" cy="2030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vi-VN" sz="1800" kern="1200"/>
            <a:t>Phân tích bộ văn phạm để lựa chọn phương pháp phân tích cú pháp phù hợp nhất</a:t>
          </a:r>
          <a:endParaRPr lang="en-GB" sz="1800" kern="1200"/>
        </a:p>
      </dsp:txBody>
      <dsp:txXfrm>
        <a:off x="0" y="0"/>
        <a:ext cx="1606528" cy="2030452"/>
      </dsp:txXfrm>
    </dsp:sp>
    <dsp:sp modelId="{C6F75E5E-DD1C-4604-8731-32494CFBBC49}">
      <dsp:nvSpPr>
        <dsp:cNvPr id="0" name=""/>
        <dsp:cNvSpPr/>
      </dsp:nvSpPr>
      <dsp:spPr>
        <a:xfrm>
          <a:off x="1727018" y="47737"/>
          <a:ext cx="6305625" cy="395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vi-VN" sz="1400" kern="1200"/>
            <a:t>Văn phạm có nhập nhằng hay không?</a:t>
          </a:r>
          <a:endParaRPr lang="en-GB" sz="1400" kern="1200"/>
        </a:p>
      </dsp:txBody>
      <dsp:txXfrm>
        <a:off x="1727018" y="47737"/>
        <a:ext cx="6305625" cy="395924"/>
      </dsp:txXfrm>
    </dsp:sp>
    <dsp:sp modelId="{979413A2-7DD7-4EF5-B7E0-86E90B3D7CB8}">
      <dsp:nvSpPr>
        <dsp:cNvPr id="0" name=""/>
        <dsp:cNvSpPr/>
      </dsp:nvSpPr>
      <dsp:spPr>
        <a:xfrm>
          <a:off x="1606528" y="443662"/>
          <a:ext cx="6426115"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8FCDBF-9877-4B3A-9651-E0EB3E6C2086}">
      <dsp:nvSpPr>
        <dsp:cNvPr id="0" name=""/>
        <dsp:cNvSpPr/>
      </dsp:nvSpPr>
      <dsp:spPr>
        <a:xfrm>
          <a:off x="1727018" y="491399"/>
          <a:ext cx="6305625" cy="4160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vi-VN" sz="1400" kern="1200"/>
            <a:t>Văn phạm có đệ quy trái hay không?</a:t>
          </a:r>
          <a:endParaRPr lang="en-GB" sz="1400" kern="1200"/>
        </a:p>
      </dsp:txBody>
      <dsp:txXfrm>
        <a:off x="1727018" y="491399"/>
        <a:ext cx="6305625" cy="416041"/>
      </dsp:txXfrm>
    </dsp:sp>
    <dsp:sp modelId="{50AE60A2-671E-4321-A53B-ADB4FE43FA58}">
      <dsp:nvSpPr>
        <dsp:cNvPr id="0" name=""/>
        <dsp:cNvSpPr/>
      </dsp:nvSpPr>
      <dsp:spPr>
        <a:xfrm>
          <a:off x="1606528" y="907440"/>
          <a:ext cx="6426115"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AEF46D6-BFAB-4F18-A50A-266D2DF4D889}">
      <dsp:nvSpPr>
        <dsp:cNvPr id="0" name=""/>
        <dsp:cNvSpPr/>
      </dsp:nvSpPr>
      <dsp:spPr>
        <a:xfrm>
          <a:off x="1727018" y="955178"/>
          <a:ext cx="6305625" cy="496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vi-VN" sz="1400" kern="1200"/>
            <a:t>Văn phạm có sự mơ hồ hay không?</a:t>
          </a:r>
          <a:endParaRPr lang="en-GB" sz="1400" kern="1200"/>
        </a:p>
      </dsp:txBody>
      <dsp:txXfrm>
        <a:off x="1727018" y="955178"/>
        <a:ext cx="6305625" cy="496450"/>
      </dsp:txXfrm>
    </dsp:sp>
    <dsp:sp modelId="{E1E6BCB9-160B-42BB-B441-D18A3D71BA48}">
      <dsp:nvSpPr>
        <dsp:cNvPr id="0" name=""/>
        <dsp:cNvSpPr/>
      </dsp:nvSpPr>
      <dsp:spPr>
        <a:xfrm>
          <a:off x="1606528" y="1451628"/>
          <a:ext cx="6426115"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9197B66-1F64-4B95-8BC7-BFF375641818}">
      <dsp:nvSpPr>
        <dsp:cNvPr id="0" name=""/>
        <dsp:cNvSpPr/>
      </dsp:nvSpPr>
      <dsp:spPr>
        <a:xfrm>
          <a:off x="1727018" y="1499365"/>
          <a:ext cx="6305625" cy="481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vi-VN" sz="1400" kern="1200"/>
            <a:t>Văn phạm có độ phức tạp ở mức độ nào?</a:t>
          </a:r>
          <a:endParaRPr lang="en-GB" sz="1400" kern="1200"/>
        </a:p>
      </dsp:txBody>
      <dsp:txXfrm>
        <a:off x="1727018" y="1499365"/>
        <a:ext cx="6305625" cy="481546"/>
      </dsp:txXfrm>
    </dsp:sp>
    <dsp:sp modelId="{DE996D5E-FA85-4E92-9BA0-07E215095790}">
      <dsp:nvSpPr>
        <dsp:cNvPr id="0" name=""/>
        <dsp:cNvSpPr/>
      </dsp:nvSpPr>
      <dsp:spPr>
        <a:xfrm>
          <a:off x="1606528" y="1980912"/>
          <a:ext cx="6426115"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a:extLst>
              <a:ext uri="{FF2B5EF4-FFF2-40B4-BE49-F238E27FC236}">
                <a16:creationId xmlns:a16="http://schemas.microsoft.com/office/drawing/2014/main" id="{17D528A6-0685-ECC0-FDF9-24C748FF1E8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Chỗ dành sẵn cho Ngày tháng 2">
            <a:extLst>
              <a:ext uri="{FF2B5EF4-FFF2-40B4-BE49-F238E27FC236}">
                <a16:creationId xmlns:a16="http://schemas.microsoft.com/office/drawing/2014/main" id="{7D871451-1965-79BD-2D40-677BC566633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97EB25-84AD-478B-AAF9-E5CB898857FB}" type="datetimeFigureOut">
              <a:rPr lang="en-GB" smtClean="0"/>
              <a:t>11/06/2022</a:t>
            </a:fld>
            <a:endParaRPr lang="en-GB"/>
          </a:p>
        </p:txBody>
      </p:sp>
      <p:sp>
        <p:nvSpPr>
          <p:cNvPr id="4" name="Chỗ dành sẵn cho Chân trang 3">
            <a:extLst>
              <a:ext uri="{FF2B5EF4-FFF2-40B4-BE49-F238E27FC236}">
                <a16:creationId xmlns:a16="http://schemas.microsoft.com/office/drawing/2014/main" id="{EF46E3AE-AE48-63CD-4676-5A751D7C5F5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Chỗ dành sẵn cho Số hiệu Bản chiếu 4">
            <a:extLst>
              <a:ext uri="{FF2B5EF4-FFF2-40B4-BE49-F238E27FC236}">
                <a16:creationId xmlns:a16="http://schemas.microsoft.com/office/drawing/2014/main" id="{CCED3461-0446-13CE-79C6-C8E1A741CB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9094B2-3793-4DC8-B8FF-BB116AB060FD}" type="slidenum">
              <a:rPr lang="en-GB" smtClean="0"/>
              <a:t>‹#›</a:t>
            </a:fld>
            <a:endParaRPr lang="en-GB"/>
          </a:p>
        </p:txBody>
      </p:sp>
    </p:spTree>
    <p:extLst>
      <p:ext uri="{BB962C8B-B14F-4D97-AF65-F5344CB8AC3E}">
        <p14:creationId xmlns:p14="http://schemas.microsoft.com/office/powerpoint/2010/main" val="22930029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g11d4f3bf491_2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g11d4f3bf491_2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0"/>
        <p:cNvGrpSpPr/>
        <p:nvPr/>
      </p:nvGrpSpPr>
      <p:grpSpPr>
        <a:xfrm>
          <a:off x="0" y="0"/>
          <a:ext cx="0" cy="0"/>
          <a:chOff x="0" y="0"/>
          <a:chExt cx="0" cy="0"/>
        </a:xfrm>
      </p:grpSpPr>
      <p:sp>
        <p:nvSpPr>
          <p:cNvPr id="1221" name="Google Shape;1221;g11d3c097be0_8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2" name="Google Shape;1222;g11d3c097be0_8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11d3c097be0_8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11d3c097be0_8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1de34046dd_0_4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1de34046dd_0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3"/>
        <p:cNvGrpSpPr/>
        <p:nvPr/>
      </p:nvGrpSpPr>
      <p:grpSpPr>
        <a:xfrm>
          <a:off x="0" y="0"/>
          <a:ext cx="0" cy="0"/>
          <a:chOff x="0" y="0"/>
          <a:chExt cx="0" cy="0"/>
        </a:xfrm>
      </p:grpSpPr>
      <p:sp>
        <p:nvSpPr>
          <p:cNvPr id="1244" name="Google Shape;1244;g11d3c097be0_8_7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5" name="Google Shape;1245;g11d3c097be0_8_7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8"/>
        <p:cNvGrpSpPr/>
        <p:nvPr/>
      </p:nvGrpSpPr>
      <p:grpSpPr>
        <a:xfrm>
          <a:off x="0" y="0"/>
          <a:ext cx="0" cy="0"/>
          <a:chOff x="0" y="0"/>
          <a:chExt cx="0" cy="0"/>
        </a:xfrm>
      </p:grpSpPr>
      <p:sp>
        <p:nvSpPr>
          <p:cNvPr id="989" name="Google Shape;989;g11d3c097be0_8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0" name="Google Shape;990;g11d3c097be0_8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6"/>
        <p:cNvGrpSpPr/>
        <p:nvPr/>
      </p:nvGrpSpPr>
      <p:grpSpPr>
        <a:xfrm>
          <a:off x="0" y="0"/>
          <a:ext cx="0" cy="0"/>
          <a:chOff x="0" y="0"/>
          <a:chExt cx="0" cy="0"/>
        </a:xfrm>
      </p:grpSpPr>
      <p:sp>
        <p:nvSpPr>
          <p:cNvPr id="1057" name="Google Shape;1057;g11d3c097be0_8_5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8" name="Google Shape;1058;g11d3c097be0_8_5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88102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endParaRPr lang="en-GB"/>
          </a:p>
        </p:txBody>
      </p:sp>
    </p:spTree>
    <p:extLst>
      <p:ext uri="{BB962C8B-B14F-4D97-AF65-F5344CB8AC3E}">
        <p14:creationId xmlns:p14="http://schemas.microsoft.com/office/powerpoint/2010/main" val="1750513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11de34046dd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11de34046dd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7"/>
        <p:cNvGrpSpPr/>
        <p:nvPr/>
      </p:nvGrpSpPr>
      <p:grpSpPr>
        <a:xfrm>
          <a:off x="0" y="0"/>
          <a:ext cx="0" cy="0"/>
          <a:chOff x="0" y="0"/>
          <a:chExt cx="0" cy="0"/>
        </a:xfrm>
      </p:grpSpPr>
      <p:sp>
        <p:nvSpPr>
          <p:cNvPr id="1298" name="Google Shape;1298;g11d3c097be0_8_10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9" name="Google Shape;1299;g11d3c097be0_8_1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11d4f3bf491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11d4f3bf491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3"/>
        <p:cNvGrpSpPr/>
        <p:nvPr/>
      </p:nvGrpSpPr>
      <p:grpSpPr>
        <a:xfrm>
          <a:off x="0" y="0"/>
          <a:ext cx="0" cy="0"/>
          <a:chOff x="0" y="0"/>
          <a:chExt cx="0" cy="0"/>
        </a:xfrm>
      </p:grpSpPr>
      <p:sp>
        <p:nvSpPr>
          <p:cNvPr id="1364" name="Google Shape;1364;g11d3c097be0_8_1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5" name="Google Shape;1365;g11d3c097be0_8_1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5"/>
        <p:cNvGrpSpPr/>
        <p:nvPr/>
      </p:nvGrpSpPr>
      <p:grpSpPr>
        <a:xfrm>
          <a:off x="0" y="0"/>
          <a:ext cx="0" cy="0"/>
          <a:chOff x="0" y="0"/>
          <a:chExt cx="0" cy="0"/>
        </a:xfrm>
      </p:grpSpPr>
      <p:sp>
        <p:nvSpPr>
          <p:cNvPr id="2016" name="Google Shape;2016;g11d4f3bf491_2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7" name="Google Shape;2017;g11d4f3bf491_2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9"/>
        <p:cNvGrpSpPr/>
        <p:nvPr/>
      </p:nvGrpSpPr>
      <p:grpSpPr>
        <a:xfrm>
          <a:off x="0" y="0"/>
          <a:ext cx="0" cy="0"/>
          <a:chOff x="0" y="0"/>
          <a:chExt cx="0" cy="0"/>
        </a:xfrm>
      </p:grpSpPr>
      <p:sp>
        <p:nvSpPr>
          <p:cNvPr id="1560" name="Google Shape;1560;g11de34046dd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1" name="Google Shape;1561;g11de34046dd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6"/>
        <p:cNvGrpSpPr/>
        <p:nvPr/>
      </p:nvGrpSpPr>
      <p:grpSpPr>
        <a:xfrm>
          <a:off x="0" y="0"/>
          <a:ext cx="0" cy="0"/>
          <a:chOff x="0" y="0"/>
          <a:chExt cx="0" cy="0"/>
        </a:xfrm>
      </p:grpSpPr>
      <p:sp>
        <p:nvSpPr>
          <p:cNvPr id="1057" name="Google Shape;1057;g11d3c097be0_8_5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8" name="Google Shape;1058;g11d3c097be0_8_5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f09f6a330b_0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f09f6a330b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f09f6a330b_0_15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f09f6a330b_0_15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f09f6a330b_0_1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f09f6a330b_0_1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11de34046dd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11de34046dd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11d3c097be0_8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11d3c097be0_8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3"/>
        <p:cNvGrpSpPr/>
        <p:nvPr/>
      </p:nvGrpSpPr>
      <p:grpSpPr>
        <a:xfrm>
          <a:off x="0" y="0"/>
          <a:ext cx="0" cy="0"/>
          <a:chOff x="0" y="0"/>
          <a:chExt cx="0" cy="0"/>
        </a:xfrm>
      </p:grpSpPr>
      <p:sp>
        <p:nvSpPr>
          <p:cNvPr id="1554" name="Google Shape;1554;g11d4f3bf491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5" name="Google Shape;1555;g11d4f3bf491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g11d3c097be0_8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4" name="Google Shape;884;g11d3c097be0_8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707900" y="539325"/>
            <a:ext cx="4436131" cy="4604444"/>
            <a:chOff x="4707900" y="539325"/>
            <a:chExt cx="4436131" cy="4604444"/>
          </a:xfrm>
        </p:grpSpPr>
        <p:sp>
          <p:nvSpPr>
            <p:cNvPr id="10" name="Google Shape;10;p2"/>
            <p:cNvSpPr/>
            <p:nvPr/>
          </p:nvSpPr>
          <p:spPr>
            <a:xfrm>
              <a:off x="4707900" y="539325"/>
              <a:ext cx="4436131" cy="4604444"/>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905576" y="676300"/>
              <a:ext cx="4238388" cy="4467339"/>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2;p2"/>
          <p:cNvSpPr txBox="1">
            <a:spLocks noGrp="1"/>
          </p:cNvSpPr>
          <p:nvPr>
            <p:ph type="ctrTitle" hasCustomPrompt="1"/>
          </p:nvPr>
        </p:nvSpPr>
        <p:spPr>
          <a:xfrm>
            <a:off x="846925" y="1448375"/>
            <a:ext cx="7453500" cy="16623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4800">
                <a:latin typeface="Fredoka One" panose="02000000000000000000" pitchFamily="2" charset="0"/>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vi-VN"/>
              <a:t>ajhbjkj</a:t>
            </a:r>
            <a:endParaRPr/>
          </a:p>
        </p:txBody>
      </p:sp>
      <p:sp>
        <p:nvSpPr>
          <p:cNvPr id="13" name="Google Shape;13;p2"/>
          <p:cNvSpPr txBox="1">
            <a:spLocks noGrp="1"/>
          </p:cNvSpPr>
          <p:nvPr>
            <p:ph type="subTitle" idx="1"/>
          </p:nvPr>
        </p:nvSpPr>
        <p:spPr>
          <a:xfrm>
            <a:off x="2442375" y="3510482"/>
            <a:ext cx="4381800" cy="4617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Clr>
                <a:schemeClr val="accent6"/>
              </a:buClr>
              <a:buSzPts val="2800"/>
              <a:buNone/>
              <a:defRPr sz="1800"/>
            </a:lvl1pPr>
            <a:lvl2pPr lvl="1" algn="ctr">
              <a:lnSpc>
                <a:spcPct val="100000"/>
              </a:lnSpc>
              <a:spcBef>
                <a:spcPts val="0"/>
              </a:spcBef>
              <a:spcAft>
                <a:spcPts val="0"/>
              </a:spcAft>
              <a:buClr>
                <a:schemeClr val="accent6"/>
              </a:buClr>
              <a:buSzPts val="2800"/>
              <a:buNone/>
              <a:defRPr sz="2800">
                <a:solidFill>
                  <a:schemeClr val="accent6"/>
                </a:solidFill>
              </a:defRPr>
            </a:lvl2pPr>
            <a:lvl3pPr lvl="2" algn="ctr">
              <a:lnSpc>
                <a:spcPct val="100000"/>
              </a:lnSpc>
              <a:spcBef>
                <a:spcPts val="0"/>
              </a:spcBef>
              <a:spcAft>
                <a:spcPts val="0"/>
              </a:spcAft>
              <a:buClr>
                <a:schemeClr val="accent6"/>
              </a:buClr>
              <a:buSzPts val="2800"/>
              <a:buNone/>
              <a:defRPr sz="2800">
                <a:solidFill>
                  <a:schemeClr val="accent6"/>
                </a:solidFill>
              </a:defRPr>
            </a:lvl3pPr>
            <a:lvl4pPr lvl="3" algn="ctr">
              <a:lnSpc>
                <a:spcPct val="100000"/>
              </a:lnSpc>
              <a:spcBef>
                <a:spcPts val="0"/>
              </a:spcBef>
              <a:spcAft>
                <a:spcPts val="0"/>
              </a:spcAft>
              <a:buClr>
                <a:schemeClr val="accent6"/>
              </a:buClr>
              <a:buSzPts val="2800"/>
              <a:buNone/>
              <a:defRPr sz="2800">
                <a:solidFill>
                  <a:schemeClr val="accent6"/>
                </a:solidFill>
              </a:defRPr>
            </a:lvl4pPr>
            <a:lvl5pPr lvl="4" algn="ctr">
              <a:lnSpc>
                <a:spcPct val="100000"/>
              </a:lnSpc>
              <a:spcBef>
                <a:spcPts val="0"/>
              </a:spcBef>
              <a:spcAft>
                <a:spcPts val="0"/>
              </a:spcAft>
              <a:buClr>
                <a:schemeClr val="accent6"/>
              </a:buClr>
              <a:buSzPts val="2800"/>
              <a:buNone/>
              <a:defRPr sz="2800">
                <a:solidFill>
                  <a:schemeClr val="accent6"/>
                </a:solidFill>
              </a:defRPr>
            </a:lvl5pPr>
            <a:lvl6pPr lvl="5" algn="ctr">
              <a:lnSpc>
                <a:spcPct val="100000"/>
              </a:lnSpc>
              <a:spcBef>
                <a:spcPts val="0"/>
              </a:spcBef>
              <a:spcAft>
                <a:spcPts val="0"/>
              </a:spcAft>
              <a:buClr>
                <a:schemeClr val="accent6"/>
              </a:buClr>
              <a:buSzPts val="2800"/>
              <a:buNone/>
              <a:defRPr sz="2800">
                <a:solidFill>
                  <a:schemeClr val="accent6"/>
                </a:solidFill>
              </a:defRPr>
            </a:lvl6pPr>
            <a:lvl7pPr lvl="6" algn="ctr">
              <a:lnSpc>
                <a:spcPct val="100000"/>
              </a:lnSpc>
              <a:spcBef>
                <a:spcPts val="0"/>
              </a:spcBef>
              <a:spcAft>
                <a:spcPts val="0"/>
              </a:spcAft>
              <a:buClr>
                <a:schemeClr val="accent6"/>
              </a:buClr>
              <a:buSzPts val="2800"/>
              <a:buNone/>
              <a:defRPr sz="2800">
                <a:solidFill>
                  <a:schemeClr val="accent6"/>
                </a:solidFill>
              </a:defRPr>
            </a:lvl7pPr>
            <a:lvl8pPr lvl="7" algn="ctr">
              <a:lnSpc>
                <a:spcPct val="100000"/>
              </a:lnSpc>
              <a:spcBef>
                <a:spcPts val="0"/>
              </a:spcBef>
              <a:spcAft>
                <a:spcPts val="0"/>
              </a:spcAft>
              <a:buClr>
                <a:schemeClr val="accent6"/>
              </a:buClr>
              <a:buSzPts val="2800"/>
              <a:buNone/>
              <a:defRPr sz="2800">
                <a:solidFill>
                  <a:schemeClr val="accent6"/>
                </a:solidFill>
              </a:defRPr>
            </a:lvl8pPr>
            <a:lvl9pPr lvl="8" algn="ctr">
              <a:lnSpc>
                <a:spcPct val="100000"/>
              </a:lnSpc>
              <a:spcBef>
                <a:spcPts val="0"/>
              </a:spcBef>
              <a:spcAft>
                <a:spcPts val="0"/>
              </a:spcAft>
              <a:buClr>
                <a:schemeClr val="accent6"/>
              </a:buClr>
              <a:buSzPts val="2800"/>
              <a:buNone/>
              <a:defRPr sz="2800">
                <a:solidFill>
                  <a:schemeClr val="accent6"/>
                </a:solidFill>
              </a:defRPr>
            </a:lvl9pPr>
          </a:lstStyle>
          <a:p>
            <a:endParaRPr/>
          </a:p>
        </p:txBody>
      </p:sp>
      <p:sp>
        <p:nvSpPr>
          <p:cNvPr id="14" name="Google Shape;14;p2"/>
          <p:cNvSpPr/>
          <p:nvPr/>
        </p:nvSpPr>
        <p:spPr>
          <a:xfrm>
            <a:off x="187950" y="2083554"/>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909050" y="4707972"/>
            <a:ext cx="235579" cy="263646"/>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607275" y="3110679"/>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788425" y="157372"/>
            <a:ext cx="235579" cy="263646"/>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_8">
    <p:spTree>
      <p:nvGrpSpPr>
        <p:cNvPr id="1" name="Shape 148"/>
        <p:cNvGrpSpPr/>
        <p:nvPr/>
      </p:nvGrpSpPr>
      <p:grpSpPr>
        <a:xfrm>
          <a:off x="0" y="0"/>
          <a:ext cx="0" cy="0"/>
          <a:chOff x="0" y="0"/>
          <a:chExt cx="0" cy="0"/>
        </a:xfrm>
      </p:grpSpPr>
      <p:sp>
        <p:nvSpPr>
          <p:cNvPr id="149" name="Google Shape;149;p14"/>
          <p:cNvSpPr txBox="1">
            <a:spLocks noGrp="1"/>
          </p:cNvSpPr>
          <p:nvPr>
            <p:ph type="title"/>
          </p:nvPr>
        </p:nvSpPr>
        <p:spPr>
          <a:xfrm>
            <a:off x="71327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50" name="Google Shape;150;p14"/>
          <p:cNvGrpSpPr/>
          <p:nvPr/>
        </p:nvGrpSpPr>
        <p:grpSpPr>
          <a:xfrm>
            <a:off x="-93650" y="4686460"/>
            <a:ext cx="9331728" cy="492579"/>
            <a:chOff x="-38" y="4570722"/>
            <a:chExt cx="9331728" cy="572700"/>
          </a:xfrm>
        </p:grpSpPr>
        <p:sp>
          <p:nvSpPr>
            <p:cNvPr id="151" name="Google Shape;151;p14"/>
            <p:cNvSpPr/>
            <p:nvPr/>
          </p:nvSpPr>
          <p:spPr>
            <a:xfrm>
              <a:off x="-38"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4"/>
            <p:cNvSpPr/>
            <p:nvPr/>
          </p:nvSpPr>
          <p:spPr>
            <a:xfrm>
              <a:off x="372809"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4"/>
            <p:cNvSpPr/>
            <p:nvPr/>
          </p:nvSpPr>
          <p:spPr>
            <a:xfrm>
              <a:off x="745656"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4"/>
            <p:cNvSpPr/>
            <p:nvPr/>
          </p:nvSpPr>
          <p:spPr>
            <a:xfrm>
              <a:off x="1118503"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4"/>
            <p:cNvSpPr/>
            <p:nvPr/>
          </p:nvSpPr>
          <p:spPr>
            <a:xfrm>
              <a:off x="1491350"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4"/>
            <p:cNvSpPr/>
            <p:nvPr/>
          </p:nvSpPr>
          <p:spPr>
            <a:xfrm>
              <a:off x="1864197"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4"/>
            <p:cNvSpPr/>
            <p:nvPr/>
          </p:nvSpPr>
          <p:spPr>
            <a:xfrm>
              <a:off x="2237044"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4"/>
            <p:cNvSpPr/>
            <p:nvPr/>
          </p:nvSpPr>
          <p:spPr>
            <a:xfrm>
              <a:off x="2609891"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4"/>
            <p:cNvSpPr/>
            <p:nvPr/>
          </p:nvSpPr>
          <p:spPr>
            <a:xfrm>
              <a:off x="2982738"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4"/>
            <p:cNvSpPr/>
            <p:nvPr/>
          </p:nvSpPr>
          <p:spPr>
            <a:xfrm>
              <a:off x="3355585"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4"/>
            <p:cNvSpPr/>
            <p:nvPr/>
          </p:nvSpPr>
          <p:spPr>
            <a:xfrm>
              <a:off x="3728432"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4"/>
            <p:cNvSpPr/>
            <p:nvPr/>
          </p:nvSpPr>
          <p:spPr>
            <a:xfrm>
              <a:off x="4101279"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4"/>
            <p:cNvSpPr/>
            <p:nvPr/>
          </p:nvSpPr>
          <p:spPr>
            <a:xfrm>
              <a:off x="4474126"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4"/>
            <p:cNvSpPr/>
            <p:nvPr/>
          </p:nvSpPr>
          <p:spPr>
            <a:xfrm>
              <a:off x="4846973"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5219820"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5592667"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a:off x="5965514"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4"/>
            <p:cNvSpPr/>
            <p:nvPr/>
          </p:nvSpPr>
          <p:spPr>
            <a:xfrm>
              <a:off x="6338361"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4"/>
            <p:cNvSpPr/>
            <p:nvPr/>
          </p:nvSpPr>
          <p:spPr>
            <a:xfrm>
              <a:off x="6711208"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4"/>
            <p:cNvSpPr/>
            <p:nvPr/>
          </p:nvSpPr>
          <p:spPr>
            <a:xfrm>
              <a:off x="7084055"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4"/>
            <p:cNvSpPr/>
            <p:nvPr/>
          </p:nvSpPr>
          <p:spPr>
            <a:xfrm>
              <a:off x="7456902"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4"/>
            <p:cNvSpPr/>
            <p:nvPr/>
          </p:nvSpPr>
          <p:spPr>
            <a:xfrm>
              <a:off x="7829749"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4"/>
            <p:cNvSpPr/>
            <p:nvPr/>
          </p:nvSpPr>
          <p:spPr>
            <a:xfrm>
              <a:off x="8202596"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4"/>
            <p:cNvSpPr/>
            <p:nvPr/>
          </p:nvSpPr>
          <p:spPr>
            <a:xfrm>
              <a:off x="8575443"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4"/>
            <p:cNvSpPr/>
            <p:nvPr/>
          </p:nvSpPr>
          <p:spPr>
            <a:xfrm>
              <a:off x="8948290"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14"/>
          <p:cNvSpPr/>
          <p:nvPr/>
        </p:nvSpPr>
        <p:spPr>
          <a:xfrm>
            <a:off x="236050" y="3782102"/>
            <a:ext cx="245625" cy="27485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 name="Google Shape;177;p14"/>
          <p:cNvGrpSpPr/>
          <p:nvPr/>
        </p:nvGrpSpPr>
        <p:grpSpPr>
          <a:xfrm>
            <a:off x="-550856" y="2219442"/>
            <a:ext cx="1206195" cy="1177623"/>
            <a:chOff x="2180272" y="-464800"/>
            <a:chExt cx="1256977" cy="1227202"/>
          </a:xfrm>
        </p:grpSpPr>
        <p:sp>
          <p:nvSpPr>
            <p:cNvPr id="178" name="Google Shape;178;p14"/>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4"/>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14"/>
          <p:cNvGrpSpPr/>
          <p:nvPr/>
        </p:nvGrpSpPr>
        <p:grpSpPr>
          <a:xfrm>
            <a:off x="8538144" y="3876829"/>
            <a:ext cx="1206195" cy="1177623"/>
            <a:chOff x="2180272" y="-464800"/>
            <a:chExt cx="1256977" cy="1227202"/>
          </a:xfrm>
        </p:grpSpPr>
        <p:sp>
          <p:nvSpPr>
            <p:cNvPr id="181" name="Google Shape;181;p14"/>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4"/>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14"/>
          <p:cNvSpPr/>
          <p:nvPr/>
        </p:nvSpPr>
        <p:spPr>
          <a:xfrm>
            <a:off x="538825" y="1257602"/>
            <a:ext cx="245625" cy="27485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14"/>
          <p:cNvGrpSpPr/>
          <p:nvPr/>
        </p:nvGrpSpPr>
        <p:grpSpPr>
          <a:xfrm>
            <a:off x="7888218" y="135711"/>
            <a:ext cx="951323" cy="492598"/>
            <a:chOff x="6691856" y="4179277"/>
            <a:chExt cx="1300688" cy="673500"/>
          </a:xfrm>
        </p:grpSpPr>
        <p:sp>
          <p:nvSpPr>
            <p:cNvPr id="185" name="Google Shape;185;p14"/>
            <p:cNvSpPr/>
            <p:nvPr/>
          </p:nvSpPr>
          <p:spPr>
            <a:xfrm rot="-1917045" flipH="1">
              <a:off x="7478627" y="4243947"/>
              <a:ext cx="400234" cy="544161"/>
            </a:xfrm>
            <a:prstGeom prst="upArrow">
              <a:avLst>
                <a:gd name="adj1" fmla="val 25005"/>
                <a:gd name="adj2" fmla="val 100000"/>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4"/>
            <p:cNvSpPr/>
            <p:nvPr/>
          </p:nvSpPr>
          <p:spPr>
            <a:xfrm rot="-1917045" flipH="1">
              <a:off x="7250027" y="4243947"/>
              <a:ext cx="400234" cy="544161"/>
            </a:xfrm>
            <a:prstGeom prst="upArrow">
              <a:avLst>
                <a:gd name="adj1" fmla="val 25005"/>
                <a:gd name="adj2" fmla="val 100000"/>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4"/>
            <p:cNvSpPr/>
            <p:nvPr/>
          </p:nvSpPr>
          <p:spPr>
            <a:xfrm rot="-1917045" flipH="1">
              <a:off x="7015089" y="4243947"/>
              <a:ext cx="400234" cy="544161"/>
            </a:xfrm>
            <a:prstGeom prst="upArrow">
              <a:avLst>
                <a:gd name="adj1" fmla="val 25005"/>
                <a:gd name="adj2" fmla="val 100000"/>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4"/>
            <p:cNvSpPr/>
            <p:nvPr/>
          </p:nvSpPr>
          <p:spPr>
            <a:xfrm rot="-1917045" flipH="1">
              <a:off x="6805539" y="4243947"/>
              <a:ext cx="400234" cy="544161"/>
            </a:xfrm>
            <a:prstGeom prst="upArrow">
              <a:avLst>
                <a:gd name="adj1" fmla="val 25005"/>
                <a:gd name="adj2" fmla="val 100000"/>
              </a:avLst>
            </a:prstGeom>
            <a:solidFill>
              <a:schemeClr val="accent4"/>
            </a:solidFill>
            <a:ln w="28575" cap="flat" cmpd="sng">
              <a:solidFill>
                <a:schemeClr val="lt1"/>
              </a:solidFill>
              <a:prstDash val="solid"/>
              <a:round/>
              <a:headEnd type="none" w="sm" len="sm"/>
              <a:tailEnd type="none" w="sm" len="sm"/>
            </a:ln>
            <a:effectLst>
              <a:outerShdw dist="85725" dir="3000000" algn="bl" rotWithShape="0">
                <a:schemeClr val="lt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CUSTOM_8_1">
    <p:spTree>
      <p:nvGrpSpPr>
        <p:cNvPr id="1" name="Shape 189"/>
        <p:cNvGrpSpPr/>
        <p:nvPr/>
      </p:nvGrpSpPr>
      <p:grpSpPr>
        <a:xfrm>
          <a:off x="0" y="0"/>
          <a:ext cx="0" cy="0"/>
          <a:chOff x="0" y="0"/>
          <a:chExt cx="0" cy="0"/>
        </a:xfrm>
      </p:grpSpPr>
      <p:sp>
        <p:nvSpPr>
          <p:cNvPr id="190" name="Google Shape;190;p15"/>
          <p:cNvSpPr txBox="1">
            <a:spLocks noGrp="1"/>
          </p:cNvSpPr>
          <p:nvPr>
            <p:ph type="title"/>
          </p:nvPr>
        </p:nvSpPr>
        <p:spPr>
          <a:xfrm>
            <a:off x="71327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91" name="Google Shape;191;p15"/>
          <p:cNvGrpSpPr/>
          <p:nvPr/>
        </p:nvGrpSpPr>
        <p:grpSpPr>
          <a:xfrm>
            <a:off x="-66775" y="4410300"/>
            <a:ext cx="1136175" cy="733200"/>
            <a:chOff x="-67787" y="4410300"/>
            <a:chExt cx="1136175" cy="733200"/>
          </a:xfrm>
        </p:grpSpPr>
        <p:sp>
          <p:nvSpPr>
            <p:cNvPr id="192" name="Google Shape;192;p15"/>
            <p:cNvSpPr/>
            <p:nvPr/>
          </p:nvSpPr>
          <p:spPr>
            <a:xfrm rot="10800000" flipH="1">
              <a:off x="-67787" y="4410300"/>
              <a:ext cx="1136175" cy="733200"/>
            </a:xfrm>
            <a:custGeom>
              <a:avLst/>
              <a:gdLst/>
              <a:ahLst/>
              <a:cxnLst/>
              <a:rect l="l" t="t" r="r" b="b"/>
              <a:pathLst>
                <a:path w="45447" h="29328" extrusionOk="0">
                  <a:moveTo>
                    <a:pt x="8752" y="0"/>
                  </a:moveTo>
                  <a:cubicBezTo>
                    <a:pt x="8323" y="536"/>
                    <a:pt x="7918" y="1084"/>
                    <a:pt x="7525" y="1631"/>
                  </a:cubicBezTo>
                  <a:cubicBezTo>
                    <a:pt x="5430" y="4525"/>
                    <a:pt x="3310" y="7465"/>
                    <a:pt x="1941" y="10763"/>
                  </a:cubicBezTo>
                  <a:cubicBezTo>
                    <a:pt x="572" y="14061"/>
                    <a:pt x="0" y="17824"/>
                    <a:pt x="1072" y="21241"/>
                  </a:cubicBezTo>
                  <a:cubicBezTo>
                    <a:pt x="2155" y="24634"/>
                    <a:pt x="4894" y="27468"/>
                    <a:pt x="8263" y="28635"/>
                  </a:cubicBezTo>
                  <a:cubicBezTo>
                    <a:pt x="9664" y="29121"/>
                    <a:pt x="11124" y="29327"/>
                    <a:pt x="12598" y="29327"/>
                  </a:cubicBezTo>
                  <a:cubicBezTo>
                    <a:pt x="14732" y="29327"/>
                    <a:pt x="16894" y="28895"/>
                    <a:pt x="18943" y="28254"/>
                  </a:cubicBezTo>
                  <a:cubicBezTo>
                    <a:pt x="25027" y="26349"/>
                    <a:pt x="30528" y="22634"/>
                    <a:pt x="34564" y="17693"/>
                  </a:cubicBezTo>
                  <a:cubicBezTo>
                    <a:pt x="37624" y="13942"/>
                    <a:pt x="39803" y="9585"/>
                    <a:pt x="42160" y="5382"/>
                  </a:cubicBezTo>
                  <a:cubicBezTo>
                    <a:pt x="43196" y="3548"/>
                    <a:pt x="44256" y="1727"/>
                    <a:pt x="45447" y="0"/>
                  </a:cubicBezTo>
                  <a:close/>
                </a:path>
              </a:pathLst>
            </a:custGeom>
            <a:solidFill>
              <a:schemeClr val="lt2"/>
            </a:solidFill>
            <a:ln w="2286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rot="10800000" flipH="1">
              <a:off x="-67787" y="4410300"/>
              <a:ext cx="1136175" cy="733200"/>
            </a:xfrm>
            <a:custGeom>
              <a:avLst/>
              <a:gdLst/>
              <a:ahLst/>
              <a:cxnLst/>
              <a:rect l="l" t="t" r="r" b="b"/>
              <a:pathLst>
                <a:path w="45447" h="29328" extrusionOk="0">
                  <a:moveTo>
                    <a:pt x="8752" y="0"/>
                  </a:moveTo>
                  <a:cubicBezTo>
                    <a:pt x="8323" y="536"/>
                    <a:pt x="7918" y="1084"/>
                    <a:pt x="7525" y="1631"/>
                  </a:cubicBezTo>
                  <a:cubicBezTo>
                    <a:pt x="5430" y="4525"/>
                    <a:pt x="3310" y="7465"/>
                    <a:pt x="1941" y="10763"/>
                  </a:cubicBezTo>
                  <a:cubicBezTo>
                    <a:pt x="572" y="14061"/>
                    <a:pt x="0" y="17824"/>
                    <a:pt x="1072" y="21241"/>
                  </a:cubicBezTo>
                  <a:cubicBezTo>
                    <a:pt x="2155" y="24634"/>
                    <a:pt x="4894" y="27468"/>
                    <a:pt x="8263" y="28635"/>
                  </a:cubicBezTo>
                  <a:cubicBezTo>
                    <a:pt x="9664" y="29121"/>
                    <a:pt x="11124" y="29327"/>
                    <a:pt x="12598" y="29327"/>
                  </a:cubicBezTo>
                  <a:cubicBezTo>
                    <a:pt x="14732" y="29327"/>
                    <a:pt x="16894" y="28895"/>
                    <a:pt x="18943" y="28254"/>
                  </a:cubicBezTo>
                  <a:cubicBezTo>
                    <a:pt x="25027" y="26349"/>
                    <a:pt x="30528" y="22634"/>
                    <a:pt x="34564" y="17693"/>
                  </a:cubicBezTo>
                  <a:cubicBezTo>
                    <a:pt x="37624" y="13942"/>
                    <a:pt x="39803" y="9585"/>
                    <a:pt x="42160" y="5382"/>
                  </a:cubicBezTo>
                  <a:cubicBezTo>
                    <a:pt x="43196" y="3548"/>
                    <a:pt x="44256" y="1727"/>
                    <a:pt x="45447" y="0"/>
                  </a:cubicBez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5"/>
          <p:cNvGrpSpPr/>
          <p:nvPr/>
        </p:nvGrpSpPr>
        <p:grpSpPr>
          <a:xfrm rot="10800000">
            <a:off x="8074600" y="0"/>
            <a:ext cx="1136175" cy="733200"/>
            <a:chOff x="-67787" y="4410300"/>
            <a:chExt cx="1136175" cy="733200"/>
          </a:xfrm>
        </p:grpSpPr>
        <p:sp>
          <p:nvSpPr>
            <p:cNvPr id="195" name="Google Shape;195;p15"/>
            <p:cNvSpPr/>
            <p:nvPr/>
          </p:nvSpPr>
          <p:spPr>
            <a:xfrm rot="10800000" flipH="1">
              <a:off x="-67787" y="4410300"/>
              <a:ext cx="1136175" cy="733200"/>
            </a:xfrm>
            <a:custGeom>
              <a:avLst/>
              <a:gdLst/>
              <a:ahLst/>
              <a:cxnLst/>
              <a:rect l="l" t="t" r="r" b="b"/>
              <a:pathLst>
                <a:path w="45447" h="29328" extrusionOk="0">
                  <a:moveTo>
                    <a:pt x="8752" y="0"/>
                  </a:moveTo>
                  <a:cubicBezTo>
                    <a:pt x="8323" y="536"/>
                    <a:pt x="7918" y="1084"/>
                    <a:pt x="7525" y="1631"/>
                  </a:cubicBezTo>
                  <a:cubicBezTo>
                    <a:pt x="5430" y="4525"/>
                    <a:pt x="3310" y="7465"/>
                    <a:pt x="1941" y="10763"/>
                  </a:cubicBezTo>
                  <a:cubicBezTo>
                    <a:pt x="572" y="14061"/>
                    <a:pt x="0" y="17824"/>
                    <a:pt x="1072" y="21241"/>
                  </a:cubicBezTo>
                  <a:cubicBezTo>
                    <a:pt x="2155" y="24634"/>
                    <a:pt x="4894" y="27468"/>
                    <a:pt x="8263" y="28635"/>
                  </a:cubicBezTo>
                  <a:cubicBezTo>
                    <a:pt x="9664" y="29121"/>
                    <a:pt x="11124" y="29327"/>
                    <a:pt x="12598" y="29327"/>
                  </a:cubicBezTo>
                  <a:cubicBezTo>
                    <a:pt x="14732" y="29327"/>
                    <a:pt x="16894" y="28895"/>
                    <a:pt x="18943" y="28254"/>
                  </a:cubicBezTo>
                  <a:cubicBezTo>
                    <a:pt x="25027" y="26349"/>
                    <a:pt x="30528" y="22634"/>
                    <a:pt x="34564" y="17693"/>
                  </a:cubicBezTo>
                  <a:cubicBezTo>
                    <a:pt x="37624" y="13942"/>
                    <a:pt x="39803" y="9585"/>
                    <a:pt x="42160" y="5382"/>
                  </a:cubicBezTo>
                  <a:cubicBezTo>
                    <a:pt x="43196" y="3548"/>
                    <a:pt x="44256" y="1727"/>
                    <a:pt x="45447" y="0"/>
                  </a:cubicBezTo>
                  <a:close/>
                </a:path>
              </a:pathLst>
            </a:custGeom>
            <a:solidFill>
              <a:schemeClr val="lt2"/>
            </a:solidFill>
            <a:ln w="2286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rot="10800000" flipH="1">
              <a:off x="-67787" y="4410300"/>
              <a:ext cx="1136175" cy="733200"/>
            </a:xfrm>
            <a:custGeom>
              <a:avLst/>
              <a:gdLst/>
              <a:ahLst/>
              <a:cxnLst/>
              <a:rect l="l" t="t" r="r" b="b"/>
              <a:pathLst>
                <a:path w="45447" h="29328" extrusionOk="0">
                  <a:moveTo>
                    <a:pt x="8752" y="0"/>
                  </a:moveTo>
                  <a:cubicBezTo>
                    <a:pt x="8323" y="536"/>
                    <a:pt x="7918" y="1084"/>
                    <a:pt x="7525" y="1631"/>
                  </a:cubicBezTo>
                  <a:cubicBezTo>
                    <a:pt x="5430" y="4525"/>
                    <a:pt x="3310" y="7465"/>
                    <a:pt x="1941" y="10763"/>
                  </a:cubicBezTo>
                  <a:cubicBezTo>
                    <a:pt x="572" y="14061"/>
                    <a:pt x="0" y="17824"/>
                    <a:pt x="1072" y="21241"/>
                  </a:cubicBezTo>
                  <a:cubicBezTo>
                    <a:pt x="2155" y="24634"/>
                    <a:pt x="4894" y="27468"/>
                    <a:pt x="8263" y="28635"/>
                  </a:cubicBezTo>
                  <a:cubicBezTo>
                    <a:pt x="9664" y="29121"/>
                    <a:pt x="11124" y="29327"/>
                    <a:pt x="12598" y="29327"/>
                  </a:cubicBezTo>
                  <a:cubicBezTo>
                    <a:pt x="14732" y="29327"/>
                    <a:pt x="16894" y="28895"/>
                    <a:pt x="18943" y="28254"/>
                  </a:cubicBezTo>
                  <a:cubicBezTo>
                    <a:pt x="25027" y="26349"/>
                    <a:pt x="30528" y="22634"/>
                    <a:pt x="34564" y="17693"/>
                  </a:cubicBezTo>
                  <a:cubicBezTo>
                    <a:pt x="37624" y="13942"/>
                    <a:pt x="39803" y="9585"/>
                    <a:pt x="42160" y="5382"/>
                  </a:cubicBezTo>
                  <a:cubicBezTo>
                    <a:pt x="43196" y="3548"/>
                    <a:pt x="44256" y="1727"/>
                    <a:pt x="45447" y="0"/>
                  </a:cubicBez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15"/>
          <p:cNvSpPr/>
          <p:nvPr/>
        </p:nvSpPr>
        <p:spPr>
          <a:xfrm rot="-5400000" flipH="1">
            <a:off x="6657723" y="2657126"/>
            <a:ext cx="2420761" cy="2551808"/>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 name="Google Shape;198;p15"/>
          <p:cNvGrpSpPr/>
          <p:nvPr/>
        </p:nvGrpSpPr>
        <p:grpSpPr>
          <a:xfrm>
            <a:off x="8387944" y="2510767"/>
            <a:ext cx="1206195" cy="1177623"/>
            <a:chOff x="2180272" y="-464800"/>
            <a:chExt cx="1256977" cy="1227202"/>
          </a:xfrm>
        </p:grpSpPr>
        <p:sp>
          <p:nvSpPr>
            <p:cNvPr id="199" name="Google Shape;199;p15"/>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 name="Google Shape;201;p15"/>
          <p:cNvSpPr/>
          <p:nvPr/>
        </p:nvSpPr>
        <p:spPr>
          <a:xfrm>
            <a:off x="-66787" y="1776566"/>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283438" y="343354"/>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CUSTOM_2_1_2">
    <p:spTree>
      <p:nvGrpSpPr>
        <p:cNvPr id="1" name="Shape 219"/>
        <p:cNvGrpSpPr/>
        <p:nvPr/>
      </p:nvGrpSpPr>
      <p:grpSpPr>
        <a:xfrm>
          <a:off x="0" y="0"/>
          <a:ext cx="0" cy="0"/>
          <a:chOff x="0" y="0"/>
          <a:chExt cx="0" cy="0"/>
        </a:xfrm>
      </p:grpSpPr>
      <p:sp>
        <p:nvSpPr>
          <p:cNvPr id="220" name="Google Shape;220;p17"/>
          <p:cNvSpPr txBox="1">
            <a:spLocks noGrp="1"/>
          </p:cNvSpPr>
          <p:nvPr>
            <p:ph type="title"/>
          </p:nvPr>
        </p:nvSpPr>
        <p:spPr>
          <a:xfrm>
            <a:off x="3204525" y="1923000"/>
            <a:ext cx="2735100" cy="646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21" name="Google Shape;221;p17"/>
          <p:cNvSpPr txBox="1">
            <a:spLocks noGrp="1"/>
          </p:cNvSpPr>
          <p:nvPr>
            <p:ph type="subTitle" idx="1"/>
          </p:nvPr>
        </p:nvSpPr>
        <p:spPr>
          <a:xfrm>
            <a:off x="3204400" y="2548025"/>
            <a:ext cx="2735100" cy="87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5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22" name="Google Shape;222;p17"/>
          <p:cNvSpPr/>
          <p:nvPr/>
        </p:nvSpPr>
        <p:spPr>
          <a:xfrm flipH="1">
            <a:off x="98" y="272838"/>
            <a:ext cx="4621164" cy="4870775"/>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7"/>
          <p:cNvSpPr/>
          <p:nvPr/>
        </p:nvSpPr>
        <p:spPr>
          <a:xfrm rot="10800000" flipH="1">
            <a:off x="6318670" y="-2"/>
            <a:ext cx="2825405" cy="2977898"/>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CUSTOM_2_1_1">
    <p:spTree>
      <p:nvGrpSpPr>
        <p:cNvPr id="1" name="Shape 224"/>
        <p:cNvGrpSpPr/>
        <p:nvPr/>
      </p:nvGrpSpPr>
      <p:grpSpPr>
        <a:xfrm>
          <a:off x="0" y="0"/>
          <a:ext cx="0" cy="0"/>
          <a:chOff x="0" y="0"/>
          <a:chExt cx="0" cy="0"/>
        </a:xfrm>
      </p:grpSpPr>
      <p:sp>
        <p:nvSpPr>
          <p:cNvPr id="225" name="Google Shape;225;p18"/>
          <p:cNvSpPr txBox="1">
            <a:spLocks noGrp="1"/>
          </p:cNvSpPr>
          <p:nvPr>
            <p:ph type="title"/>
          </p:nvPr>
        </p:nvSpPr>
        <p:spPr>
          <a:xfrm>
            <a:off x="5549875" y="1727350"/>
            <a:ext cx="2535900" cy="1108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26" name="Google Shape;226;p18"/>
          <p:cNvSpPr txBox="1">
            <a:spLocks noGrp="1"/>
          </p:cNvSpPr>
          <p:nvPr>
            <p:ph type="subTitle" idx="1"/>
          </p:nvPr>
        </p:nvSpPr>
        <p:spPr>
          <a:xfrm>
            <a:off x="5550755" y="2787925"/>
            <a:ext cx="2535900" cy="13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500"/>
            </a:lvl1pPr>
            <a:lvl2pPr lvl="1" algn="ctr" rtl="0">
              <a:lnSpc>
                <a:spcPct val="100000"/>
              </a:lnSpc>
              <a:spcBef>
                <a:spcPts val="0"/>
              </a:spcBef>
              <a:spcAft>
                <a:spcPts val="0"/>
              </a:spcAft>
              <a:buNone/>
              <a:defRPr sz="1500" b="1"/>
            </a:lvl2pPr>
            <a:lvl3pPr lvl="2" algn="ctr" rtl="0">
              <a:lnSpc>
                <a:spcPct val="100000"/>
              </a:lnSpc>
              <a:spcBef>
                <a:spcPts val="0"/>
              </a:spcBef>
              <a:spcAft>
                <a:spcPts val="0"/>
              </a:spcAft>
              <a:buNone/>
              <a:defRPr sz="1500" b="1"/>
            </a:lvl3pPr>
            <a:lvl4pPr lvl="3" algn="ctr" rtl="0">
              <a:lnSpc>
                <a:spcPct val="100000"/>
              </a:lnSpc>
              <a:spcBef>
                <a:spcPts val="0"/>
              </a:spcBef>
              <a:spcAft>
                <a:spcPts val="0"/>
              </a:spcAft>
              <a:buNone/>
              <a:defRPr sz="1500" b="1"/>
            </a:lvl4pPr>
            <a:lvl5pPr lvl="4" algn="ctr" rtl="0">
              <a:lnSpc>
                <a:spcPct val="100000"/>
              </a:lnSpc>
              <a:spcBef>
                <a:spcPts val="0"/>
              </a:spcBef>
              <a:spcAft>
                <a:spcPts val="0"/>
              </a:spcAft>
              <a:buNone/>
              <a:defRPr sz="1500" b="1"/>
            </a:lvl5pPr>
            <a:lvl6pPr lvl="5" algn="ctr" rtl="0">
              <a:lnSpc>
                <a:spcPct val="100000"/>
              </a:lnSpc>
              <a:spcBef>
                <a:spcPts val="0"/>
              </a:spcBef>
              <a:spcAft>
                <a:spcPts val="0"/>
              </a:spcAft>
              <a:buNone/>
              <a:defRPr sz="1500" b="1"/>
            </a:lvl6pPr>
            <a:lvl7pPr lvl="6" algn="ctr" rtl="0">
              <a:lnSpc>
                <a:spcPct val="100000"/>
              </a:lnSpc>
              <a:spcBef>
                <a:spcPts val="0"/>
              </a:spcBef>
              <a:spcAft>
                <a:spcPts val="0"/>
              </a:spcAft>
              <a:buNone/>
              <a:defRPr sz="1500" b="1"/>
            </a:lvl7pPr>
            <a:lvl8pPr lvl="7" algn="ctr" rtl="0">
              <a:lnSpc>
                <a:spcPct val="100000"/>
              </a:lnSpc>
              <a:spcBef>
                <a:spcPts val="0"/>
              </a:spcBef>
              <a:spcAft>
                <a:spcPts val="0"/>
              </a:spcAft>
              <a:buNone/>
              <a:defRPr sz="1500" b="1"/>
            </a:lvl8pPr>
            <a:lvl9pPr lvl="8" algn="ctr" rtl="0">
              <a:lnSpc>
                <a:spcPct val="100000"/>
              </a:lnSpc>
              <a:spcBef>
                <a:spcPts val="0"/>
              </a:spcBef>
              <a:spcAft>
                <a:spcPts val="0"/>
              </a:spcAft>
              <a:buNone/>
              <a:defRPr sz="1500" b="1"/>
            </a:lvl9pPr>
          </a:lstStyle>
          <a:p>
            <a:endParaRPr/>
          </a:p>
        </p:txBody>
      </p:sp>
      <p:grpSp>
        <p:nvGrpSpPr>
          <p:cNvPr id="227" name="Google Shape;227;p18"/>
          <p:cNvGrpSpPr/>
          <p:nvPr/>
        </p:nvGrpSpPr>
        <p:grpSpPr>
          <a:xfrm rot="5400000">
            <a:off x="6014086" y="2013397"/>
            <a:ext cx="5143349" cy="1116501"/>
            <a:chOff x="908176" y="3090407"/>
            <a:chExt cx="5089905" cy="1104900"/>
          </a:xfrm>
        </p:grpSpPr>
        <p:sp>
          <p:nvSpPr>
            <p:cNvPr id="228" name="Google Shape;228;p18"/>
            <p:cNvSpPr/>
            <p:nvPr/>
          </p:nvSpPr>
          <p:spPr>
            <a:xfrm>
              <a:off x="908176"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a:off x="1613301"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a:off x="2343198"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a:off x="3071648"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a:off x="3800233"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a:off x="4530131"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a:off x="5258581"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5" name="Google Shape;235;p18"/>
          <p:cNvSpPr/>
          <p:nvPr/>
        </p:nvSpPr>
        <p:spPr>
          <a:xfrm rot="5400000">
            <a:off x="106603" y="1097056"/>
            <a:ext cx="3939905" cy="4152943"/>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a:off x="169372" y="2307326"/>
            <a:ext cx="299490" cy="33514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p:nvPr/>
        </p:nvSpPr>
        <p:spPr>
          <a:xfrm>
            <a:off x="4960447" y="4536176"/>
            <a:ext cx="299490" cy="33514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8"/>
          <p:cNvSpPr/>
          <p:nvPr/>
        </p:nvSpPr>
        <p:spPr>
          <a:xfrm>
            <a:off x="4247022" y="371751"/>
            <a:ext cx="299490" cy="33514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2">
  <p:cSld name="CUSTOM_2_1_1_1">
    <p:spTree>
      <p:nvGrpSpPr>
        <p:cNvPr id="1" name="Shape 239"/>
        <p:cNvGrpSpPr/>
        <p:nvPr/>
      </p:nvGrpSpPr>
      <p:grpSpPr>
        <a:xfrm>
          <a:off x="0" y="0"/>
          <a:ext cx="0" cy="0"/>
          <a:chOff x="0" y="0"/>
          <a:chExt cx="0" cy="0"/>
        </a:xfrm>
      </p:grpSpPr>
      <p:sp>
        <p:nvSpPr>
          <p:cNvPr id="240" name="Google Shape;240;p19"/>
          <p:cNvSpPr/>
          <p:nvPr/>
        </p:nvSpPr>
        <p:spPr>
          <a:xfrm rot="5400000">
            <a:off x="130676" y="177575"/>
            <a:ext cx="4835168" cy="5096722"/>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 name="Google Shape;241;p19"/>
          <p:cNvGrpSpPr/>
          <p:nvPr/>
        </p:nvGrpSpPr>
        <p:grpSpPr>
          <a:xfrm>
            <a:off x="5616649" y="275"/>
            <a:ext cx="3527415" cy="2125145"/>
            <a:chOff x="6949180" y="267"/>
            <a:chExt cx="2194622" cy="2273856"/>
          </a:xfrm>
        </p:grpSpPr>
        <p:sp>
          <p:nvSpPr>
            <p:cNvPr id="242" name="Google Shape;242;p19"/>
            <p:cNvSpPr/>
            <p:nvPr/>
          </p:nvSpPr>
          <p:spPr>
            <a:xfrm rot="10800000" flipH="1">
              <a:off x="6949193" y="267"/>
              <a:ext cx="2194609" cy="2273856"/>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lt2"/>
            </a:solidFill>
            <a:ln w="2286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rot="10800000" flipH="1">
              <a:off x="6949180" y="267"/>
              <a:ext cx="2194609" cy="2273856"/>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 name="Google Shape;244;p19"/>
          <p:cNvSpPr txBox="1">
            <a:spLocks noGrp="1"/>
          </p:cNvSpPr>
          <p:nvPr>
            <p:ph type="title"/>
          </p:nvPr>
        </p:nvSpPr>
        <p:spPr>
          <a:xfrm>
            <a:off x="5635275" y="2233800"/>
            <a:ext cx="2794200" cy="1108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45" name="Google Shape;245;p19"/>
          <p:cNvSpPr txBox="1">
            <a:spLocks noGrp="1"/>
          </p:cNvSpPr>
          <p:nvPr>
            <p:ph type="subTitle" idx="1"/>
          </p:nvPr>
        </p:nvSpPr>
        <p:spPr>
          <a:xfrm>
            <a:off x="5636476" y="3342000"/>
            <a:ext cx="2794200" cy="126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2">
  <p:cSld name="CUSTOM_9_1">
    <p:spTree>
      <p:nvGrpSpPr>
        <p:cNvPr id="1" name="Shape 256"/>
        <p:cNvGrpSpPr/>
        <p:nvPr/>
      </p:nvGrpSpPr>
      <p:grpSpPr>
        <a:xfrm>
          <a:off x="0" y="0"/>
          <a:ext cx="0" cy="0"/>
          <a:chOff x="0" y="0"/>
          <a:chExt cx="0" cy="0"/>
        </a:xfrm>
      </p:grpSpPr>
      <p:grpSp>
        <p:nvGrpSpPr>
          <p:cNvPr id="257" name="Google Shape;257;p21"/>
          <p:cNvGrpSpPr/>
          <p:nvPr/>
        </p:nvGrpSpPr>
        <p:grpSpPr>
          <a:xfrm>
            <a:off x="5616649" y="275"/>
            <a:ext cx="3527415" cy="2125145"/>
            <a:chOff x="6949180" y="267"/>
            <a:chExt cx="2194622" cy="2273856"/>
          </a:xfrm>
        </p:grpSpPr>
        <p:sp>
          <p:nvSpPr>
            <p:cNvPr id="258" name="Google Shape;258;p21"/>
            <p:cNvSpPr/>
            <p:nvPr/>
          </p:nvSpPr>
          <p:spPr>
            <a:xfrm rot="10800000" flipH="1">
              <a:off x="6949193" y="267"/>
              <a:ext cx="2194609" cy="2273856"/>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lt2"/>
            </a:solidFill>
            <a:ln w="2286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1"/>
            <p:cNvSpPr/>
            <p:nvPr/>
          </p:nvSpPr>
          <p:spPr>
            <a:xfrm rot="10800000" flipH="1">
              <a:off x="6949180" y="267"/>
              <a:ext cx="2194609" cy="2273856"/>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 name="Google Shape;260;p21"/>
          <p:cNvSpPr txBox="1">
            <a:spLocks noGrp="1"/>
          </p:cNvSpPr>
          <p:nvPr>
            <p:ph type="title"/>
          </p:nvPr>
        </p:nvSpPr>
        <p:spPr>
          <a:xfrm>
            <a:off x="71327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1" name="Google Shape;261;p21"/>
          <p:cNvSpPr txBox="1">
            <a:spLocks noGrp="1"/>
          </p:cNvSpPr>
          <p:nvPr>
            <p:ph type="subTitle" idx="1"/>
          </p:nvPr>
        </p:nvSpPr>
        <p:spPr>
          <a:xfrm>
            <a:off x="994838" y="2346359"/>
            <a:ext cx="2480700" cy="11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262" name="Google Shape;262;p21"/>
          <p:cNvSpPr txBox="1">
            <a:spLocks noGrp="1"/>
          </p:cNvSpPr>
          <p:nvPr>
            <p:ph type="title" idx="2"/>
          </p:nvPr>
        </p:nvSpPr>
        <p:spPr>
          <a:xfrm>
            <a:off x="996188" y="1957936"/>
            <a:ext cx="24780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63" name="Google Shape;263;p21"/>
          <p:cNvSpPr txBox="1">
            <a:spLocks noGrp="1"/>
          </p:cNvSpPr>
          <p:nvPr>
            <p:ph type="subTitle" idx="3"/>
          </p:nvPr>
        </p:nvSpPr>
        <p:spPr>
          <a:xfrm>
            <a:off x="4915988" y="2934276"/>
            <a:ext cx="2480700" cy="11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264" name="Google Shape;264;p21"/>
          <p:cNvSpPr txBox="1">
            <a:spLocks noGrp="1"/>
          </p:cNvSpPr>
          <p:nvPr>
            <p:ph type="title" idx="4"/>
          </p:nvPr>
        </p:nvSpPr>
        <p:spPr>
          <a:xfrm>
            <a:off x="4917325" y="2545861"/>
            <a:ext cx="24780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65" name="Google Shape;265;p21"/>
          <p:cNvSpPr/>
          <p:nvPr/>
        </p:nvSpPr>
        <p:spPr>
          <a:xfrm flipH="1">
            <a:off x="-5" y="2165598"/>
            <a:ext cx="2825405" cy="2977898"/>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1"/>
          <p:cNvSpPr/>
          <p:nvPr/>
        </p:nvSpPr>
        <p:spPr>
          <a:xfrm>
            <a:off x="170735" y="4436526"/>
            <a:ext cx="299490" cy="33514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267"/>
        <p:cNvGrpSpPr/>
        <p:nvPr/>
      </p:nvGrpSpPr>
      <p:grpSpPr>
        <a:xfrm>
          <a:off x="0" y="0"/>
          <a:ext cx="0" cy="0"/>
          <a:chOff x="0" y="0"/>
          <a:chExt cx="0" cy="0"/>
        </a:xfrm>
      </p:grpSpPr>
      <p:sp>
        <p:nvSpPr>
          <p:cNvPr id="268" name="Google Shape;268;p22"/>
          <p:cNvSpPr txBox="1">
            <a:spLocks noGrp="1"/>
          </p:cNvSpPr>
          <p:nvPr>
            <p:ph type="title"/>
          </p:nvPr>
        </p:nvSpPr>
        <p:spPr>
          <a:xfrm>
            <a:off x="71327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9" name="Google Shape;269;p22"/>
          <p:cNvSpPr txBox="1">
            <a:spLocks noGrp="1"/>
          </p:cNvSpPr>
          <p:nvPr>
            <p:ph type="subTitle" idx="1"/>
          </p:nvPr>
        </p:nvSpPr>
        <p:spPr>
          <a:xfrm>
            <a:off x="713400" y="3636859"/>
            <a:ext cx="2480700" cy="87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500"/>
            </a:lvl1pPr>
            <a:lvl2pPr lvl="1" algn="ctr" rtl="0">
              <a:lnSpc>
                <a:spcPct val="100000"/>
              </a:lnSpc>
              <a:spcBef>
                <a:spcPts val="0"/>
              </a:spcBef>
              <a:spcAft>
                <a:spcPts val="0"/>
              </a:spcAft>
              <a:buNone/>
              <a:defRPr sz="1500" b="1"/>
            </a:lvl2pPr>
            <a:lvl3pPr lvl="2" algn="ctr" rtl="0">
              <a:lnSpc>
                <a:spcPct val="100000"/>
              </a:lnSpc>
              <a:spcBef>
                <a:spcPts val="0"/>
              </a:spcBef>
              <a:spcAft>
                <a:spcPts val="0"/>
              </a:spcAft>
              <a:buNone/>
              <a:defRPr sz="1500" b="1"/>
            </a:lvl3pPr>
            <a:lvl4pPr lvl="3" algn="ctr" rtl="0">
              <a:lnSpc>
                <a:spcPct val="100000"/>
              </a:lnSpc>
              <a:spcBef>
                <a:spcPts val="0"/>
              </a:spcBef>
              <a:spcAft>
                <a:spcPts val="0"/>
              </a:spcAft>
              <a:buNone/>
              <a:defRPr sz="1500" b="1"/>
            </a:lvl4pPr>
            <a:lvl5pPr lvl="4" algn="ctr" rtl="0">
              <a:lnSpc>
                <a:spcPct val="100000"/>
              </a:lnSpc>
              <a:spcBef>
                <a:spcPts val="0"/>
              </a:spcBef>
              <a:spcAft>
                <a:spcPts val="0"/>
              </a:spcAft>
              <a:buNone/>
              <a:defRPr sz="1500" b="1"/>
            </a:lvl5pPr>
            <a:lvl6pPr lvl="5" algn="ctr" rtl="0">
              <a:lnSpc>
                <a:spcPct val="100000"/>
              </a:lnSpc>
              <a:spcBef>
                <a:spcPts val="0"/>
              </a:spcBef>
              <a:spcAft>
                <a:spcPts val="0"/>
              </a:spcAft>
              <a:buNone/>
              <a:defRPr sz="1500" b="1"/>
            </a:lvl6pPr>
            <a:lvl7pPr lvl="6" algn="ctr" rtl="0">
              <a:lnSpc>
                <a:spcPct val="100000"/>
              </a:lnSpc>
              <a:spcBef>
                <a:spcPts val="0"/>
              </a:spcBef>
              <a:spcAft>
                <a:spcPts val="0"/>
              </a:spcAft>
              <a:buNone/>
              <a:defRPr sz="1500" b="1"/>
            </a:lvl7pPr>
            <a:lvl8pPr lvl="7" algn="ctr" rtl="0">
              <a:lnSpc>
                <a:spcPct val="100000"/>
              </a:lnSpc>
              <a:spcBef>
                <a:spcPts val="0"/>
              </a:spcBef>
              <a:spcAft>
                <a:spcPts val="0"/>
              </a:spcAft>
              <a:buNone/>
              <a:defRPr sz="1500" b="1"/>
            </a:lvl8pPr>
            <a:lvl9pPr lvl="8" algn="ctr" rtl="0">
              <a:lnSpc>
                <a:spcPct val="100000"/>
              </a:lnSpc>
              <a:spcBef>
                <a:spcPts val="0"/>
              </a:spcBef>
              <a:spcAft>
                <a:spcPts val="0"/>
              </a:spcAft>
              <a:buNone/>
              <a:defRPr sz="1500" b="1"/>
            </a:lvl9pPr>
          </a:lstStyle>
          <a:p>
            <a:endParaRPr/>
          </a:p>
        </p:txBody>
      </p:sp>
      <p:sp>
        <p:nvSpPr>
          <p:cNvPr id="270" name="Google Shape;270;p22"/>
          <p:cNvSpPr txBox="1">
            <a:spLocks noGrp="1"/>
          </p:cNvSpPr>
          <p:nvPr>
            <p:ph type="title" idx="2"/>
          </p:nvPr>
        </p:nvSpPr>
        <p:spPr>
          <a:xfrm>
            <a:off x="714750" y="3318975"/>
            <a:ext cx="2478000" cy="42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71" name="Google Shape;271;p22"/>
          <p:cNvSpPr txBox="1">
            <a:spLocks noGrp="1"/>
          </p:cNvSpPr>
          <p:nvPr>
            <p:ph type="subTitle" idx="3"/>
          </p:nvPr>
        </p:nvSpPr>
        <p:spPr>
          <a:xfrm>
            <a:off x="3331750" y="3636851"/>
            <a:ext cx="2480700" cy="87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500"/>
            </a:lvl1pPr>
            <a:lvl2pPr lvl="1" algn="ctr" rtl="0">
              <a:lnSpc>
                <a:spcPct val="100000"/>
              </a:lnSpc>
              <a:spcBef>
                <a:spcPts val="0"/>
              </a:spcBef>
              <a:spcAft>
                <a:spcPts val="0"/>
              </a:spcAft>
              <a:buNone/>
              <a:defRPr sz="1500" b="1"/>
            </a:lvl2pPr>
            <a:lvl3pPr lvl="2" algn="ctr" rtl="0">
              <a:lnSpc>
                <a:spcPct val="100000"/>
              </a:lnSpc>
              <a:spcBef>
                <a:spcPts val="0"/>
              </a:spcBef>
              <a:spcAft>
                <a:spcPts val="0"/>
              </a:spcAft>
              <a:buNone/>
              <a:defRPr sz="1500" b="1"/>
            </a:lvl3pPr>
            <a:lvl4pPr lvl="3" algn="ctr" rtl="0">
              <a:lnSpc>
                <a:spcPct val="100000"/>
              </a:lnSpc>
              <a:spcBef>
                <a:spcPts val="0"/>
              </a:spcBef>
              <a:spcAft>
                <a:spcPts val="0"/>
              </a:spcAft>
              <a:buNone/>
              <a:defRPr sz="1500" b="1"/>
            </a:lvl4pPr>
            <a:lvl5pPr lvl="4" algn="ctr" rtl="0">
              <a:lnSpc>
                <a:spcPct val="100000"/>
              </a:lnSpc>
              <a:spcBef>
                <a:spcPts val="0"/>
              </a:spcBef>
              <a:spcAft>
                <a:spcPts val="0"/>
              </a:spcAft>
              <a:buNone/>
              <a:defRPr sz="1500" b="1"/>
            </a:lvl5pPr>
            <a:lvl6pPr lvl="5" algn="ctr" rtl="0">
              <a:lnSpc>
                <a:spcPct val="100000"/>
              </a:lnSpc>
              <a:spcBef>
                <a:spcPts val="0"/>
              </a:spcBef>
              <a:spcAft>
                <a:spcPts val="0"/>
              </a:spcAft>
              <a:buNone/>
              <a:defRPr sz="1500" b="1"/>
            </a:lvl6pPr>
            <a:lvl7pPr lvl="6" algn="ctr" rtl="0">
              <a:lnSpc>
                <a:spcPct val="100000"/>
              </a:lnSpc>
              <a:spcBef>
                <a:spcPts val="0"/>
              </a:spcBef>
              <a:spcAft>
                <a:spcPts val="0"/>
              </a:spcAft>
              <a:buNone/>
              <a:defRPr sz="1500" b="1"/>
            </a:lvl7pPr>
            <a:lvl8pPr lvl="7" algn="ctr" rtl="0">
              <a:lnSpc>
                <a:spcPct val="100000"/>
              </a:lnSpc>
              <a:spcBef>
                <a:spcPts val="0"/>
              </a:spcBef>
              <a:spcAft>
                <a:spcPts val="0"/>
              </a:spcAft>
              <a:buNone/>
              <a:defRPr sz="1500" b="1"/>
            </a:lvl8pPr>
            <a:lvl9pPr lvl="8" algn="ctr" rtl="0">
              <a:lnSpc>
                <a:spcPct val="100000"/>
              </a:lnSpc>
              <a:spcBef>
                <a:spcPts val="0"/>
              </a:spcBef>
              <a:spcAft>
                <a:spcPts val="0"/>
              </a:spcAft>
              <a:buNone/>
              <a:defRPr sz="1500" b="1"/>
            </a:lvl9pPr>
          </a:lstStyle>
          <a:p>
            <a:endParaRPr/>
          </a:p>
        </p:txBody>
      </p:sp>
      <p:sp>
        <p:nvSpPr>
          <p:cNvPr id="272" name="Google Shape;272;p22"/>
          <p:cNvSpPr txBox="1">
            <a:spLocks noGrp="1"/>
          </p:cNvSpPr>
          <p:nvPr>
            <p:ph type="title" idx="4"/>
          </p:nvPr>
        </p:nvSpPr>
        <p:spPr>
          <a:xfrm>
            <a:off x="3333088" y="3318975"/>
            <a:ext cx="2478000" cy="42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73" name="Google Shape;273;p22"/>
          <p:cNvSpPr txBox="1">
            <a:spLocks noGrp="1"/>
          </p:cNvSpPr>
          <p:nvPr>
            <p:ph type="subTitle" idx="5"/>
          </p:nvPr>
        </p:nvSpPr>
        <p:spPr>
          <a:xfrm>
            <a:off x="5950081" y="3636851"/>
            <a:ext cx="2480700" cy="87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500"/>
            </a:lvl1pPr>
            <a:lvl2pPr lvl="1" algn="ctr" rtl="0">
              <a:lnSpc>
                <a:spcPct val="100000"/>
              </a:lnSpc>
              <a:spcBef>
                <a:spcPts val="0"/>
              </a:spcBef>
              <a:spcAft>
                <a:spcPts val="0"/>
              </a:spcAft>
              <a:buNone/>
              <a:defRPr sz="1500" b="1"/>
            </a:lvl2pPr>
            <a:lvl3pPr lvl="2" algn="ctr" rtl="0">
              <a:lnSpc>
                <a:spcPct val="100000"/>
              </a:lnSpc>
              <a:spcBef>
                <a:spcPts val="0"/>
              </a:spcBef>
              <a:spcAft>
                <a:spcPts val="0"/>
              </a:spcAft>
              <a:buNone/>
              <a:defRPr sz="1500" b="1"/>
            </a:lvl3pPr>
            <a:lvl4pPr lvl="3" algn="ctr" rtl="0">
              <a:lnSpc>
                <a:spcPct val="100000"/>
              </a:lnSpc>
              <a:spcBef>
                <a:spcPts val="0"/>
              </a:spcBef>
              <a:spcAft>
                <a:spcPts val="0"/>
              </a:spcAft>
              <a:buNone/>
              <a:defRPr sz="1500" b="1"/>
            </a:lvl4pPr>
            <a:lvl5pPr lvl="4" algn="ctr" rtl="0">
              <a:lnSpc>
                <a:spcPct val="100000"/>
              </a:lnSpc>
              <a:spcBef>
                <a:spcPts val="0"/>
              </a:spcBef>
              <a:spcAft>
                <a:spcPts val="0"/>
              </a:spcAft>
              <a:buNone/>
              <a:defRPr sz="1500" b="1"/>
            </a:lvl5pPr>
            <a:lvl6pPr lvl="5" algn="ctr" rtl="0">
              <a:lnSpc>
                <a:spcPct val="100000"/>
              </a:lnSpc>
              <a:spcBef>
                <a:spcPts val="0"/>
              </a:spcBef>
              <a:spcAft>
                <a:spcPts val="0"/>
              </a:spcAft>
              <a:buNone/>
              <a:defRPr sz="1500" b="1"/>
            </a:lvl6pPr>
            <a:lvl7pPr lvl="6" algn="ctr" rtl="0">
              <a:lnSpc>
                <a:spcPct val="100000"/>
              </a:lnSpc>
              <a:spcBef>
                <a:spcPts val="0"/>
              </a:spcBef>
              <a:spcAft>
                <a:spcPts val="0"/>
              </a:spcAft>
              <a:buNone/>
              <a:defRPr sz="1500" b="1"/>
            </a:lvl7pPr>
            <a:lvl8pPr lvl="7" algn="ctr" rtl="0">
              <a:lnSpc>
                <a:spcPct val="100000"/>
              </a:lnSpc>
              <a:spcBef>
                <a:spcPts val="0"/>
              </a:spcBef>
              <a:spcAft>
                <a:spcPts val="0"/>
              </a:spcAft>
              <a:buNone/>
              <a:defRPr sz="1500" b="1"/>
            </a:lvl8pPr>
            <a:lvl9pPr lvl="8" algn="ctr" rtl="0">
              <a:lnSpc>
                <a:spcPct val="100000"/>
              </a:lnSpc>
              <a:spcBef>
                <a:spcPts val="0"/>
              </a:spcBef>
              <a:spcAft>
                <a:spcPts val="0"/>
              </a:spcAft>
              <a:buNone/>
              <a:defRPr sz="1500" b="1"/>
            </a:lvl9pPr>
          </a:lstStyle>
          <a:p>
            <a:endParaRPr/>
          </a:p>
        </p:txBody>
      </p:sp>
      <p:sp>
        <p:nvSpPr>
          <p:cNvPr id="274" name="Google Shape;274;p22"/>
          <p:cNvSpPr txBox="1">
            <a:spLocks noGrp="1"/>
          </p:cNvSpPr>
          <p:nvPr>
            <p:ph type="title" idx="6"/>
          </p:nvPr>
        </p:nvSpPr>
        <p:spPr>
          <a:xfrm>
            <a:off x="5951425" y="3318975"/>
            <a:ext cx="2478000" cy="42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grpSp>
        <p:nvGrpSpPr>
          <p:cNvPr id="275" name="Google Shape;275;p22"/>
          <p:cNvGrpSpPr/>
          <p:nvPr/>
        </p:nvGrpSpPr>
        <p:grpSpPr>
          <a:xfrm flipH="1">
            <a:off x="-5" y="326"/>
            <a:ext cx="1993342" cy="1891079"/>
            <a:chOff x="7146070" y="326"/>
            <a:chExt cx="1993342" cy="1891079"/>
          </a:xfrm>
        </p:grpSpPr>
        <p:sp>
          <p:nvSpPr>
            <p:cNvPr id="276" name="Google Shape;276;p22"/>
            <p:cNvSpPr/>
            <p:nvPr/>
          </p:nvSpPr>
          <p:spPr>
            <a:xfrm rot="-5400000">
              <a:off x="7197201" y="-50805"/>
              <a:ext cx="1891079" cy="1993342"/>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lt2"/>
            </a:solidFill>
            <a:ln w="22860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2"/>
            <p:cNvSpPr/>
            <p:nvPr/>
          </p:nvSpPr>
          <p:spPr>
            <a:xfrm rot="-5400000">
              <a:off x="7197201" y="-50805"/>
              <a:ext cx="1891079" cy="1993342"/>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 name="Google Shape;278;p22"/>
          <p:cNvGrpSpPr/>
          <p:nvPr/>
        </p:nvGrpSpPr>
        <p:grpSpPr>
          <a:xfrm flipH="1">
            <a:off x="-537394" y="2459229"/>
            <a:ext cx="1206195" cy="1177623"/>
            <a:chOff x="2180272" y="-464800"/>
            <a:chExt cx="1256977" cy="1227202"/>
          </a:xfrm>
        </p:grpSpPr>
        <p:sp>
          <p:nvSpPr>
            <p:cNvPr id="279" name="Google Shape;279;p22"/>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2"/>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 name="Google Shape;281;p22"/>
          <p:cNvSpPr/>
          <p:nvPr/>
        </p:nvSpPr>
        <p:spPr>
          <a:xfrm rot="-5400000" flipH="1">
            <a:off x="7943005" y="3942442"/>
            <a:ext cx="1169449" cy="1232763"/>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97"/>
        <p:cNvGrpSpPr/>
        <p:nvPr/>
      </p:nvGrpSpPr>
      <p:grpSpPr>
        <a:xfrm>
          <a:off x="0" y="0"/>
          <a:ext cx="0" cy="0"/>
          <a:chOff x="0" y="0"/>
          <a:chExt cx="0" cy="0"/>
        </a:xfrm>
      </p:grpSpPr>
      <p:sp>
        <p:nvSpPr>
          <p:cNvPr id="298" name="Google Shape;298;p24"/>
          <p:cNvSpPr/>
          <p:nvPr/>
        </p:nvSpPr>
        <p:spPr>
          <a:xfrm rot="5400000">
            <a:off x="89857" y="1730883"/>
            <a:ext cx="3322753" cy="3502482"/>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4"/>
          <p:cNvSpPr/>
          <p:nvPr/>
        </p:nvSpPr>
        <p:spPr>
          <a:xfrm rot="-5400000">
            <a:off x="5728732" y="-89917"/>
            <a:ext cx="3322753" cy="3502482"/>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txBox="1">
            <a:spLocks noGrp="1"/>
          </p:cNvSpPr>
          <p:nvPr>
            <p:ph type="title"/>
          </p:nvPr>
        </p:nvSpPr>
        <p:spPr>
          <a:xfrm>
            <a:off x="713275" y="445025"/>
            <a:ext cx="5522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1" name="Google Shape;301;p24"/>
          <p:cNvSpPr txBox="1">
            <a:spLocks noGrp="1"/>
          </p:cNvSpPr>
          <p:nvPr>
            <p:ph type="subTitle" idx="1"/>
          </p:nvPr>
        </p:nvSpPr>
        <p:spPr>
          <a:xfrm>
            <a:off x="2117612" y="2225083"/>
            <a:ext cx="2299500" cy="87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302" name="Google Shape;302;p24"/>
          <p:cNvSpPr txBox="1">
            <a:spLocks noGrp="1"/>
          </p:cNvSpPr>
          <p:nvPr>
            <p:ph type="title" idx="2"/>
          </p:nvPr>
        </p:nvSpPr>
        <p:spPr>
          <a:xfrm>
            <a:off x="2120114" y="1907200"/>
            <a:ext cx="2297100" cy="420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03" name="Google Shape;303;p24"/>
          <p:cNvSpPr txBox="1">
            <a:spLocks noGrp="1"/>
          </p:cNvSpPr>
          <p:nvPr>
            <p:ph type="subTitle" idx="3"/>
          </p:nvPr>
        </p:nvSpPr>
        <p:spPr>
          <a:xfrm>
            <a:off x="2117600" y="3669901"/>
            <a:ext cx="2299500" cy="87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304" name="Google Shape;304;p24"/>
          <p:cNvSpPr txBox="1">
            <a:spLocks noGrp="1"/>
          </p:cNvSpPr>
          <p:nvPr>
            <p:ph type="title" idx="4"/>
          </p:nvPr>
        </p:nvSpPr>
        <p:spPr>
          <a:xfrm>
            <a:off x="2117600" y="3352018"/>
            <a:ext cx="2297100" cy="420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05" name="Google Shape;305;p24"/>
          <p:cNvSpPr txBox="1">
            <a:spLocks noGrp="1"/>
          </p:cNvSpPr>
          <p:nvPr>
            <p:ph type="subTitle" idx="5"/>
          </p:nvPr>
        </p:nvSpPr>
        <p:spPr>
          <a:xfrm>
            <a:off x="5638875" y="2225075"/>
            <a:ext cx="2299500" cy="87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306" name="Google Shape;306;p24"/>
          <p:cNvSpPr txBox="1">
            <a:spLocks noGrp="1"/>
          </p:cNvSpPr>
          <p:nvPr>
            <p:ph type="title" idx="6"/>
          </p:nvPr>
        </p:nvSpPr>
        <p:spPr>
          <a:xfrm>
            <a:off x="5641388" y="1907200"/>
            <a:ext cx="2297100" cy="420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07" name="Google Shape;307;p24"/>
          <p:cNvSpPr txBox="1">
            <a:spLocks noGrp="1"/>
          </p:cNvSpPr>
          <p:nvPr>
            <p:ph type="subTitle" idx="7"/>
          </p:nvPr>
        </p:nvSpPr>
        <p:spPr>
          <a:xfrm>
            <a:off x="5638875" y="3669900"/>
            <a:ext cx="2299500" cy="87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308" name="Google Shape;308;p24"/>
          <p:cNvSpPr txBox="1">
            <a:spLocks noGrp="1"/>
          </p:cNvSpPr>
          <p:nvPr>
            <p:ph type="title" idx="8"/>
          </p:nvPr>
        </p:nvSpPr>
        <p:spPr>
          <a:xfrm>
            <a:off x="5638874" y="3352020"/>
            <a:ext cx="2297100" cy="420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09" name="Google Shape;309;p24"/>
          <p:cNvSpPr/>
          <p:nvPr/>
        </p:nvSpPr>
        <p:spPr>
          <a:xfrm>
            <a:off x="264622" y="2307326"/>
            <a:ext cx="299490" cy="33514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4"/>
          <p:cNvSpPr/>
          <p:nvPr/>
        </p:nvSpPr>
        <p:spPr>
          <a:xfrm>
            <a:off x="8675197" y="4643613"/>
            <a:ext cx="299490" cy="33514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1">
  <p:cSld name="CUSTOM_5_2">
    <p:spTree>
      <p:nvGrpSpPr>
        <p:cNvPr id="1" name="Shape 311"/>
        <p:cNvGrpSpPr/>
        <p:nvPr/>
      </p:nvGrpSpPr>
      <p:grpSpPr>
        <a:xfrm>
          <a:off x="0" y="0"/>
          <a:ext cx="0" cy="0"/>
          <a:chOff x="0" y="0"/>
          <a:chExt cx="0" cy="0"/>
        </a:xfrm>
      </p:grpSpPr>
      <p:sp>
        <p:nvSpPr>
          <p:cNvPr id="312" name="Google Shape;312;p25"/>
          <p:cNvSpPr/>
          <p:nvPr/>
        </p:nvSpPr>
        <p:spPr>
          <a:xfrm rot="5400000">
            <a:off x="89857" y="1730883"/>
            <a:ext cx="3322753" cy="3502482"/>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5"/>
          <p:cNvSpPr/>
          <p:nvPr/>
        </p:nvSpPr>
        <p:spPr>
          <a:xfrm rot="-5400000">
            <a:off x="5728732" y="-89917"/>
            <a:ext cx="3322753" cy="3502482"/>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5"/>
          <p:cNvSpPr txBox="1">
            <a:spLocks noGrp="1"/>
          </p:cNvSpPr>
          <p:nvPr>
            <p:ph type="title"/>
          </p:nvPr>
        </p:nvSpPr>
        <p:spPr>
          <a:xfrm>
            <a:off x="713275" y="445025"/>
            <a:ext cx="5522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5" name="Google Shape;315;p25"/>
          <p:cNvSpPr txBox="1">
            <a:spLocks noGrp="1"/>
          </p:cNvSpPr>
          <p:nvPr>
            <p:ph type="subTitle" idx="1"/>
          </p:nvPr>
        </p:nvSpPr>
        <p:spPr>
          <a:xfrm>
            <a:off x="1947662" y="2011045"/>
            <a:ext cx="2299500" cy="64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316" name="Google Shape;316;p25"/>
          <p:cNvSpPr txBox="1">
            <a:spLocks noGrp="1"/>
          </p:cNvSpPr>
          <p:nvPr>
            <p:ph type="title" idx="2"/>
          </p:nvPr>
        </p:nvSpPr>
        <p:spPr>
          <a:xfrm>
            <a:off x="1947662" y="1693163"/>
            <a:ext cx="2297100" cy="420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17" name="Google Shape;317;p25"/>
          <p:cNvSpPr txBox="1">
            <a:spLocks noGrp="1"/>
          </p:cNvSpPr>
          <p:nvPr>
            <p:ph type="subTitle" idx="3"/>
          </p:nvPr>
        </p:nvSpPr>
        <p:spPr>
          <a:xfrm>
            <a:off x="1947662" y="3831826"/>
            <a:ext cx="2299500" cy="64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318" name="Google Shape;318;p25"/>
          <p:cNvSpPr txBox="1">
            <a:spLocks noGrp="1"/>
          </p:cNvSpPr>
          <p:nvPr>
            <p:ph type="title" idx="4"/>
          </p:nvPr>
        </p:nvSpPr>
        <p:spPr>
          <a:xfrm>
            <a:off x="1947662" y="3513943"/>
            <a:ext cx="2297100" cy="420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19" name="Google Shape;319;p25"/>
          <p:cNvSpPr txBox="1">
            <a:spLocks noGrp="1"/>
          </p:cNvSpPr>
          <p:nvPr>
            <p:ph type="subTitle" idx="5"/>
          </p:nvPr>
        </p:nvSpPr>
        <p:spPr>
          <a:xfrm>
            <a:off x="5792775" y="2011038"/>
            <a:ext cx="2299500" cy="64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320" name="Google Shape;320;p25"/>
          <p:cNvSpPr txBox="1">
            <a:spLocks noGrp="1"/>
          </p:cNvSpPr>
          <p:nvPr>
            <p:ph type="title" idx="6"/>
          </p:nvPr>
        </p:nvSpPr>
        <p:spPr>
          <a:xfrm>
            <a:off x="5792775" y="1693163"/>
            <a:ext cx="2297100" cy="420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21" name="Google Shape;321;p25"/>
          <p:cNvSpPr txBox="1">
            <a:spLocks noGrp="1"/>
          </p:cNvSpPr>
          <p:nvPr>
            <p:ph type="subTitle" idx="7"/>
          </p:nvPr>
        </p:nvSpPr>
        <p:spPr>
          <a:xfrm>
            <a:off x="5792775" y="3831825"/>
            <a:ext cx="2299500" cy="64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322" name="Google Shape;322;p25"/>
          <p:cNvSpPr txBox="1">
            <a:spLocks noGrp="1"/>
          </p:cNvSpPr>
          <p:nvPr>
            <p:ph type="title" idx="8"/>
          </p:nvPr>
        </p:nvSpPr>
        <p:spPr>
          <a:xfrm>
            <a:off x="5792775" y="3513945"/>
            <a:ext cx="2297100" cy="420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23" name="Google Shape;323;p25"/>
          <p:cNvSpPr/>
          <p:nvPr/>
        </p:nvSpPr>
        <p:spPr>
          <a:xfrm>
            <a:off x="264622" y="2307326"/>
            <a:ext cx="299490" cy="33514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5"/>
          <p:cNvSpPr/>
          <p:nvPr/>
        </p:nvSpPr>
        <p:spPr>
          <a:xfrm>
            <a:off x="8675197" y="4643613"/>
            <a:ext cx="299490" cy="33514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5"/>
          <p:cNvSpPr txBox="1">
            <a:spLocks noGrp="1"/>
          </p:cNvSpPr>
          <p:nvPr>
            <p:ph type="title" idx="9" hasCustomPrompt="1"/>
          </p:nvPr>
        </p:nvSpPr>
        <p:spPr>
          <a:xfrm>
            <a:off x="1023023" y="1878850"/>
            <a:ext cx="675900" cy="476100"/>
          </a:xfrm>
          <a:prstGeom prst="rect">
            <a:avLst/>
          </a:prstGeom>
        </p:spPr>
        <p:txBody>
          <a:bodyPr spcFirstLastPara="1" wrap="square" lIns="91425" tIns="91425" rIns="91425" bIns="91425" anchor="ctr" anchorCtr="0">
            <a:noAutofit/>
          </a:bodyPr>
          <a:lstStyle>
            <a:lvl1pPr lvl="0" algn="ctr" rtl="0">
              <a:spcBef>
                <a:spcPts val="1000"/>
              </a:spcBef>
              <a:spcAft>
                <a:spcPts val="0"/>
              </a:spcAft>
              <a:buClr>
                <a:schemeClr val="accent6"/>
              </a:buClr>
              <a:buSzPts val="2000"/>
              <a:buNone/>
              <a:defRPr sz="2000">
                <a:solidFill>
                  <a:schemeClr val="lt1"/>
                </a:solidFill>
              </a:defRPr>
            </a:lvl1pPr>
            <a:lvl2pPr lvl="1" algn="ctr" rtl="0">
              <a:spcBef>
                <a:spcPts val="0"/>
              </a:spcBef>
              <a:spcAft>
                <a:spcPts val="0"/>
              </a:spcAft>
              <a:buClr>
                <a:schemeClr val="accent6"/>
              </a:buClr>
              <a:buSzPts val="2000"/>
              <a:buNone/>
              <a:defRPr sz="2000">
                <a:solidFill>
                  <a:schemeClr val="accent6"/>
                </a:solidFill>
              </a:defRPr>
            </a:lvl2pPr>
            <a:lvl3pPr lvl="2" algn="ctr" rtl="0">
              <a:spcBef>
                <a:spcPts val="0"/>
              </a:spcBef>
              <a:spcAft>
                <a:spcPts val="0"/>
              </a:spcAft>
              <a:buClr>
                <a:schemeClr val="accent6"/>
              </a:buClr>
              <a:buSzPts val="2000"/>
              <a:buNone/>
              <a:defRPr sz="2000">
                <a:solidFill>
                  <a:schemeClr val="accent6"/>
                </a:solidFill>
              </a:defRPr>
            </a:lvl3pPr>
            <a:lvl4pPr lvl="3" algn="ctr" rtl="0">
              <a:spcBef>
                <a:spcPts val="0"/>
              </a:spcBef>
              <a:spcAft>
                <a:spcPts val="0"/>
              </a:spcAft>
              <a:buClr>
                <a:schemeClr val="accent6"/>
              </a:buClr>
              <a:buSzPts val="2000"/>
              <a:buNone/>
              <a:defRPr sz="2000">
                <a:solidFill>
                  <a:schemeClr val="accent6"/>
                </a:solidFill>
              </a:defRPr>
            </a:lvl4pPr>
            <a:lvl5pPr lvl="4" algn="ctr" rtl="0">
              <a:spcBef>
                <a:spcPts val="0"/>
              </a:spcBef>
              <a:spcAft>
                <a:spcPts val="0"/>
              </a:spcAft>
              <a:buClr>
                <a:schemeClr val="accent6"/>
              </a:buClr>
              <a:buSzPts val="2000"/>
              <a:buNone/>
              <a:defRPr sz="2000">
                <a:solidFill>
                  <a:schemeClr val="accent6"/>
                </a:solidFill>
              </a:defRPr>
            </a:lvl5pPr>
            <a:lvl6pPr lvl="5" algn="ctr" rtl="0">
              <a:spcBef>
                <a:spcPts val="0"/>
              </a:spcBef>
              <a:spcAft>
                <a:spcPts val="0"/>
              </a:spcAft>
              <a:buClr>
                <a:schemeClr val="accent6"/>
              </a:buClr>
              <a:buSzPts val="2000"/>
              <a:buNone/>
              <a:defRPr sz="2000">
                <a:solidFill>
                  <a:schemeClr val="accent6"/>
                </a:solidFill>
              </a:defRPr>
            </a:lvl6pPr>
            <a:lvl7pPr lvl="6" algn="ctr" rtl="0">
              <a:spcBef>
                <a:spcPts val="0"/>
              </a:spcBef>
              <a:spcAft>
                <a:spcPts val="0"/>
              </a:spcAft>
              <a:buClr>
                <a:schemeClr val="accent6"/>
              </a:buClr>
              <a:buSzPts val="2000"/>
              <a:buNone/>
              <a:defRPr sz="2000">
                <a:solidFill>
                  <a:schemeClr val="accent6"/>
                </a:solidFill>
              </a:defRPr>
            </a:lvl7pPr>
            <a:lvl8pPr lvl="7" algn="ctr" rtl="0">
              <a:spcBef>
                <a:spcPts val="0"/>
              </a:spcBef>
              <a:spcAft>
                <a:spcPts val="0"/>
              </a:spcAft>
              <a:buClr>
                <a:schemeClr val="accent6"/>
              </a:buClr>
              <a:buSzPts val="2000"/>
              <a:buNone/>
              <a:defRPr sz="2000">
                <a:solidFill>
                  <a:schemeClr val="accent6"/>
                </a:solidFill>
              </a:defRPr>
            </a:lvl8pPr>
            <a:lvl9pPr lvl="8" algn="ctr" rtl="0">
              <a:spcBef>
                <a:spcPts val="0"/>
              </a:spcBef>
              <a:spcAft>
                <a:spcPts val="0"/>
              </a:spcAft>
              <a:buClr>
                <a:schemeClr val="accent6"/>
              </a:buClr>
              <a:buSzPts val="2000"/>
              <a:buNone/>
              <a:defRPr sz="2000">
                <a:solidFill>
                  <a:schemeClr val="accent6"/>
                </a:solidFill>
              </a:defRPr>
            </a:lvl9pPr>
          </a:lstStyle>
          <a:p>
            <a:r>
              <a:t>xx%</a:t>
            </a:r>
          </a:p>
        </p:txBody>
      </p:sp>
      <p:sp>
        <p:nvSpPr>
          <p:cNvPr id="326" name="Google Shape;326;p25"/>
          <p:cNvSpPr txBox="1">
            <a:spLocks noGrp="1"/>
          </p:cNvSpPr>
          <p:nvPr>
            <p:ph type="title" idx="13" hasCustomPrompt="1"/>
          </p:nvPr>
        </p:nvSpPr>
        <p:spPr>
          <a:xfrm>
            <a:off x="4858213" y="1878850"/>
            <a:ext cx="675900" cy="476100"/>
          </a:xfrm>
          <a:prstGeom prst="rect">
            <a:avLst/>
          </a:prstGeom>
        </p:spPr>
        <p:txBody>
          <a:bodyPr spcFirstLastPara="1" wrap="square" lIns="91425" tIns="91425" rIns="91425" bIns="91425" anchor="ctr" anchorCtr="0">
            <a:noAutofit/>
          </a:bodyPr>
          <a:lstStyle>
            <a:lvl1pPr lvl="0" algn="ctr" rtl="0">
              <a:spcBef>
                <a:spcPts val="1000"/>
              </a:spcBef>
              <a:spcAft>
                <a:spcPts val="0"/>
              </a:spcAft>
              <a:buClr>
                <a:schemeClr val="accent6"/>
              </a:buClr>
              <a:buSzPts val="2000"/>
              <a:buNone/>
              <a:defRPr sz="2000">
                <a:solidFill>
                  <a:schemeClr val="lt1"/>
                </a:solidFill>
              </a:defRPr>
            </a:lvl1pPr>
            <a:lvl2pPr lvl="1" algn="ctr" rtl="0">
              <a:spcBef>
                <a:spcPts val="0"/>
              </a:spcBef>
              <a:spcAft>
                <a:spcPts val="0"/>
              </a:spcAft>
              <a:buClr>
                <a:schemeClr val="accent6"/>
              </a:buClr>
              <a:buSzPts val="2000"/>
              <a:buNone/>
              <a:defRPr sz="2000">
                <a:solidFill>
                  <a:schemeClr val="accent6"/>
                </a:solidFill>
              </a:defRPr>
            </a:lvl2pPr>
            <a:lvl3pPr lvl="2" algn="ctr" rtl="0">
              <a:spcBef>
                <a:spcPts val="0"/>
              </a:spcBef>
              <a:spcAft>
                <a:spcPts val="0"/>
              </a:spcAft>
              <a:buClr>
                <a:schemeClr val="accent6"/>
              </a:buClr>
              <a:buSzPts val="2000"/>
              <a:buNone/>
              <a:defRPr sz="2000">
                <a:solidFill>
                  <a:schemeClr val="accent6"/>
                </a:solidFill>
              </a:defRPr>
            </a:lvl3pPr>
            <a:lvl4pPr lvl="3" algn="ctr" rtl="0">
              <a:spcBef>
                <a:spcPts val="0"/>
              </a:spcBef>
              <a:spcAft>
                <a:spcPts val="0"/>
              </a:spcAft>
              <a:buClr>
                <a:schemeClr val="accent6"/>
              </a:buClr>
              <a:buSzPts val="2000"/>
              <a:buNone/>
              <a:defRPr sz="2000">
                <a:solidFill>
                  <a:schemeClr val="accent6"/>
                </a:solidFill>
              </a:defRPr>
            </a:lvl4pPr>
            <a:lvl5pPr lvl="4" algn="ctr" rtl="0">
              <a:spcBef>
                <a:spcPts val="0"/>
              </a:spcBef>
              <a:spcAft>
                <a:spcPts val="0"/>
              </a:spcAft>
              <a:buClr>
                <a:schemeClr val="accent6"/>
              </a:buClr>
              <a:buSzPts val="2000"/>
              <a:buNone/>
              <a:defRPr sz="2000">
                <a:solidFill>
                  <a:schemeClr val="accent6"/>
                </a:solidFill>
              </a:defRPr>
            </a:lvl5pPr>
            <a:lvl6pPr lvl="5" algn="ctr" rtl="0">
              <a:spcBef>
                <a:spcPts val="0"/>
              </a:spcBef>
              <a:spcAft>
                <a:spcPts val="0"/>
              </a:spcAft>
              <a:buClr>
                <a:schemeClr val="accent6"/>
              </a:buClr>
              <a:buSzPts val="2000"/>
              <a:buNone/>
              <a:defRPr sz="2000">
                <a:solidFill>
                  <a:schemeClr val="accent6"/>
                </a:solidFill>
              </a:defRPr>
            </a:lvl6pPr>
            <a:lvl7pPr lvl="6" algn="ctr" rtl="0">
              <a:spcBef>
                <a:spcPts val="0"/>
              </a:spcBef>
              <a:spcAft>
                <a:spcPts val="0"/>
              </a:spcAft>
              <a:buClr>
                <a:schemeClr val="accent6"/>
              </a:buClr>
              <a:buSzPts val="2000"/>
              <a:buNone/>
              <a:defRPr sz="2000">
                <a:solidFill>
                  <a:schemeClr val="accent6"/>
                </a:solidFill>
              </a:defRPr>
            </a:lvl7pPr>
            <a:lvl8pPr lvl="7" algn="ctr" rtl="0">
              <a:spcBef>
                <a:spcPts val="0"/>
              </a:spcBef>
              <a:spcAft>
                <a:spcPts val="0"/>
              </a:spcAft>
              <a:buClr>
                <a:schemeClr val="accent6"/>
              </a:buClr>
              <a:buSzPts val="2000"/>
              <a:buNone/>
              <a:defRPr sz="2000">
                <a:solidFill>
                  <a:schemeClr val="accent6"/>
                </a:solidFill>
              </a:defRPr>
            </a:lvl8pPr>
            <a:lvl9pPr lvl="8" algn="ctr" rtl="0">
              <a:spcBef>
                <a:spcPts val="0"/>
              </a:spcBef>
              <a:spcAft>
                <a:spcPts val="0"/>
              </a:spcAft>
              <a:buClr>
                <a:schemeClr val="accent6"/>
              </a:buClr>
              <a:buSzPts val="2000"/>
              <a:buNone/>
              <a:defRPr sz="2000">
                <a:solidFill>
                  <a:schemeClr val="accent6"/>
                </a:solidFill>
              </a:defRPr>
            </a:lvl9pPr>
          </a:lstStyle>
          <a:p>
            <a:r>
              <a:t>xx%</a:t>
            </a:r>
          </a:p>
        </p:txBody>
      </p:sp>
      <p:sp>
        <p:nvSpPr>
          <p:cNvPr id="327" name="Google Shape;327;p25"/>
          <p:cNvSpPr txBox="1">
            <a:spLocks noGrp="1"/>
          </p:cNvSpPr>
          <p:nvPr>
            <p:ph type="title" idx="14" hasCustomPrompt="1"/>
          </p:nvPr>
        </p:nvSpPr>
        <p:spPr>
          <a:xfrm>
            <a:off x="1023013" y="3688600"/>
            <a:ext cx="675900" cy="476100"/>
          </a:xfrm>
          <a:prstGeom prst="rect">
            <a:avLst/>
          </a:prstGeom>
        </p:spPr>
        <p:txBody>
          <a:bodyPr spcFirstLastPara="1" wrap="square" lIns="91425" tIns="91425" rIns="91425" bIns="91425" anchor="ctr" anchorCtr="0">
            <a:noAutofit/>
          </a:bodyPr>
          <a:lstStyle>
            <a:lvl1pPr lvl="0" algn="ctr" rtl="0">
              <a:spcBef>
                <a:spcPts val="1000"/>
              </a:spcBef>
              <a:spcAft>
                <a:spcPts val="0"/>
              </a:spcAft>
              <a:buClr>
                <a:schemeClr val="accent6"/>
              </a:buClr>
              <a:buSzPts val="2000"/>
              <a:buNone/>
              <a:defRPr sz="2000">
                <a:solidFill>
                  <a:schemeClr val="lt1"/>
                </a:solidFill>
              </a:defRPr>
            </a:lvl1pPr>
            <a:lvl2pPr lvl="1" algn="ctr" rtl="0">
              <a:spcBef>
                <a:spcPts val="0"/>
              </a:spcBef>
              <a:spcAft>
                <a:spcPts val="0"/>
              </a:spcAft>
              <a:buClr>
                <a:schemeClr val="accent6"/>
              </a:buClr>
              <a:buSzPts val="2000"/>
              <a:buNone/>
              <a:defRPr sz="2000">
                <a:solidFill>
                  <a:schemeClr val="accent6"/>
                </a:solidFill>
              </a:defRPr>
            </a:lvl2pPr>
            <a:lvl3pPr lvl="2" algn="ctr" rtl="0">
              <a:spcBef>
                <a:spcPts val="0"/>
              </a:spcBef>
              <a:spcAft>
                <a:spcPts val="0"/>
              </a:spcAft>
              <a:buClr>
                <a:schemeClr val="accent6"/>
              </a:buClr>
              <a:buSzPts val="2000"/>
              <a:buNone/>
              <a:defRPr sz="2000">
                <a:solidFill>
                  <a:schemeClr val="accent6"/>
                </a:solidFill>
              </a:defRPr>
            </a:lvl3pPr>
            <a:lvl4pPr lvl="3" algn="ctr" rtl="0">
              <a:spcBef>
                <a:spcPts val="0"/>
              </a:spcBef>
              <a:spcAft>
                <a:spcPts val="0"/>
              </a:spcAft>
              <a:buClr>
                <a:schemeClr val="accent6"/>
              </a:buClr>
              <a:buSzPts val="2000"/>
              <a:buNone/>
              <a:defRPr sz="2000">
                <a:solidFill>
                  <a:schemeClr val="accent6"/>
                </a:solidFill>
              </a:defRPr>
            </a:lvl4pPr>
            <a:lvl5pPr lvl="4" algn="ctr" rtl="0">
              <a:spcBef>
                <a:spcPts val="0"/>
              </a:spcBef>
              <a:spcAft>
                <a:spcPts val="0"/>
              </a:spcAft>
              <a:buClr>
                <a:schemeClr val="accent6"/>
              </a:buClr>
              <a:buSzPts val="2000"/>
              <a:buNone/>
              <a:defRPr sz="2000">
                <a:solidFill>
                  <a:schemeClr val="accent6"/>
                </a:solidFill>
              </a:defRPr>
            </a:lvl5pPr>
            <a:lvl6pPr lvl="5" algn="ctr" rtl="0">
              <a:spcBef>
                <a:spcPts val="0"/>
              </a:spcBef>
              <a:spcAft>
                <a:spcPts val="0"/>
              </a:spcAft>
              <a:buClr>
                <a:schemeClr val="accent6"/>
              </a:buClr>
              <a:buSzPts val="2000"/>
              <a:buNone/>
              <a:defRPr sz="2000">
                <a:solidFill>
                  <a:schemeClr val="accent6"/>
                </a:solidFill>
              </a:defRPr>
            </a:lvl6pPr>
            <a:lvl7pPr lvl="6" algn="ctr" rtl="0">
              <a:spcBef>
                <a:spcPts val="0"/>
              </a:spcBef>
              <a:spcAft>
                <a:spcPts val="0"/>
              </a:spcAft>
              <a:buClr>
                <a:schemeClr val="accent6"/>
              </a:buClr>
              <a:buSzPts val="2000"/>
              <a:buNone/>
              <a:defRPr sz="2000">
                <a:solidFill>
                  <a:schemeClr val="accent6"/>
                </a:solidFill>
              </a:defRPr>
            </a:lvl7pPr>
            <a:lvl8pPr lvl="7" algn="ctr" rtl="0">
              <a:spcBef>
                <a:spcPts val="0"/>
              </a:spcBef>
              <a:spcAft>
                <a:spcPts val="0"/>
              </a:spcAft>
              <a:buClr>
                <a:schemeClr val="accent6"/>
              </a:buClr>
              <a:buSzPts val="2000"/>
              <a:buNone/>
              <a:defRPr sz="2000">
                <a:solidFill>
                  <a:schemeClr val="accent6"/>
                </a:solidFill>
              </a:defRPr>
            </a:lvl8pPr>
            <a:lvl9pPr lvl="8" algn="ctr" rtl="0">
              <a:spcBef>
                <a:spcPts val="0"/>
              </a:spcBef>
              <a:spcAft>
                <a:spcPts val="0"/>
              </a:spcAft>
              <a:buClr>
                <a:schemeClr val="accent6"/>
              </a:buClr>
              <a:buSzPts val="2000"/>
              <a:buNone/>
              <a:defRPr sz="2000">
                <a:solidFill>
                  <a:schemeClr val="accent6"/>
                </a:solidFill>
              </a:defRPr>
            </a:lvl9pPr>
          </a:lstStyle>
          <a:p>
            <a:r>
              <a:t>xx%</a:t>
            </a:r>
          </a:p>
        </p:txBody>
      </p:sp>
      <p:sp>
        <p:nvSpPr>
          <p:cNvPr id="328" name="Google Shape;328;p25"/>
          <p:cNvSpPr txBox="1">
            <a:spLocks noGrp="1"/>
          </p:cNvSpPr>
          <p:nvPr>
            <p:ph type="title" idx="15" hasCustomPrompt="1"/>
          </p:nvPr>
        </p:nvSpPr>
        <p:spPr>
          <a:xfrm>
            <a:off x="4858213" y="3688600"/>
            <a:ext cx="675900" cy="476100"/>
          </a:xfrm>
          <a:prstGeom prst="rect">
            <a:avLst/>
          </a:prstGeom>
        </p:spPr>
        <p:txBody>
          <a:bodyPr spcFirstLastPara="1" wrap="square" lIns="91425" tIns="91425" rIns="91425" bIns="91425" anchor="ctr" anchorCtr="0">
            <a:noAutofit/>
          </a:bodyPr>
          <a:lstStyle>
            <a:lvl1pPr lvl="0" algn="ctr" rtl="0">
              <a:spcBef>
                <a:spcPts val="1000"/>
              </a:spcBef>
              <a:spcAft>
                <a:spcPts val="0"/>
              </a:spcAft>
              <a:buClr>
                <a:schemeClr val="accent6"/>
              </a:buClr>
              <a:buSzPts val="2000"/>
              <a:buNone/>
              <a:defRPr sz="2000">
                <a:solidFill>
                  <a:schemeClr val="lt1"/>
                </a:solidFill>
              </a:defRPr>
            </a:lvl1pPr>
            <a:lvl2pPr lvl="1" algn="ctr" rtl="0">
              <a:spcBef>
                <a:spcPts val="0"/>
              </a:spcBef>
              <a:spcAft>
                <a:spcPts val="0"/>
              </a:spcAft>
              <a:buClr>
                <a:schemeClr val="accent6"/>
              </a:buClr>
              <a:buSzPts val="2000"/>
              <a:buNone/>
              <a:defRPr sz="2000">
                <a:solidFill>
                  <a:schemeClr val="accent6"/>
                </a:solidFill>
              </a:defRPr>
            </a:lvl2pPr>
            <a:lvl3pPr lvl="2" algn="ctr" rtl="0">
              <a:spcBef>
                <a:spcPts val="0"/>
              </a:spcBef>
              <a:spcAft>
                <a:spcPts val="0"/>
              </a:spcAft>
              <a:buClr>
                <a:schemeClr val="accent6"/>
              </a:buClr>
              <a:buSzPts val="2000"/>
              <a:buNone/>
              <a:defRPr sz="2000">
                <a:solidFill>
                  <a:schemeClr val="accent6"/>
                </a:solidFill>
              </a:defRPr>
            </a:lvl3pPr>
            <a:lvl4pPr lvl="3" algn="ctr" rtl="0">
              <a:spcBef>
                <a:spcPts val="0"/>
              </a:spcBef>
              <a:spcAft>
                <a:spcPts val="0"/>
              </a:spcAft>
              <a:buClr>
                <a:schemeClr val="accent6"/>
              </a:buClr>
              <a:buSzPts val="2000"/>
              <a:buNone/>
              <a:defRPr sz="2000">
                <a:solidFill>
                  <a:schemeClr val="accent6"/>
                </a:solidFill>
              </a:defRPr>
            </a:lvl4pPr>
            <a:lvl5pPr lvl="4" algn="ctr" rtl="0">
              <a:spcBef>
                <a:spcPts val="0"/>
              </a:spcBef>
              <a:spcAft>
                <a:spcPts val="0"/>
              </a:spcAft>
              <a:buClr>
                <a:schemeClr val="accent6"/>
              </a:buClr>
              <a:buSzPts val="2000"/>
              <a:buNone/>
              <a:defRPr sz="2000">
                <a:solidFill>
                  <a:schemeClr val="accent6"/>
                </a:solidFill>
              </a:defRPr>
            </a:lvl5pPr>
            <a:lvl6pPr lvl="5" algn="ctr" rtl="0">
              <a:spcBef>
                <a:spcPts val="0"/>
              </a:spcBef>
              <a:spcAft>
                <a:spcPts val="0"/>
              </a:spcAft>
              <a:buClr>
                <a:schemeClr val="accent6"/>
              </a:buClr>
              <a:buSzPts val="2000"/>
              <a:buNone/>
              <a:defRPr sz="2000">
                <a:solidFill>
                  <a:schemeClr val="accent6"/>
                </a:solidFill>
              </a:defRPr>
            </a:lvl6pPr>
            <a:lvl7pPr lvl="6" algn="ctr" rtl="0">
              <a:spcBef>
                <a:spcPts val="0"/>
              </a:spcBef>
              <a:spcAft>
                <a:spcPts val="0"/>
              </a:spcAft>
              <a:buClr>
                <a:schemeClr val="accent6"/>
              </a:buClr>
              <a:buSzPts val="2000"/>
              <a:buNone/>
              <a:defRPr sz="2000">
                <a:solidFill>
                  <a:schemeClr val="accent6"/>
                </a:solidFill>
              </a:defRPr>
            </a:lvl7pPr>
            <a:lvl8pPr lvl="7" algn="ctr" rtl="0">
              <a:spcBef>
                <a:spcPts val="0"/>
              </a:spcBef>
              <a:spcAft>
                <a:spcPts val="0"/>
              </a:spcAft>
              <a:buClr>
                <a:schemeClr val="accent6"/>
              </a:buClr>
              <a:buSzPts val="2000"/>
              <a:buNone/>
              <a:defRPr sz="2000">
                <a:solidFill>
                  <a:schemeClr val="accent6"/>
                </a:solidFill>
              </a:defRPr>
            </a:lvl8pPr>
            <a:lvl9pPr lvl="8" algn="ctr" rtl="0">
              <a:spcBef>
                <a:spcPts val="0"/>
              </a:spcBef>
              <a:spcAft>
                <a:spcPts val="0"/>
              </a:spcAft>
              <a:buClr>
                <a:schemeClr val="accent6"/>
              </a:buClr>
              <a:buSzPts val="2000"/>
              <a:buNone/>
              <a:defRPr sz="2000">
                <a:solidFill>
                  <a:schemeClr val="accent6"/>
                </a:solidFill>
              </a:defRPr>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CUSTOM_5_1">
    <p:spTree>
      <p:nvGrpSpPr>
        <p:cNvPr id="1" name="Shape 329"/>
        <p:cNvGrpSpPr/>
        <p:nvPr/>
      </p:nvGrpSpPr>
      <p:grpSpPr>
        <a:xfrm>
          <a:off x="0" y="0"/>
          <a:ext cx="0" cy="0"/>
          <a:chOff x="0" y="0"/>
          <a:chExt cx="0" cy="0"/>
        </a:xfrm>
      </p:grpSpPr>
      <p:grpSp>
        <p:nvGrpSpPr>
          <p:cNvPr id="330" name="Google Shape;330;p26"/>
          <p:cNvGrpSpPr/>
          <p:nvPr/>
        </p:nvGrpSpPr>
        <p:grpSpPr>
          <a:xfrm>
            <a:off x="6949180" y="267"/>
            <a:ext cx="2194622" cy="2273856"/>
            <a:chOff x="6949180" y="267"/>
            <a:chExt cx="2194622" cy="2273856"/>
          </a:xfrm>
        </p:grpSpPr>
        <p:sp>
          <p:nvSpPr>
            <p:cNvPr id="331" name="Google Shape;331;p26"/>
            <p:cNvSpPr/>
            <p:nvPr/>
          </p:nvSpPr>
          <p:spPr>
            <a:xfrm rot="10800000" flipH="1">
              <a:off x="6949193" y="267"/>
              <a:ext cx="2194609" cy="2273856"/>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lt2"/>
            </a:solidFill>
            <a:ln w="2286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rot="10800000" flipH="1">
              <a:off x="6949180" y="267"/>
              <a:ext cx="2194609" cy="2273856"/>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26"/>
          <p:cNvSpPr txBox="1">
            <a:spLocks noGrp="1"/>
          </p:cNvSpPr>
          <p:nvPr>
            <p:ph type="subTitle" idx="1"/>
          </p:nvPr>
        </p:nvSpPr>
        <p:spPr>
          <a:xfrm>
            <a:off x="713412" y="2253408"/>
            <a:ext cx="2299500" cy="67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334" name="Google Shape;334;p26"/>
          <p:cNvSpPr txBox="1">
            <a:spLocks noGrp="1"/>
          </p:cNvSpPr>
          <p:nvPr>
            <p:ph type="title"/>
          </p:nvPr>
        </p:nvSpPr>
        <p:spPr>
          <a:xfrm>
            <a:off x="715914" y="1859325"/>
            <a:ext cx="22971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35" name="Google Shape;335;p26"/>
          <p:cNvSpPr txBox="1">
            <a:spLocks noGrp="1"/>
          </p:cNvSpPr>
          <p:nvPr>
            <p:ph type="subTitle" idx="2"/>
          </p:nvPr>
        </p:nvSpPr>
        <p:spPr>
          <a:xfrm>
            <a:off x="713400" y="3927001"/>
            <a:ext cx="2299500" cy="67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336" name="Google Shape;336;p26"/>
          <p:cNvSpPr txBox="1">
            <a:spLocks noGrp="1"/>
          </p:cNvSpPr>
          <p:nvPr>
            <p:ph type="title" idx="3"/>
          </p:nvPr>
        </p:nvSpPr>
        <p:spPr>
          <a:xfrm>
            <a:off x="713400" y="3532918"/>
            <a:ext cx="22971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37" name="Google Shape;337;p26"/>
          <p:cNvSpPr txBox="1">
            <a:spLocks noGrp="1"/>
          </p:cNvSpPr>
          <p:nvPr>
            <p:ph type="subTitle" idx="4"/>
          </p:nvPr>
        </p:nvSpPr>
        <p:spPr>
          <a:xfrm>
            <a:off x="3422261" y="2253408"/>
            <a:ext cx="2299500" cy="67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338" name="Google Shape;338;p26"/>
          <p:cNvSpPr txBox="1">
            <a:spLocks noGrp="1"/>
          </p:cNvSpPr>
          <p:nvPr>
            <p:ph type="title" idx="5"/>
          </p:nvPr>
        </p:nvSpPr>
        <p:spPr>
          <a:xfrm>
            <a:off x="3424775" y="1859325"/>
            <a:ext cx="22971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39" name="Google Shape;339;p26"/>
          <p:cNvSpPr txBox="1">
            <a:spLocks noGrp="1"/>
          </p:cNvSpPr>
          <p:nvPr>
            <p:ph type="subTitle" idx="6"/>
          </p:nvPr>
        </p:nvSpPr>
        <p:spPr>
          <a:xfrm>
            <a:off x="3422250" y="3927003"/>
            <a:ext cx="2299500" cy="67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340" name="Google Shape;340;p26"/>
          <p:cNvSpPr txBox="1">
            <a:spLocks noGrp="1"/>
          </p:cNvSpPr>
          <p:nvPr>
            <p:ph type="title" idx="7"/>
          </p:nvPr>
        </p:nvSpPr>
        <p:spPr>
          <a:xfrm>
            <a:off x="3422250" y="3532926"/>
            <a:ext cx="22971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41" name="Google Shape;341;p26"/>
          <p:cNvSpPr txBox="1">
            <a:spLocks noGrp="1"/>
          </p:cNvSpPr>
          <p:nvPr>
            <p:ph type="title" idx="8"/>
          </p:nvPr>
        </p:nvSpPr>
        <p:spPr>
          <a:xfrm>
            <a:off x="71327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42" name="Google Shape;342;p26"/>
          <p:cNvSpPr txBox="1">
            <a:spLocks noGrp="1"/>
          </p:cNvSpPr>
          <p:nvPr>
            <p:ph type="subTitle" idx="9"/>
          </p:nvPr>
        </p:nvSpPr>
        <p:spPr>
          <a:xfrm>
            <a:off x="6131111" y="2253408"/>
            <a:ext cx="2299500" cy="67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343" name="Google Shape;343;p26"/>
          <p:cNvSpPr txBox="1">
            <a:spLocks noGrp="1"/>
          </p:cNvSpPr>
          <p:nvPr>
            <p:ph type="title" idx="13"/>
          </p:nvPr>
        </p:nvSpPr>
        <p:spPr>
          <a:xfrm>
            <a:off x="6133625" y="1859325"/>
            <a:ext cx="22971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44" name="Google Shape;344;p26"/>
          <p:cNvSpPr txBox="1">
            <a:spLocks noGrp="1"/>
          </p:cNvSpPr>
          <p:nvPr>
            <p:ph type="subTitle" idx="14"/>
          </p:nvPr>
        </p:nvSpPr>
        <p:spPr>
          <a:xfrm>
            <a:off x="6131099" y="3927003"/>
            <a:ext cx="2299500" cy="67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345" name="Google Shape;345;p26"/>
          <p:cNvSpPr txBox="1">
            <a:spLocks noGrp="1"/>
          </p:cNvSpPr>
          <p:nvPr>
            <p:ph type="title" idx="15"/>
          </p:nvPr>
        </p:nvSpPr>
        <p:spPr>
          <a:xfrm>
            <a:off x="6131100" y="3532926"/>
            <a:ext cx="22971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grpSp>
        <p:nvGrpSpPr>
          <p:cNvPr id="346" name="Google Shape;346;p26"/>
          <p:cNvGrpSpPr/>
          <p:nvPr/>
        </p:nvGrpSpPr>
        <p:grpSpPr>
          <a:xfrm flipH="1">
            <a:off x="-284616" y="4350283"/>
            <a:ext cx="1105134" cy="1078956"/>
            <a:chOff x="2180272" y="-464800"/>
            <a:chExt cx="1256977" cy="1227202"/>
          </a:xfrm>
        </p:grpSpPr>
        <p:sp>
          <p:nvSpPr>
            <p:cNvPr id="347" name="Google Shape;347;p26"/>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6"/>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26"/>
          <p:cNvSpPr/>
          <p:nvPr/>
        </p:nvSpPr>
        <p:spPr>
          <a:xfrm>
            <a:off x="195424" y="1542502"/>
            <a:ext cx="232899" cy="260624"/>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grpSp>
        <p:nvGrpSpPr>
          <p:cNvPr id="19" name="Google Shape;19;p3"/>
          <p:cNvGrpSpPr/>
          <p:nvPr/>
        </p:nvGrpSpPr>
        <p:grpSpPr>
          <a:xfrm>
            <a:off x="0" y="2261496"/>
            <a:ext cx="3916572" cy="2889942"/>
            <a:chOff x="0" y="2261496"/>
            <a:chExt cx="3916572" cy="2889942"/>
          </a:xfrm>
        </p:grpSpPr>
        <p:sp>
          <p:nvSpPr>
            <p:cNvPr id="20" name="Google Shape;20;p3"/>
            <p:cNvSpPr/>
            <p:nvPr/>
          </p:nvSpPr>
          <p:spPr>
            <a:xfrm>
              <a:off x="0" y="2261496"/>
              <a:ext cx="3916572" cy="2889942"/>
            </a:xfrm>
            <a:custGeom>
              <a:avLst/>
              <a:gdLst/>
              <a:ahLst/>
              <a:cxnLst/>
              <a:rect l="l" t="t" r="r" b="b"/>
              <a:pathLst>
                <a:path w="59342" h="43787" extrusionOk="0">
                  <a:moveTo>
                    <a:pt x="46143" y="1"/>
                  </a:moveTo>
                  <a:cubicBezTo>
                    <a:pt x="42123" y="1"/>
                    <a:pt x="38074" y="1706"/>
                    <a:pt x="35160" y="4532"/>
                  </a:cubicBezTo>
                  <a:cubicBezTo>
                    <a:pt x="31528" y="8044"/>
                    <a:pt x="29468" y="13080"/>
                    <a:pt x="25349" y="16009"/>
                  </a:cubicBezTo>
                  <a:cubicBezTo>
                    <a:pt x="23975" y="16983"/>
                    <a:pt x="22201" y="17628"/>
                    <a:pt x="20536" y="17628"/>
                  </a:cubicBezTo>
                  <a:cubicBezTo>
                    <a:pt x="19229" y="17628"/>
                    <a:pt x="17989" y="17231"/>
                    <a:pt x="17062" y="16283"/>
                  </a:cubicBezTo>
                  <a:cubicBezTo>
                    <a:pt x="15693" y="14878"/>
                    <a:pt x="15467" y="12747"/>
                    <a:pt x="15157" y="10794"/>
                  </a:cubicBezTo>
                  <a:cubicBezTo>
                    <a:pt x="14848" y="8854"/>
                    <a:pt x="14205" y="6699"/>
                    <a:pt x="12454" y="5782"/>
                  </a:cubicBezTo>
                  <a:cubicBezTo>
                    <a:pt x="11923" y="5510"/>
                    <a:pt x="11340" y="5388"/>
                    <a:pt x="10749" y="5388"/>
                  </a:cubicBezTo>
                  <a:cubicBezTo>
                    <a:pt x="9762" y="5388"/>
                    <a:pt x="8752" y="5727"/>
                    <a:pt x="7918" y="6270"/>
                  </a:cubicBezTo>
                  <a:cubicBezTo>
                    <a:pt x="6573" y="7139"/>
                    <a:pt x="5608" y="8473"/>
                    <a:pt x="4715" y="9794"/>
                  </a:cubicBezTo>
                  <a:cubicBezTo>
                    <a:pt x="2929" y="12461"/>
                    <a:pt x="1513" y="15259"/>
                    <a:pt x="36" y="18081"/>
                  </a:cubicBezTo>
                  <a:lnTo>
                    <a:pt x="0" y="43727"/>
                  </a:lnTo>
                  <a:lnTo>
                    <a:pt x="39672" y="43786"/>
                  </a:lnTo>
                  <a:cubicBezTo>
                    <a:pt x="44470" y="36940"/>
                    <a:pt x="49268" y="30094"/>
                    <a:pt x="54067" y="23236"/>
                  </a:cubicBezTo>
                  <a:cubicBezTo>
                    <a:pt x="56269" y="20105"/>
                    <a:pt x="58532" y="16771"/>
                    <a:pt x="58865" y="12961"/>
                  </a:cubicBezTo>
                  <a:cubicBezTo>
                    <a:pt x="59341" y="7544"/>
                    <a:pt x="55376" y="2246"/>
                    <a:pt x="50185" y="614"/>
                  </a:cubicBezTo>
                  <a:cubicBezTo>
                    <a:pt x="48872" y="198"/>
                    <a:pt x="47509" y="1"/>
                    <a:pt x="46143" y="1"/>
                  </a:cubicBezTo>
                  <a:close/>
                </a:path>
              </a:pathLst>
            </a:custGeom>
            <a:gradFill>
              <a:gsLst>
                <a:gs pos="0">
                  <a:schemeClr val="accent3"/>
                </a:gs>
                <a:gs pos="100000">
                  <a:schemeClr val="dk2"/>
                </a:gs>
              </a:gsLst>
              <a:lin ang="2698631" scaled="0"/>
            </a:gradFill>
            <a:ln w="2286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0" y="2261496"/>
              <a:ext cx="3916572" cy="2889942"/>
            </a:xfrm>
            <a:custGeom>
              <a:avLst/>
              <a:gdLst/>
              <a:ahLst/>
              <a:cxnLst/>
              <a:rect l="l" t="t" r="r" b="b"/>
              <a:pathLst>
                <a:path w="59342" h="43787" extrusionOk="0">
                  <a:moveTo>
                    <a:pt x="46143" y="1"/>
                  </a:moveTo>
                  <a:cubicBezTo>
                    <a:pt x="42123" y="1"/>
                    <a:pt x="38074" y="1706"/>
                    <a:pt x="35160" y="4532"/>
                  </a:cubicBezTo>
                  <a:cubicBezTo>
                    <a:pt x="31528" y="8044"/>
                    <a:pt x="29468" y="13080"/>
                    <a:pt x="25349" y="16009"/>
                  </a:cubicBezTo>
                  <a:cubicBezTo>
                    <a:pt x="23975" y="16983"/>
                    <a:pt x="22201" y="17628"/>
                    <a:pt x="20536" y="17628"/>
                  </a:cubicBezTo>
                  <a:cubicBezTo>
                    <a:pt x="19229" y="17628"/>
                    <a:pt x="17989" y="17231"/>
                    <a:pt x="17062" y="16283"/>
                  </a:cubicBezTo>
                  <a:cubicBezTo>
                    <a:pt x="15693" y="14878"/>
                    <a:pt x="15467" y="12747"/>
                    <a:pt x="15157" y="10794"/>
                  </a:cubicBezTo>
                  <a:cubicBezTo>
                    <a:pt x="14848" y="8854"/>
                    <a:pt x="14205" y="6699"/>
                    <a:pt x="12454" y="5782"/>
                  </a:cubicBezTo>
                  <a:cubicBezTo>
                    <a:pt x="11923" y="5510"/>
                    <a:pt x="11340" y="5388"/>
                    <a:pt x="10749" y="5388"/>
                  </a:cubicBezTo>
                  <a:cubicBezTo>
                    <a:pt x="9762" y="5388"/>
                    <a:pt x="8752" y="5727"/>
                    <a:pt x="7918" y="6270"/>
                  </a:cubicBezTo>
                  <a:cubicBezTo>
                    <a:pt x="6573" y="7139"/>
                    <a:pt x="5608" y="8473"/>
                    <a:pt x="4715" y="9794"/>
                  </a:cubicBezTo>
                  <a:cubicBezTo>
                    <a:pt x="2929" y="12461"/>
                    <a:pt x="1513" y="15259"/>
                    <a:pt x="36" y="18081"/>
                  </a:cubicBezTo>
                  <a:lnTo>
                    <a:pt x="0" y="43727"/>
                  </a:lnTo>
                  <a:lnTo>
                    <a:pt x="39672" y="43786"/>
                  </a:lnTo>
                  <a:cubicBezTo>
                    <a:pt x="44470" y="36940"/>
                    <a:pt x="49268" y="30094"/>
                    <a:pt x="54067" y="23236"/>
                  </a:cubicBezTo>
                  <a:cubicBezTo>
                    <a:pt x="56269" y="20105"/>
                    <a:pt x="58532" y="16771"/>
                    <a:pt x="58865" y="12961"/>
                  </a:cubicBezTo>
                  <a:cubicBezTo>
                    <a:pt x="59341" y="7544"/>
                    <a:pt x="55376" y="2246"/>
                    <a:pt x="50185" y="614"/>
                  </a:cubicBezTo>
                  <a:cubicBezTo>
                    <a:pt x="48872" y="198"/>
                    <a:pt x="47509" y="1"/>
                    <a:pt x="46143" y="1"/>
                  </a:cubicBez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3"/>
          <p:cNvSpPr txBox="1">
            <a:spLocks noGrp="1"/>
          </p:cNvSpPr>
          <p:nvPr>
            <p:ph type="ctrTitle"/>
          </p:nvPr>
        </p:nvSpPr>
        <p:spPr>
          <a:xfrm>
            <a:off x="2185100" y="1371150"/>
            <a:ext cx="6001200" cy="240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48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3" name="Google Shape;23;p3"/>
          <p:cNvSpPr txBox="1">
            <a:spLocks noGrp="1"/>
          </p:cNvSpPr>
          <p:nvPr>
            <p:ph type="subTitle" idx="1"/>
          </p:nvPr>
        </p:nvSpPr>
        <p:spPr>
          <a:xfrm>
            <a:off x="2995225" y="4128300"/>
            <a:ext cx="4380900" cy="43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500"/>
            </a:lvl1pPr>
            <a:lvl2pPr lvl="1" algn="ctr" rtl="0">
              <a:lnSpc>
                <a:spcPct val="100000"/>
              </a:lnSpc>
              <a:spcBef>
                <a:spcPts val="0"/>
              </a:spcBef>
              <a:spcAft>
                <a:spcPts val="0"/>
              </a:spcAft>
              <a:buNone/>
              <a:defRPr sz="1500" b="1"/>
            </a:lvl2pPr>
            <a:lvl3pPr lvl="2" algn="ctr" rtl="0">
              <a:lnSpc>
                <a:spcPct val="100000"/>
              </a:lnSpc>
              <a:spcBef>
                <a:spcPts val="0"/>
              </a:spcBef>
              <a:spcAft>
                <a:spcPts val="0"/>
              </a:spcAft>
              <a:buNone/>
              <a:defRPr sz="1500" b="1"/>
            </a:lvl3pPr>
            <a:lvl4pPr lvl="3" algn="ctr" rtl="0">
              <a:lnSpc>
                <a:spcPct val="100000"/>
              </a:lnSpc>
              <a:spcBef>
                <a:spcPts val="0"/>
              </a:spcBef>
              <a:spcAft>
                <a:spcPts val="0"/>
              </a:spcAft>
              <a:buNone/>
              <a:defRPr sz="1500" b="1"/>
            </a:lvl4pPr>
            <a:lvl5pPr lvl="4" algn="ctr" rtl="0">
              <a:lnSpc>
                <a:spcPct val="100000"/>
              </a:lnSpc>
              <a:spcBef>
                <a:spcPts val="0"/>
              </a:spcBef>
              <a:spcAft>
                <a:spcPts val="0"/>
              </a:spcAft>
              <a:buNone/>
              <a:defRPr sz="1500" b="1"/>
            </a:lvl5pPr>
            <a:lvl6pPr lvl="5" algn="ctr" rtl="0">
              <a:lnSpc>
                <a:spcPct val="100000"/>
              </a:lnSpc>
              <a:spcBef>
                <a:spcPts val="0"/>
              </a:spcBef>
              <a:spcAft>
                <a:spcPts val="0"/>
              </a:spcAft>
              <a:buNone/>
              <a:defRPr sz="1500" b="1"/>
            </a:lvl6pPr>
            <a:lvl7pPr lvl="6" algn="ctr" rtl="0">
              <a:lnSpc>
                <a:spcPct val="100000"/>
              </a:lnSpc>
              <a:spcBef>
                <a:spcPts val="0"/>
              </a:spcBef>
              <a:spcAft>
                <a:spcPts val="0"/>
              </a:spcAft>
              <a:buNone/>
              <a:defRPr sz="1500" b="1"/>
            </a:lvl7pPr>
            <a:lvl8pPr lvl="7" algn="ctr" rtl="0">
              <a:lnSpc>
                <a:spcPct val="100000"/>
              </a:lnSpc>
              <a:spcBef>
                <a:spcPts val="0"/>
              </a:spcBef>
              <a:spcAft>
                <a:spcPts val="0"/>
              </a:spcAft>
              <a:buNone/>
              <a:defRPr sz="1500" b="1"/>
            </a:lvl8pPr>
            <a:lvl9pPr lvl="8" algn="ctr" rtl="0">
              <a:lnSpc>
                <a:spcPct val="100000"/>
              </a:lnSpc>
              <a:spcBef>
                <a:spcPts val="0"/>
              </a:spcBef>
              <a:spcAft>
                <a:spcPts val="0"/>
              </a:spcAft>
              <a:buNone/>
              <a:defRPr sz="1500" b="1"/>
            </a:lvl9pPr>
          </a:lstStyle>
          <a:p>
            <a:endParaRPr/>
          </a:p>
        </p:txBody>
      </p:sp>
      <p:sp>
        <p:nvSpPr>
          <p:cNvPr id="24" name="Google Shape;24;p3"/>
          <p:cNvSpPr txBox="1">
            <a:spLocks noGrp="1"/>
          </p:cNvSpPr>
          <p:nvPr>
            <p:ph type="title" idx="2" hasCustomPrompt="1"/>
          </p:nvPr>
        </p:nvSpPr>
        <p:spPr>
          <a:xfrm>
            <a:off x="873600" y="897575"/>
            <a:ext cx="982500" cy="923400"/>
          </a:xfrm>
          <a:prstGeom prst="rect">
            <a:avLst/>
          </a:prstGeom>
        </p:spPr>
        <p:txBody>
          <a:bodyPr spcFirstLastPara="1" wrap="square" lIns="91425" tIns="91425" rIns="91425" bIns="91425" anchor="ctr" anchorCtr="0">
            <a:noAutofit/>
          </a:bodyPr>
          <a:lstStyle>
            <a:lvl1pPr lvl="0" algn="ctr" rtl="0">
              <a:spcBef>
                <a:spcPts val="1000"/>
              </a:spcBef>
              <a:spcAft>
                <a:spcPts val="0"/>
              </a:spcAft>
              <a:buClr>
                <a:schemeClr val="accent6"/>
              </a:buClr>
              <a:buSzPts val="2400"/>
              <a:buNone/>
              <a:defRPr sz="4800"/>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r>
              <a:t>xx%</a:t>
            </a:r>
          </a:p>
        </p:txBody>
      </p:sp>
      <p:sp>
        <p:nvSpPr>
          <p:cNvPr id="25" name="Google Shape;25;p3"/>
          <p:cNvSpPr/>
          <p:nvPr/>
        </p:nvSpPr>
        <p:spPr>
          <a:xfrm>
            <a:off x="-131328" y="1098083"/>
            <a:ext cx="282148" cy="315759"/>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 and text">
  <p:cSld name="CUSTOM_6">
    <p:spTree>
      <p:nvGrpSpPr>
        <p:cNvPr id="1" name="Shape 374"/>
        <p:cNvGrpSpPr/>
        <p:nvPr/>
      </p:nvGrpSpPr>
      <p:grpSpPr>
        <a:xfrm>
          <a:off x="0" y="0"/>
          <a:ext cx="0" cy="0"/>
          <a:chOff x="0" y="0"/>
          <a:chExt cx="0" cy="0"/>
        </a:xfrm>
      </p:grpSpPr>
      <p:sp>
        <p:nvSpPr>
          <p:cNvPr id="375" name="Google Shape;375;p28"/>
          <p:cNvSpPr txBox="1">
            <a:spLocks noGrp="1"/>
          </p:cNvSpPr>
          <p:nvPr>
            <p:ph type="title" hasCustomPrompt="1"/>
          </p:nvPr>
        </p:nvSpPr>
        <p:spPr>
          <a:xfrm>
            <a:off x="4922488" y="1091465"/>
            <a:ext cx="2148900" cy="448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sz="2200"/>
            </a:lvl1pPr>
            <a:lvl2pPr lvl="1" algn="ctr" rtl="0">
              <a:spcBef>
                <a:spcPts val="0"/>
              </a:spcBef>
              <a:spcAft>
                <a:spcPts val="0"/>
              </a:spcAft>
              <a:buSzPts val="2800"/>
              <a:buNone/>
              <a:defRPr sz="2800"/>
            </a:lvl2pPr>
            <a:lvl3pPr lvl="2" algn="ctr" rtl="0">
              <a:spcBef>
                <a:spcPts val="0"/>
              </a:spcBef>
              <a:spcAft>
                <a:spcPts val="0"/>
              </a:spcAft>
              <a:buSzPts val="2800"/>
              <a:buNone/>
              <a:defRPr sz="2800"/>
            </a:lvl3pPr>
            <a:lvl4pPr lvl="3" algn="ctr" rtl="0">
              <a:spcBef>
                <a:spcPts val="0"/>
              </a:spcBef>
              <a:spcAft>
                <a:spcPts val="0"/>
              </a:spcAft>
              <a:buSzPts val="2800"/>
              <a:buNone/>
              <a:defRPr sz="2800"/>
            </a:lvl4pPr>
            <a:lvl5pPr lvl="4" algn="ctr" rtl="0">
              <a:spcBef>
                <a:spcPts val="0"/>
              </a:spcBef>
              <a:spcAft>
                <a:spcPts val="0"/>
              </a:spcAft>
              <a:buSzPts val="2800"/>
              <a:buNone/>
              <a:defRPr sz="2800"/>
            </a:lvl5pPr>
            <a:lvl6pPr lvl="5" algn="ctr" rtl="0">
              <a:spcBef>
                <a:spcPts val="0"/>
              </a:spcBef>
              <a:spcAft>
                <a:spcPts val="0"/>
              </a:spcAft>
              <a:buSzPts val="2800"/>
              <a:buNone/>
              <a:defRPr sz="2800"/>
            </a:lvl6pPr>
            <a:lvl7pPr lvl="6" algn="ctr" rtl="0">
              <a:spcBef>
                <a:spcPts val="0"/>
              </a:spcBef>
              <a:spcAft>
                <a:spcPts val="0"/>
              </a:spcAft>
              <a:buSzPts val="2800"/>
              <a:buNone/>
              <a:defRPr sz="2800"/>
            </a:lvl7pPr>
            <a:lvl8pPr lvl="7" algn="ctr" rtl="0">
              <a:spcBef>
                <a:spcPts val="0"/>
              </a:spcBef>
              <a:spcAft>
                <a:spcPts val="0"/>
              </a:spcAft>
              <a:buSzPts val="2800"/>
              <a:buNone/>
              <a:defRPr sz="2800"/>
            </a:lvl8pPr>
            <a:lvl9pPr lvl="8" algn="ctr" rtl="0">
              <a:spcBef>
                <a:spcPts val="0"/>
              </a:spcBef>
              <a:spcAft>
                <a:spcPts val="0"/>
              </a:spcAft>
              <a:buSzPts val="2800"/>
              <a:buNone/>
              <a:defRPr sz="2800"/>
            </a:lvl9pPr>
          </a:lstStyle>
          <a:p>
            <a:r>
              <a:t>xx%</a:t>
            </a:r>
          </a:p>
        </p:txBody>
      </p:sp>
      <p:sp>
        <p:nvSpPr>
          <p:cNvPr id="376" name="Google Shape;376;p28"/>
          <p:cNvSpPr txBox="1">
            <a:spLocks noGrp="1"/>
          </p:cNvSpPr>
          <p:nvPr>
            <p:ph type="subTitle" idx="1"/>
          </p:nvPr>
        </p:nvSpPr>
        <p:spPr>
          <a:xfrm>
            <a:off x="4927888" y="1583380"/>
            <a:ext cx="2138100" cy="6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5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77" name="Google Shape;377;p28"/>
          <p:cNvSpPr txBox="1">
            <a:spLocks noGrp="1"/>
          </p:cNvSpPr>
          <p:nvPr>
            <p:ph type="title" idx="2" hasCustomPrompt="1"/>
          </p:nvPr>
        </p:nvSpPr>
        <p:spPr>
          <a:xfrm>
            <a:off x="2074563" y="1091465"/>
            <a:ext cx="2145000" cy="448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sz="2200"/>
            </a:lvl1pPr>
            <a:lvl2pPr lvl="1" algn="ctr" rtl="0">
              <a:spcBef>
                <a:spcPts val="0"/>
              </a:spcBef>
              <a:spcAft>
                <a:spcPts val="0"/>
              </a:spcAft>
              <a:buSzPts val="2800"/>
              <a:buNone/>
              <a:defRPr sz="2800"/>
            </a:lvl2pPr>
            <a:lvl3pPr lvl="2" algn="ctr" rtl="0">
              <a:spcBef>
                <a:spcPts val="0"/>
              </a:spcBef>
              <a:spcAft>
                <a:spcPts val="0"/>
              </a:spcAft>
              <a:buSzPts val="2800"/>
              <a:buNone/>
              <a:defRPr sz="2800"/>
            </a:lvl3pPr>
            <a:lvl4pPr lvl="3" algn="ctr" rtl="0">
              <a:spcBef>
                <a:spcPts val="0"/>
              </a:spcBef>
              <a:spcAft>
                <a:spcPts val="0"/>
              </a:spcAft>
              <a:buSzPts val="2800"/>
              <a:buNone/>
              <a:defRPr sz="2800"/>
            </a:lvl4pPr>
            <a:lvl5pPr lvl="4" algn="ctr" rtl="0">
              <a:spcBef>
                <a:spcPts val="0"/>
              </a:spcBef>
              <a:spcAft>
                <a:spcPts val="0"/>
              </a:spcAft>
              <a:buSzPts val="2800"/>
              <a:buNone/>
              <a:defRPr sz="2800"/>
            </a:lvl5pPr>
            <a:lvl6pPr lvl="5" algn="ctr" rtl="0">
              <a:spcBef>
                <a:spcPts val="0"/>
              </a:spcBef>
              <a:spcAft>
                <a:spcPts val="0"/>
              </a:spcAft>
              <a:buSzPts val="2800"/>
              <a:buNone/>
              <a:defRPr sz="2800"/>
            </a:lvl6pPr>
            <a:lvl7pPr lvl="6" algn="ctr" rtl="0">
              <a:spcBef>
                <a:spcPts val="0"/>
              </a:spcBef>
              <a:spcAft>
                <a:spcPts val="0"/>
              </a:spcAft>
              <a:buSzPts val="2800"/>
              <a:buNone/>
              <a:defRPr sz="2800"/>
            </a:lvl7pPr>
            <a:lvl8pPr lvl="7" algn="ctr" rtl="0">
              <a:spcBef>
                <a:spcPts val="0"/>
              </a:spcBef>
              <a:spcAft>
                <a:spcPts val="0"/>
              </a:spcAft>
              <a:buSzPts val="2800"/>
              <a:buNone/>
              <a:defRPr sz="2800"/>
            </a:lvl8pPr>
            <a:lvl9pPr lvl="8" algn="ctr" rtl="0">
              <a:spcBef>
                <a:spcPts val="0"/>
              </a:spcBef>
              <a:spcAft>
                <a:spcPts val="0"/>
              </a:spcAft>
              <a:buSzPts val="2800"/>
              <a:buNone/>
              <a:defRPr sz="2800"/>
            </a:lvl9pPr>
          </a:lstStyle>
          <a:p>
            <a:r>
              <a:t>xx%</a:t>
            </a:r>
          </a:p>
        </p:txBody>
      </p:sp>
      <p:sp>
        <p:nvSpPr>
          <p:cNvPr id="378" name="Google Shape;378;p28"/>
          <p:cNvSpPr txBox="1">
            <a:spLocks noGrp="1"/>
          </p:cNvSpPr>
          <p:nvPr>
            <p:ph type="subTitle" idx="3"/>
          </p:nvPr>
        </p:nvSpPr>
        <p:spPr>
          <a:xfrm>
            <a:off x="2076964" y="1583380"/>
            <a:ext cx="2141400" cy="6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5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79" name="Google Shape;379;p28"/>
          <p:cNvSpPr txBox="1">
            <a:spLocks noGrp="1"/>
          </p:cNvSpPr>
          <p:nvPr>
            <p:ph type="title" idx="4" hasCustomPrompt="1"/>
          </p:nvPr>
        </p:nvSpPr>
        <p:spPr>
          <a:xfrm>
            <a:off x="3499488" y="3183113"/>
            <a:ext cx="2145000" cy="448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sz="2200"/>
            </a:lvl1pPr>
            <a:lvl2pPr lvl="1" algn="ctr" rtl="0">
              <a:spcBef>
                <a:spcPts val="0"/>
              </a:spcBef>
              <a:spcAft>
                <a:spcPts val="0"/>
              </a:spcAft>
              <a:buSzPts val="2800"/>
              <a:buNone/>
              <a:defRPr sz="2800"/>
            </a:lvl2pPr>
            <a:lvl3pPr lvl="2" algn="ctr" rtl="0">
              <a:spcBef>
                <a:spcPts val="0"/>
              </a:spcBef>
              <a:spcAft>
                <a:spcPts val="0"/>
              </a:spcAft>
              <a:buSzPts val="2800"/>
              <a:buNone/>
              <a:defRPr sz="2800"/>
            </a:lvl3pPr>
            <a:lvl4pPr lvl="3" algn="ctr" rtl="0">
              <a:spcBef>
                <a:spcPts val="0"/>
              </a:spcBef>
              <a:spcAft>
                <a:spcPts val="0"/>
              </a:spcAft>
              <a:buSzPts val="2800"/>
              <a:buNone/>
              <a:defRPr sz="2800"/>
            </a:lvl4pPr>
            <a:lvl5pPr lvl="4" algn="ctr" rtl="0">
              <a:spcBef>
                <a:spcPts val="0"/>
              </a:spcBef>
              <a:spcAft>
                <a:spcPts val="0"/>
              </a:spcAft>
              <a:buSzPts val="2800"/>
              <a:buNone/>
              <a:defRPr sz="2800"/>
            </a:lvl5pPr>
            <a:lvl6pPr lvl="5" algn="ctr" rtl="0">
              <a:spcBef>
                <a:spcPts val="0"/>
              </a:spcBef>
              <a:spcAft>
                <a:spcPts val="0"/>
              </a:spcAft>
              <a:buSzPts val="2800"/>
              <a:buNone/>
              <a:defRPr sz="2800"/>
            </a:lvl6pPr>
            <a:lvl7pPr lvl="6" algn="ctr" rtl="0">
              <a:spcBef>
                <a:spcPts val="0"/>
              </a:spcBef>
              <a:spcAft>
                <a:spcPts val="0"/>
              </a:spcAft>
              <a:buSzPts val="2800"/>
              <a:buNone/>
              <a:defRPr sz="2800"/>
            </a:lvl7pPr>
            <a:lvl8pPr lvl="7" algn="ctr" rtl="0">
              <a:spcBef>
                <a:spcPts val="0"/>
              </a:spcBef>
              <a:spcAft>
                <a:spcPts val="0"/>
              </a:spcAft>
              <a:buSzPts val="2800"/>
              <a:buNone/>
              <a:defRPr sz="2800"/>
            </a:lvl8pPr>
            <a:lvl9pPr lvl="8" algn="ctr" rtl="0">
              <a:spcBef>
                <a:spcPts val="0"/>
              </a:spcBef>
              <a:spcAft>
                <a:spcPts val="0"/>
              </a:spcAft>
              <a:buSzPts val="2800"/>
              <a:buNone/>
              <a:defRPr sz="2800"/>
            </a:lvl9pPr>
          </a:lstStyle>
          <a:p>
            <a:r>
              <a:t>xx%</a:t>
            </a:r>
          </a:p>
        </p:txBody>
      </p:sp>
      <p:sp>
        <p:nvSpPr>
          <p:cNvPr id="380" name="Google Shape;380;p28"/>
          <p:cNvSpPr txBox="1">
            <a:spLocks noGrp="1"/>
          </p:cNvSpPr>
          <p:nvPr>
            <p:ph type="subTitle" idx="5"/>
          </p:nvPr>
        </p:nvSpPr>
        <p:spPr>
          <a:xfrm>
            <a:off x="3502788" y="3675036"/>
            <a:ext cx="2141700" cy="6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5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381" name="Google Shape;381;p28"/>
          <p:cNvGrpSpPr/>
          <p:nvPr/>
        </p:nvGrpSpPr>
        <p:grpSpPr>
          <a:xfrm flipH="1">
            <a:off x="347" y="1425498"/>
            <a:ext cx="3582176" cy="3718089"/>
            <a:chOff x="4707900" y="539325"/>
            <a:chExt cx="4436131" cy="4604444"/>
          </a:xfrm>
        </p:grpSpPr>
        <p:sp>
          <p:nvSpPr>
            <p:cNvPr id="382" name="Google Shape;382;p28"/>
            <p:cNvSpPr/>
            <p:nvPr/>
          </p:nvSpPr>
          <p:spPr>
            <a:xfrm>
              <a:off x="4707900" y="539325"/>
              <a:ext cx="4436131" cy="4604444"/>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8"/>
            <p:cNvSpPr/>
            <p:nvPr/>
          </p:nvSpPr>
          <p:spPr>
            <a:xfrm>
              <a:off x="4905576" y="676300"/>
              <a:ext cx="4238388" cy="4467339"/>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384;p28"/>
          <p:cNvGrpSpPr/>
          <p:nvPr/>
        </p:nvGrpSpPr>
        <p:grpSpPr>
          <a:xfrm rot="10800000" flipH="1">
            <a:off x="5561822" y="-2"/>
            <a:ext cx="3582176" cy="3718089"/>
            <a:chOff x="4707900" y="539325"/>
            <a:chExt cx="4436131" cy="4604444"/>
          </a:xfrm>
        </p:grpSpPr>
        <p:sp>
          <p:nvSpPr>
            <p:cNvPr id="385" name="Google Shape;385;p28"/>
            <p:cNvSpPr/>
            <p:nvPr/>
          </p:nvSpPr>
          <p:spPr>
            <a:xfrm>
              <a:off x="4707900" y="539325"/>
              <a:ext cx="4436131" cy="4604444"/>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8"/>
            <p:cNvSpPr/>
            <p:nvPr/>
          </p:nvSpPr>
          <p:spPr>
            <a:xfrm>
              <a:off x="4905576" y="676300"/>
              <a:ext cx="4238388" cy="4467339"/>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 you">
  <p:cSld name="CUSTOM_7">
    <p:spTree>
      <p:nvGrpSpPr>
        <p:cNvPr id="1" name="Shape 413"/>
        <p:cNvGrpSpPr/>
        <p:nvPr/>
      </p:nvGrpSpPr>
      <p:grpSpPr>
        <a:xfrm>
          <a:off x="0" y="0"/>
          <a:ext cx="0" cy="0"/>
          <a:chOff x="0" y="0"/>
          <a:chExt cx="0" cy="0"/>
        </a:xfrm>
      </p:grpSpPr>
      <p:grpSp>
        <p:nvGrpSpPr>
          <p:cNvPr id="414" name="Google Shape;414;p30"/>
          <p:cNvGrpSpPr/>
          <p:nvPr/>
        </p:nvGrpSpPr>
        <p:grpSpPr>
          <a:xfrm flipH="1">
            <a:off x="534" y="2463493"/>
            <a:ext cx="2582016" cy="2679973"/>
            <a:chOff x="4597361" y="424599"/>
            <a:chExt cx="4546603" cy="4719092"/>
          </a:xfrm>
        </p:grpSpPr>
        <p:sp>
          <p:nvSpPr>
            <p:cNvPr id="415" name="Google Shape;415;p30"/>
            <p:cNvSpPr/>
            <p:nvPr/>
          </p:nvSpPr>
          <p:spPr>
            <a:xfrm>
              <a:off x="4597361" y="424599"/>
              <a:ext cx="4546590" cy="4719092"/>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0"/>
            <p:cNvSpPr/>
            <p:nvPr/>
          </p:nvSpPr>
          <p:spPr>
            <a:xfrm>
              <a:off x="4905576" y="676300"/>
              <a:ext cx="4238388" cy="4467339"/>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30"/>
          <p:cNvGrpSpPr/>
          <p:nvPr/>
        </p:nvGrpSpPr>
        <p:grpSpPr>
          <a:xfrm rot="10800000" flipH="1">
            <a:off x="5561822" y="-2"/>
            <a:ext cx="3582176" cy="3718089"/>
            <a:chOff x="4707900" y="539325"/>
            <a:chExt cx="4436131" cy="4604444"/>
          </a:xfrm>
        </p:grpSpPr>
        <p:sp>
          <p:nvSpPr>
            <p:cNvPr id="418" name="Google Shape;418;p30"/>
            <p:cNvSpPr/>
            <p:nvPr/>
          </p:nvSpPr>
          <p:spPr>
            <a:xfrm>
              <a:off x="4707900" y="539325"/>
              <a:ext cx="4436131" cy="4604444"/>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0"/>
            <p:cNvSpPr/>
            <p:nvPr/>
          </p:nvSpPr>
          <p:spPr>
            <a:xfrm>
              <a:off x="4905576" y="676300"/>
              <a:ext cx="4238388" cy="4467339"/>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0" name="Google Shape;420;p30"/>
          <p:cNvSpPr txBox="1">
            <a:spLocks noGrp="1"/>
          </p:cNvSpPr>
          <p:nvPr>
            <p:ph type="title"/>
          </p:nvPr>
        </p:nvSpPr>
        <p:spPr>
          <a:xfrm>
            <a:off x="2582550" y="901200"/>
            <a:ext cx="3978900" cy="9543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5000"/>
            </a:lvl1pPr>
            <a:lvl2pPr lvl="1" algn="ctr" rtl="0">
              <a:spcBef>
                <a:spcPts val="0"/>
              </a:spcBef>
              <a:spcAft>
                <a:spcPts val="0"/>
              </a:spcAft>
              <a:buNone/>
              <a:defRPr sz="5000"/>
            </a:lvl2pPr>
            <a:lvl3pPr lvl="2" algn="ctr" rtl="0">
              <a:spcBef>
                <a:spcPts val="0"/>
              </a:spcBef>
              <a:spcAft>
                <a:spcPts val="0"/>
              </a:spcAft>
              <a:buNone/>
              <a:defRPr sz="5000"/>
            </a:lvl3pPr>
            <a:lvl4pPr lvl="3" algn="ctr" rtl="0">
              <a:spcBef>
                <a:spcPts val="0"/>
              </a:spcBef>
              <a:spcAft>
                <a:spcPts val="0"/>
              </a:spcAft>
              <a:buNone/>
              <a:defRPr sz="5000"/>
            </a:lvl4pPr>
            <a:lvl5pPr lvl="4" algn="ctr" rtl="0">
              <a:spcBef>
                <a:spcPts val="0"/>
              </a:spcBef>
              <a:spcAft>
                <a:spcPts val="0"/>
              </a:spcAft>
              <a:buNone/>
              <a:defRPr sz="5000"/>
            </a:lvl5pPr>
            <a:lvl6pPr lvl="5" algn="ctr" rtl="0">
              <a:spcBef>
                <a:spcPts val="0"/>
              </a:spcBef>
              <a:spcAft>
                <a:spcPts val="0"/>
              </a:spcAft>
              <a:buNone/>
              <a:defRPr sz="5000"/>
            </a:lvl6pPr>
            <a:lvl7pPr lvl="6" algn="ctr" rtl="0">
              <a:spcBef>
                <a:spcPts val="0"/>
              </a:spcBef>
              <a:spcAft>
                <a:spcPts val="0"/>
              </a:spcAft>
              <a:buNone/>
              <a:defRPr sz="5000"/>
            </a:lvl7pPr>
            <a:lvl8pPr lvl="7" algn="ctr" rtl="0">
              <a:spcBef>
                <a:spcPts val="0"/>
              </a:spcBef>
              <a:spcAft>
                <a:spcPts val="0"/>
              </a:spcAft>
              <a:buNone/>
              <a:defRPr sz="5000"/>
            </a:lvl8pPr>
            <a:lvl9pPr lvl="8" algn="ctr" rtl="0">
              <a:spcBef>
                <a:spcPts val="0"/>
              </a:spcBef>
              <a:spcAft>
                <a:spcPts val="0"/>
              </a:spcAft>
              <a:buNone/>
              <a:defRPr sz="5000"/>
            </a:lvl9pPr>
          </a:lstStyle>
          <a:p>
            <a:endParaRPr/>
          </a:p>
        </p:txBody>
      </p:sp>
      <p:sp>
        <p:nvSpPr>
          <p:cNvPr id="421" name="Google Shape;421;p30"/>
          <p:cNvSpPr txBox="1">
            <a:spLocks noGrp="1"/>
          </p:cNvSpPr>
          <p:nvPr>
            <p:ph type="subTitle" idx="1"/>
          </p:nvPr>
        </p:nvSpPr>
        <p:spPr>
          <a:xfrm>
            <a:off x="2582550" y="1722400"/>
            <a:ext cx="3978900" cy="14316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b="1">
                <a:solidFill>
                  <a:schemeClr val="dk1"/>
                </a:solidFill>
              </a:defRPr>
            </a:lvl1pPr>
            <a:lvl2pPr lvl="1" algn="ctr" rtl="0">
              <a:lnSpc>
                <a:spcPct val="100000"/>
              </a:lnSpc>
              <a:spcBef>
                <a:spcPts val="0"/>
              </a:spcBef>
              <a:spcAft>
                <a:spcPts val="0"/>
              </a:spcAft>
              <a:buNone/>
              <a:defRPr sz="1800" b="1">
                <a:solidFill>
                  <a:schemeClr val="dk1"/>
                </a:solidFill>
              </a:defRPr>
            </a:lvl2pPr>
            <a:lvl3pPr lvl="2" algn="ctr" rtl="0">
              <a:lnSpc>
                <a:spcPct val="100000"/>
              </a:lnSpc>
              <a:spcBef>
                <a:spcPts val="0"/>
              </a:spcBef>
              <a:spcAft>
                <a:spcPts val="0"/>
              </a:spcAft>
              <a:buNone/>
              <a:defRPr sz="1800" b="1">
                <a:solidFill>
                  <a:schemeClr val="dk1"/>
                </a:solidFill>
              </a:defRPr>
            </a:lvl3pPr>
            <a:lvl4pPr lvl="3" algn="ctr" rtl="0">
              <a:lnSpc>
                <a:spcPct val="100000"/>
              </a:lnSpc>
              <a:spcBef>
                <a:spcPts val="0"/>
              </a:spcBef>
              <a:spcAft>
                <a:spcPts val="0"/>
              </a:spcAft>
              <a:buNone/>
              <a:defRPr sz="1800" b="1">
                <a:solidFill>
                  <a:schemeClr val="dk1"/>
                </a:solidFill>
              </a:defRPr>
            </a:lvl4pPr>
            <a:lvl5pPr lvl="4" algn="ctr" rtl="0">
              <a:lnSpc>
                <a:spcPct val="100000"/>
              </a:lnSpc>
              <a:spcBef>
                <a:spcPts val="0"/>
              </a:spcBef>
              <a:spcAft>
                <a:spcPts val="0"/>
              </a:spcAft>
              <a:buNone/>
              <a:defRPr sz="1800" b="1">
                <a:solidFill>
                  <a:schemeClr val="dk1"/>
                </a:solidFill>
              </a:defRPr>
            </a:lvl5pPr>
            <a:lvl6pPr lvl="5" algn="ctr" rtl="0">
              <a:lnSpc>
                <a:spcPct val="100000"/>
              </a:lnSpc>
              <a:spcBef>
                <a:spcPts val="0"/>
              </a:spcBef>
              <a:spcAft>
                <a:spcPts val="0"/>
              </a:spcAft>
              <a:buNone/>
              <a:defRPr sz="1800" b="1">
                <a:solidFill>
                  <a:schemeClr val="dk1"/>
                </a:solidFill>
              </a:defRPr>
            </a:lvl6pPr>
            <a:lvl7pPr lvl="6" algn="ctr" rtl="0">
              <a:lnSpc>
                <a:spcPct val="100000"/>
              </a:lnSpc>
              <a:spcBef>
                <a:spcPts val="0"/>
              </a:spcBef>
              <a:spcAft>
                <a:spcPts val="0"/>
              </a:spcAft>
              <a:buNone/>
              <a:defRPr sz="1800" b="1">
                <a:solidFill>
                  <a:schemeClr val="dk1"/>
                </a:solidFill>
              </a:defRPr>
            </a:lvl7pPr>
            <a:lvl8pPr lvl="7" algn="ctr" rtl="0">
              <a:lnSpc>
                <a:spcPct val="100000"/>
              </a:lnSpc>
              <a:spcBef>
                <a:spcPts val="0"/>
              </a:spcBef>
              <a:spcAft>
                <a:spcPts val="0"/>
              </a:spcAft>
              <a:buNone/>
              <a:defRPr sz="1800" b="1">
                <a:solidFill>
                  <a:schemeClr val="dk1"/>
                </a:solidFill>
              </a:defRPr>
            </a:lvl8pPr>
            <a:lvl9pPr lvl="8" algn="ctr" rtl="0">
              <a:lnSpc>
                <a:spcPct val="100000"/>
              </a:lnSpc>
              <a:spcBef>
                <a:spcPts val="0"/>
              </a:spcBef>
              <a:spcAft>
                <a:spcPts val="0"/>
              </a:spcAft>
              <a:buNone/>
              <a:defRPr sz="1800" b="1">
                <a:solidFill>
                  <a:schemeClr val="dk1"/>
                </a:solidFill>
              </a:defRPr>
            </a:lvl9pPr>
          </a:lstStyle>
          <a:p>
            <a:endParaRPr/>
          </a:p>
        </p:txBody>
      </p:sp>
      <p:sp>
        <p:nvSpPr>
          <p:cNvPr id="422" name="Google Shape;422;p30"/>
          <p:cNvSpPr txBox="1"/>
          <p:nvPr/>
        </p:nvSpPr>
        <p:spPr>
          <a:xfrm>
            <a:off x="1437600" y="3882075"/>
            <a:ext cx="6268800" cy="554100"/>
          </a:xfrm>
          <a:prstGeom prst="rect">
            <a:avLst/>
          </a:prstGeom>
          <a:noFill/>
          <a:ln>
            <a:noFill/>
          </a:ln>
        </p:spPr>
        <p:txBody>
          <a:bodyPr spcFirstLastPara="1" wrap="square" lIns="91425" tIns="91425" rIns="91425" bIns="91425" anchor="t" anchorCtr="0">
            <a:spAutoFit/>
          </a:bodyPr>
          <a:lstStyle/>
          <a:p>
            <a:pPr marL="0" lvl="0" indent="0" algn="ctr" rtl="0">
              <a:spcBef>
                <a:spcPts val="300"/>
              </a:spcBef>
              <a:spcAft>
                <a:spcPts val="0"/>
              </a:spcAft>
              <a:buNone/>
            </a:pPr>
            <a:r>
              <a:rPr lang="en" sz="1200">
                <a:solidFill>
                  <a:schemeClr val="dk1"/>
                </a:solidFill>
                <a:latin typeface="Karla Medium"/>
                <a:ea typeface="Karla Medium"/>
                <a:cs typeface="Karla Medium"/>
                <a:sym typeface="Karla Medium"/>
              </a:rPr>
              <a:t>CREDITS: This presentation template was created by </a:t>
            </a:r>
            <a:r>
              <a:rPr lang="en" sz="1200" b="1">
                <a:solidFill>
                  <a:schemeClr val="dk1"/>
                </a:solidFill>
                <a:uFill>
                  <a:noFill/>
                </a:uFill>
                <a:latin typeface="Karla"/>
                <a:ea typeface="Karla"/>
                <a:cs typeface="Karla"/>
                <a:sym typeface="Karla"/>
                <a:hlinkClick r:id="rId2">
                  <a:extLst>
                    <a:ext uri="{A12FA001-AC4F-418D-AE19-62706E023703}">
                      <ahyp:hlinkClr xmlns:ahyp="http://schemas.microsoft.com/office/drawing/2018/hyperlinkcolor" val="tx"/>
                    </a:ext>
                  </a:extLst>
                </a:hlinkClick>
              </a:rPr>
              <a:t>Slidesgo</a:t>
            </a:r>
            <a:r>
              <a:rPr lang="en" sz="1200">
                <a:solidFill>
                  <a:schemeClr val="dk1"/>
                </a:solidFill>
                <a:latin typeface="Karla Medium"/>
                <a:ea typeface="Karla Medium"/>
                <a:cs typeface="Karla Medium"/>
                <a:sym typeface="Karla Medium"/>
              </a:rPr>
              <a:t>, including icons by </a:t>
            </a:r>
            <a:r>
              <a:rPr lang="en" sz="1200" b="1">
                <a:solidFill>
                  <a:schemeClr val="dk1"/>
                </a:solidFill>
                <a:uFill>
                  <a:noFill/>
                </a:uFill>
                <a:latin typeface="Karla"/>
                <a:ea typeface="Karla"/>
                <a:cs typeface="Karla"/>
                <a:sym typeface="Karla"/>
                <a:hlinkClick r:id="rId3">
                  <a:extLst>
                    <a:ext uri="{A12FA001-AC4F-418D-AE19-62706E023703}">
                      <ahyp:hlinkClr xmlns:ahyp="http://schemas.microsoft.com/office/drawing/2018/hyperlinkcolor" val="tx"/>
                    </a:ext>
                  </a:extLst>
                </a:hlinkClick>
              </a:rPr>
              <a:t>Flaticon</a:t>
            </a:r>
            <a:r>
              <a:rPr lang="en" sz="1200">
                <a:solidFill>
                  <a:schemeClr val="dk1"/>
                </a:solidFill>
                <a:latin typeface="Karla Medium"/>
                <a:ea typeface="Karla Medium"/>
                <a:cs typeface="Karla Medium"/>
                <a:sym typeface="Karla Medium"/>
              </a:rPr>
              <a:t>, and infographics &amp; images by </a:t>
            </a:r>
            <a:r>
              <a:rPr lang="en" sz="1200" b="1">
                <a:solidFill>
                  <a:schemeClr val="dk1"/>
                </a:solidFill>
                <a:uFill>
                  <a:noFill/>
                </a:uFill>
                <a:latin typeface="Karla"/>
                <a:ea typeface="Karla"/>
                <a:cs typeface="Karla"/>
                <a:sym typeface="Karla"/>
                <a:hlinkClick r:id="rId4">
                  <a:extLst>
                    <a:ext uri="{A12FA001-AC4F-418D-AE19-62706E023703}">
                      <ahyp:hlinkClr xmlns:ahyp="http://schemas.microsoft.com/office/drawing/2018/hyperlinkcolor" val="tx"/>
                    </a:ext>
                  </a:extLst>
                </a:hlinkClick>
              </a:rPr>
              <a:t>Freepik</a:t>
            </a:r>
            <a:r>
              <a:rPr lang="en" sz="1200" b="1">
                <a:solidFill>
                  <a:schemeClr val="dk1"/>
                </a:solidFill>
                <a:latin typeface="Karla"/>
                <a:ea typeface="Karla"/>
                <a:cs typeface="Karla"/>
                <a:sym typeface="Karla"/>
              </a:rPr>
              <a:t> </a:t>
            </a:r>
            <a:endParaRPr sz="1200" b="1">
              <a:solidFill>
                <a:schemeClr val="dk1"/>
              </a:solidFill>
              <a:latin typeface="Karla"/>
              <a:ea typeface="Karla"/>
              <a:cs typeface="Karla"/>
              <a:sym typeface="Karl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CUSTOM_5_1_1">
    <p:spTree>
      <p:nvGrpSpPr>
        <p:cNvPr id="1" name="Shape 423"/>
        <p:cNvGrpSpPr/>
        <p:nvPr/>
      </p:nvGrpSpPr>
      <p:grpSpPr>
        <a:xfrm>
          <a:off x="0" y="0"/>
          <a:ext cx="0" cy="0"/>
          <a:chOff x="0" y="0"/>
          <a:chExt cx="0" cy="0"/>
        </a:xfrm>
      </p:grpSpPr>
      <p:sp>
        <p:nvSpPr>
          <p:cNvPr id="424" name="Google Shape;424;p31"/>
          <p:cNvSpPr/>
          <p:nvPr/>
        </p:nvSpPr>
        <p:spPr>
          <a:xfrm rot="10800000" flipH="1">
            <a:off x="6318670" y="-2"/>
            <a:ext cx="2825405" cy="2977898"/>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1"/>
          <p:cNvSpPr/>
          <p:nvPr/>
        </p:nvSpPr>
        <p:spPr>
          <a:xfrm flipH="1">
            <a:off x="-5" y="2165598"/>
            <a:ext cx="2825405" cy="2977898"/>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1"/>
          <p:cNvSpPr/>
          <p:nvPr/>
        </p:nvSpPr>
        <p:spPr>
          <a:xfrm>
            <a:off x="170735" y="4436526"/>
            <a:ext cx="299490" cy="33514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SECTION_TITLE_AND_DESCRIPTION_1">
    <p:spTree>
      <p:nvGrpSpPr>
        <p:cNvPr id="1" name="Shape 427"/>
        <p:cNvGrpSpPr/>
        <p:nvPr/>
      </p:nvGrpSpPr>
      <p:grpSpPr>
        <a:xfrm>
          <a:off x="0" y="0"/>
          <a:ext cx="0" cy="0"/>
          <a:chOff x="0" y="0"/>
          <a:chExt cx="0" cy="0"/>
        </a:xfrm>
      </p:grpSpPr>
      <p:grpSp>
        <p:nvGrpSpPr>
          <p:cNvPr id="428" name="Google Shape;428;p32"/>
          <p:cNvGrpSpPr/>
          <p:nvPr/>
        </p:nvGrpSpPr>
        <p:grpSpPr>
          <a:xfrm>
            <a:off x="4707900" y="539325"/>
            <a:ext cx="4436131" cy="4604444"/>
            <a:chOff x="4707900" y="539325"/>
            <a:chExt cx="4436131" cy="4604444"/>
          </a:xfrm>
        </p:grpSpPr>
        <p:sp>
          <p:nvSpPr>
            <p:cNvPr id="429" name="Google Shape;429;p32"/>
            <p:cNvSpPr/>
            <p:nvPr/>
          </p:nvSpPr>
          <p:spPr>
            <a:xfrm>
              <a:off x="4707900" y="539325"/>
              <a:ext cx="4436131" cy="4604444"/>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4905576" y="676300"/>
              <a:ext cx="4238388" cy="4467339"/>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1" name="Google Shape;431;p32"/>
          <p:cNvSpPr/>
          <p:nvPr/>
        </p:nvSpPr>
        <p:spPr>
          <a:xfrm>
            <a:off x="187950" y="2083554"/>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3909050" y="4707972"/>
            <a:ext cx="235579" cy="263646"/>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8607275" y="3110679"/>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4788425" y="157372"/>
            <a:ext cx="235579" cy="263646"/>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grpSp>
        <p:nvGrpSpPr>
          <p:cNvPr id="27" name="Google Shape;27;p4"/>
          <p:cNvGrpSpPr/>
          <p:nvPr/>
        </p:nvGrpSpPr>
        <p:grpSpPr>
          <a:xfrm>
            <a:off x="158700" y="129000"/>
            <a:ext cx="8826600" cy="4885500"/>
            <a:chOff x="158700" y="129000"/>
            <a:chExt cx="8826600" cy="4885500"/>
          </a:xfrm>
        </p:grpSpPr>
        <p:sp>
          <p:nvSpPr>
            <p:cNvPr id="28" name="Google Shape;28;p4"/>
            <p:cNvSpPr/>
            <p:nvPr/>
          </p:nvSpPr>
          <p:spPr>
            <a:xfrm>
              <a:off x="158700" y="129000"/>
              <a:ext cx="8826600" cy="4885500"/>
            </a:xfrm>
            <a:prstGeom prst="roundRect">
              <a:avLst>
                <a:gd name="adj" fmla="val 4754"/>
              </a:avLst>
            </a:prstGeom>
            <a:solidFill>
              <a:schemeClr val="accent4"/>
            </a:solidFill>
            <a:ln>
              <a:noFill/>
            </a:ln>
            <a:effectLst>
              <a:outerShdw dist="66675" dir="252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260450" y="228525"/>
              <a:ext cx="8623200" cy="4686600"/>
            </a:xfrm>
            <a:prstGeom prst="roundRect">
              <a:avLst>
                <a:gd name="adj" fmla="val 3132"/>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4"/>
          <p:cNvSpPr txBox="1">
            <a:spLocks noGrp="1"/>
          </p:cNvSpPr>
          <p:nvPr>
            <p:ph type="title"/>
          </p:nvPr>
        </p:nvSpPr>
        <p:spPr>
          <a:xfrm>
            <a:off x="71327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4"/>
          <p:cNvSpPr txBox="1">
            <a:spLocks noGrp="1"/>
          </p:cNvSpPr>
          <p:nvPr>
            <p:ph type="body" idx="1"/>
          </p:nvPr>
        </p:nvSpPr>
        <p:spPr>
          <a:xfrm>
            <a:off x="713275" y="1095125"/>
            <a:ext cx="7717500" cy="34737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AutoNum type="arabicPeriod"/>
              <a:defRPr sz="1150"/>
            </a:lvl1pPr>
            <a:lvl2pPr marL="914400" lvl="1" indent="-304800">
              <a:spcBef>
                <a:spcPts val="0"/>
              </a:spcBef>
              <a:spcAft>
                <a:spcPts val="0"/>
              </a:spcAft>
              <a:buClr>
                <a:srgbClr val="434343"/>
              </a:buClr>
              <a:buSzPts val="1200"/>
              <a:buFont typeface="Roboto Condensed Light"/>
              <a:buAutoNum type="alphaLcPeriod"/>
              <a:defRPr sz="1200"/>
            </a:lvl2pPr>
            <a:lvl3pPr marL="1371600" lvl="2" indent="-304800">
              <a:spcBef>
                <a:spcPts val="0"/>
              </a:spcBef>
              <a:spcAft>
                <a:spcPts val="0"/>
              </a:spcAft>
              <a:buClr>
                <a:srgbClr val="434343"/>
              </a:buClr>
              <a:buSzPts val="1200"/>
              <a:buFont typeface="Roboto Condensed Light"/>
              <a:buAutoNum type="romanLcPeriod"/>
              <a:defRPr sz="1200"/>
            </a:lvl3pPr>
            <a:lvl4pPr marL="1828800" lvl="3" indent="-304800">
              <a:spcBef>
                <a:spcPts val="0"/>
              </a:spcBef>
              <a:spcAft>
                <a:spcPts val="0"/>
              </a:spcAft>
              <a:buClr>
                <a:srgbClr val="434343"/>
              </a:buClr>
              <a:buSzPts val="1200"/>
              <a:buFont typeface="Roboto Condensed Light"/>
              <a:buAutoNum type="arabicPeriod"/>
              <a:defRPr sz="1200"/>
            </a:lvl4pPr>
            <a:lvl5pPr marL="2286000" lvl="4" indent="-304800">
              <a:spcBef>
                <a:spcPts val="0"/>
              </a:spcBef>
              <a:spcAft>
                <a:spcPts val="0"/>
              </a:spcAft>
              <a:buClr>
                <a:srgbClr val="434343"/>
              </a:buClr>
              <a:buSzPts val="1200"/>
              <a:buFont typeface="Roboto Condensed Light"/>
              <a:buAutoNum type="alphaLcPeriod"/>
              <a:defRPr sz="1200"/>
            </a:lvl5pPr>
            <a:lvl6pPr marL="2743200" lvl="5" indent="-304800">
              <a:spcBef>
                <a:spcPts val="0"/>
              </a:spcBef>
              <a:spcAft>
                <a:spcPts val="0"/>
              </a:spcAft>
              <a:buClr>
                <a:srgbClr val="434343"/>
              </a:buClr>
              <a:buSzPts val="1200"/>
              <a:buFont typeface="Roboto Condensed Light"/>
              <a:buAutoNum type="romanLcPeriod"/>
              <a:defRPr sz="1200"/>
            </a:lvl6pPr>
            <a:lvl7pPr marL="3200400" lvl="6" indent="-304800">
              <a:spcBef>
                <a:spcPts val="0"/>
              </a:spcBef>
              <a:spcAft>
                <a:spcPts val="0"/>
              </a:spcAft>
              <a:buClr>
                <a:srgbClr val="434343"/>
              </a:buClr>
              <a:buSzPts val="1200"/>
              <a:buFont typeface="Roboto Condensed Light"/>
              <a:buAutoNum type="arabicPeriod"/>
              <a:defRPr sz="1200"/>
            </a:lvl7pPr>
            <a:lvl8pPr marL="3657600" lvl="7" indent="-304800">
              <a:spcBef>
                <a:spcPts val="0"/>
              </a:spcBef>
              <a:spcAft>
                <a:spcPts val="0"/>
              </a:spcAft>
              <a:buClr>
                <a:srgbClr val="434343"/>
              </a:buClr>
              <a:buSzPts val="1200"/>
              <a:buFont typeface="Roboto Condensed Light"/>
              <a:buAutoNum type="alphaLcPeriod"/>
              <a:defRPr sz="1200"/>
            </a:lvl8pPr>
            <a:lvl9pPr marL="4114800" lvl="8" indent="-304800">
              <a:spcBef>
                <a:spcPts val="0"/>
              </a:spcBef>
              <a:spcAft>
                <a:spcPts val="0"/>
              </a:spcAft>
              <a:buClr>
                <a:srgbClr val="434343"/>
              </a:buClr>
              <a:buSzPts val="1200"/>
              <a:buFont typeface="Roboto Condensed Light"/>
              <a:buAutoNum type="romanLcPeriod"/>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13275" y="445025"/>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6" name="Google Shape;46;p6"/>
          <p:cNvSpPr/>
          <p:nvPr/>
        </p:nvSpPr>
        <p:spPr>
          <a:xfrm rot="-5400000">
            <a:off x="7696103" y="-653001"/>
            <a:ext cx="794896" cy="2100898"/>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6"/>
          <p:cNvGrpSpPr/>
          <p:nvPr/>
        </p:nvGrpSpPr>
        <p:grpSpPr>
          <a:xfrm>
            <a:off x="110181" y="-49483"/>
            <a:ext cx="1206195" cy="1177623"/>
            <a:chOff x="2180272" y="-464800"/>
            <a:chExt cx="1256977" cy="1227202"/>
          </a:xfrm>
        </p:grpSpPr>
        <p:sp>
          <p:nvSpPr>
            <p:cNvPr id="48" name="Google Shape;48;p6"/>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6"/>
          <p:cNvGrpSpPr/>
          <p:nvPr/>
        </p:nvGrpSpPr>
        <p:grpSpPr>
          <a:xfrm flipH="1">
            <a:off x="7990631" y="4225504"/>
            <a:ext cx="1206195" cy="1177623"/>
            <a:chOff x="2180272" y="-464800"/>
            <a:chExt cx="1256977" cy="1227202"/>
          </a:xfrm>
        </p:grpSpPr>
        <p:sp>
          <p:nvSpPr>
            <p:cNvPr id="51" name="Google Shape;51;p6"/>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53;p6"/>
          <p:cNvSpPr/>
          <p:nvPr/>
        </p:nvSpPr>
        <p:spPr>
          <a:xfrm rot="5400000">
            <a:off x="652978" y="3695649"/>
            <a:ext cx="794896" cy="2100898"/>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8"/>
        <p:cNvGrpSpPr/>
        <p:nvPr/>
      </p:nvGrpSpPr>
      <p:grpSpPr>
        <a:xfrm>
          <a:off x="0" y="0"/>
          <a:ext cx="0" cy="0"/>
          <a:chOff x="0" y="0"/>
          <a:chExt cx="0" cy="0"/>
        </a:xfrm>
      </p:grpSpPr>
      <p:sp>
        <p:nvSpPr>
          <p:cNvPr id="69" name="Google Shape;69;p8"/>
          <p:cNvSpPr txBox="1">
            <a:spLocks noGrp="1"/>
          </p:cNvSpPr>
          <p:nvPr>
            <p:ph type="title"/>
          </p:nvPr>
        </p:nvSpPr>
        <p:spPr>
          <a:xfrm>
            <a:off x="2286445" y="1360275"/>
            <a:ext cx="5391600" cy="2031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70" name="Google Shape;70;p8"/>
          <p:cNvSpPr/>
          <p:nvPr/>
        </p:nvSpPr>
        <p:spPr>
          <a:xfrm rot="5400000" flipH="1">
            <a:off x="89807" y="-89917"/>
            <a:ext cx="3322753" cy="3502482"/>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rot="-5400000" flipH="1">
            <a:off x="5731382" y="1730883"/>
            <a:ext cx="3322753" cy="3502482"/>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a:off x="8510250" y="897629"/>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a:off x="4671725" y="155271"/>
            <a:ext cx="185827" cy="207947"/>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293913" y="3415491"/>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5"/>
        <p:cNvGrpSpPr/>
        <p:nvPr/>
      </p:nvGrpSpPr>
      <p:grpSpPr>
        <a:xfrm>
          <a:off x="0" y="0"/>
          <a:ext cx="0" cy="0"/>
          <a:chOff x="0" y="0"/>
          <a:chExt cx="0" cy="0"/>
        </a:xfrm>
      </p:grpSpPr>
      <p:sp>
        <p:nvSpPr>
          <p:cNvPr id="76" name="Google Shape;76;p9"/>
          <p:cNvSpPr/>
          <p:nvPr/>
        </p:nvSpPr>
        <p:spPr>
          <a:xfrm>
            <a:off x="1044138" y="1949566"/>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 name="Google Shape;77;p9"/>
          <p:cNvGrpSpPr/>
          <p:nvPr/>
        </p:nvGrpSpPr>
        <p:grpSpPr>
          <a:xfrm flipH="1">
            <a:off x="75" y="123495"/>
            <a:ext cx="4836713" cy="5020226"/>
            <a:chOff x="4707900" y="539325"/>
            <a:chExt cx="4436131" cy="4604444"/>
          </a:xfrm>
        </p:grpSpPr>
        <p:sp>
          <p:nvSpPr>
            <p:cNvPr id="78" name="Google Shape;78;p9"/>
            <p:cNvSpPr/>
            <p:nvPr/>
          </p:nvSpPr>
          <p:spPr>
            <a:xfrm>
              <a:off x="4707900" y="539325"/>
              <a:ext cx="4436131" cy="4604444"/>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a:off x="4905576" y="676300"/>
              <a:ext cx="4238388" cy="4467339"/>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9"/>
          <p:cNvSpPr/>
          <p:nvPr/>
        </p:nvSpPr>
        <p:spPr>
          <a:xfrm>
            <a:off x="8696395" y="3029527"/>
            <a:ext cx="207350" cy="232054"/>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9"/>
          <p:cNvGrpSpPr/>
          <p:nvPr/>
        </p:nvGrpSpPr>
        <p:grpSpPr>
          <a:xfrm>
            <a:off x="716650" y="637800"/>
            <a:ext cx="7714350" cy="3867900"/>
            <a:chOff x="716650" y="637800"/>
            <a:chExt cx="7714350" cy="3867900"/>
          </a:xfrm>
        </p:grpSpPr>
        <p:grpSp>
          <p:nvGrpSpPr>
            <p:cNvPr id="82" name="Google Shape;82;p9"/>
            <p:cNvGrpSpPr/>
            <p:nvPr/>
          </p:nvGrpSpPr>
          <p:grpSpPr>
            <a:xfrm>
              <a:off x="716650" y="637800"/>
              <a:ext cx="7714350" cy="3867900"/>
              <a:chOff x="716650" y="637800"/>
              <a:chExt cx="7714350" cy="3867900"/>
            </a:xfrm>
          </p:grpSpPr>
          <p:sp>
            <p:nvSpPr>
              <p:cNvPr id="83" name="Google Shape;83;p9"/>
              <p:cNvSpPr/>
              <p:nvPr/>
            </p:nvSpPr>
            <p:spPr>
              <a:xfrm>
                <a:off x="716650" y="963600"/>
                <a:ext cx="7713900" cy="35421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9"/>
              <p:cNvSpPr/>
              <p:nvPr/>
            </p:nvSpPr>
            <p:spPr>
              <a:xfrm>
                <a:off x="717100" y="637800"/>
                <a:ext cx="7713900" cy="330300"/>
              </a:xfrm>
              <a:prstGeom prst="round2SameRect">
                <a:avLst>
                  <a:gd name="adj1" fmla="val 50000"/>
                  <a:gd name="adj2" fmla="val 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9"/>
            <p:cNvGrpSpPr/>
            <p:nvPr/>
          </p:nvGrpSpPr>
          <p:grpSpPr>
            <a:xfrm>
              <a:off x="7478003" y="729844"/>
              <a:ext cx="784907" cy="155297"/>
              <a:chOff x="7189925" y="928775"/>
              <a:chExt cx="699000" cy="138300"/>
            </a:xfrm>
          </p:grpSpPr>
          <p:sp>
            <p:nvSpPr>
              <p:cNvPr id="86" name="Google Shape;86;p9"/>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9"/>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9"/>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9" name="Google Shape;89;p9"/>
          <p:cNvSpPr txBox="1">
            <a:spLocks noGrp="1"/>
          </p:cNvSpPr>
          <p:nvPr>
            <p:ph type="title"/>
          </p:nvPr>
        </p:nvSpPr>
        <p:spPr>
          <a:xfrm>
            <a:off x="1737825" y="1612713"/>
            <a:ext cx="5672100" cy="80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4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0" name="Google Shape;90;p9"/>
          <p:cNvSpPr txBox="1">
            <a:spLocks noGrp="1"/>
          </p:cNvSpPr>
          <p:nvPr>
            <p:ph type="subTitle" idx="1"/>
          </p:nvPr>
        </p:nvSpPr>
        <p:spPr>
          <a:xfrm>
            <a:off x="1737825" y="2433238"/>
            <a:ext cx="5672100" cy="129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sz="1800" b="1"/>
            </a:lvl2pPr>
            <a:lvl3pPr lvl="2" algn="ctr" rtl="0">
              <a:lnSpc>
                <a:spcPct val="100000"/>
              </a:lnSpc>
              <a:spcBef>
                <a:spcPts val="0"/>
              </a:spcBef>
              <a:spcAft>
                <a:spcPts val="0"/>
              </a:spcAft>
              <a:buNone/>
              <a:defRPr sz="1800" b="1"/>
            </a:lvl3pPr>
            <a:lvl4pPr lvl="3" algn="ctr" rtl="0">
              <a:lnSpc>
                <a:spcPct val="100000"/>
              </a:lnSpc>
              <a:spcBef>
                <a:spcPts val="0"/>
              </a:spcBef>
              <a:spcAft>
                <a:spcPts val="0"/>
              </a:spcAft>
              <a:buNone/>
              <a:defRPr sz="1800" b="1"/>
            </a:lvl4pPr>
            <a:lvl5pPr lvl="4" algn="ctr" rtl="0">
              <a:lnSpc>
                <a:spcPct val="100000"/>
              </a:lnSpc>
              <a:spcBef>
                <a:spcPts val="0"/>
              </a:spcBef>
              <a:spcAft>
                <a:spcPts val="0"/>
              </a:spcAft>
              <a:buNone/>
              <a:defRPr sz="1800" b="1"/>
            </a:lvl5pPr>
            <a:lvl6pPr lvl="5" algn="ctr" rtl="0">
              <a:lnSpc>
                <a:spcPct val="100000"/>
              </a:lnSpc>
              <a:spcBef>
                <a:spcPts val="0"/>
              </a:spcBef>
              <a:spcAft>
                <a:spcPts val="0"/>
              </a:spcAft>
              <a:buNone/>
              <a:defRPr sz="1800" b="1"/>
            </a:lvl6pPr>
            <a:lvl7pPr lvl="6" algn="ctr" rtl="0">
              <a:lnSpc>
                <a:spcPct val="100000"/>
              </a:lnSpc>
              <a:spcBef>
                <a:spcPts val="0"/>
              </a:spcBef>
              <a:spcAft>
                <a:spcPts val="0"/>
              </a:spcAft>
              <a:buNone/>
              <a:defRPr sz="1800" b="1"/>
            </a:lvl7pPr>
            <a:lvl8pPr lvl="7" algn="ctr" rtl="0">
              <a:lnSpc>
                <a:spcPct val="100000"/>
              </a:lnSpc>
              <a:spcBef>
                <a:spcPts val="0"/>
              </a:spcBef>
              <a:spcAft>
                <a:spcPts val="0"/>
              </a:spcAft>
              <a:buNone/>
              <a:defRPr sz="1800" b="1"/>
            </a:lvl8pPr>
            <a:lvl9pPr lvl="8" algn="ctr" rtl="0">
              <a:lnSpc>
                <a:spcPct val="100000"/>
              </a:lnSpc>
              <a:spcBef>
                <a:spcPts val="0"/>
              </a:spcBef>
              <a:spcAft>
                <a:spcPts val="0"/>
              </a:spcAft>
              <a:buNone/>
              <a:defRPr sz="1800" b="1"/>
            </a:lvl9pPr>
          </a:lstStyle>
          <a:p>
            <a:endParaRPr/>
          </a:p>
        </p:txBody>
      </p:sp>
      <p:sp>
        <p:nvSpPr>
          <p:cNvPr id="91" name="Google Shape;91;p9"/>
          <p:cNvSpPr/>
          <p:nvPr/>
        </p:nvSpPr>
        <p:spPr>
          <a:xfrm>
            <a:off x="7597138" y="4481866"/>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2"/>
        <p:cNvGrpSpPr/>
        <p:nvPr/>
      </p:nvGrpSpPr>
      <p:grpSpPr>
        <a:xfrm>
          <a:off x="0" y="0"/>
          <a:ext cx="0" cy="0"/>
          <a:chOff x="0" y="0"/>
          <a:chExt cx="0" cy="0"/>
        </a:xfrm>
      </p:grpSpPr>
      <p:sp>
        <p:nvSpPr>
          <p:cNvPr id="93" name="Google Shape;93;p10"/>
          <p:cNvSpPr txBox="1">
            <a:spLocks noGrp="1"/>
          </p:cNvSpPr>
          <p:nvPr>
            <p:ph type="body" idx="1"/>
          </p:nvPr>
        </p:nvSpPr>
        <p:spPr>
          <a:xfrm>
            <a:off x="2661600" y="3300600"/>
            <a:ext cx="3820800" cy="10467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400"/>
              <a:buNone/>
              <a:defRPr sz="3000">
                <a:solidFill>
                  <a:schemeClr val="dk1"/>
                </a:solidFill>
                <a:latin typeface="Fredoka One"/>
                <a:ea typeface="Fredoka One"/>
                <a:cs typeface="Fredoka One"/>
                <a:sym typeface="Fredoka One"/>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123"/>
        <p:cNvGrpSpPr/>
        <p:nvPr/>
      </p:nvGrpSpPr>
      <p:grpSpPr>
        <a:xfrm>
          <a:off x="0" y="0"/>
          <a:ext cx="0" cy="0"/>
          <a:chOff x="0" y="0"/>
          <a:chExt cx="0" cy="0"/>
        </a:xfrm>
      </p:grpSpPr>
      <p:sp>
        <p:nvSpPr>
          <p:cNvPr id="124" name="Google Shape;124;p13"/>
          <p:cNvSpPr txBox="1">
            <a:spLocks noGrp="1"/>
          </p:cNvSpPr>
          <p:nvPr>
            <p:ph type="title"/>
          </p:nvPr>
        </p:nvSpPr>
        <p:spPr>
          <a:xfrm>
            <a:off x="71327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5" name="Google Shape;125;p13"/>
          <p:cNvSpPr txBox="1">
            <a:spLocks noGrp="1"/>
          </p:cNvSpPr>
          <p:nvPr>
            <p:ph type="title" idx="2" hasCustomPrompt="1"/>
          </p:nvPr>
        </p:nvSpPr>
        <p:spPr>
          <a:xfrm>
            <a:off x="921239" y="1938315"/>
            <a:ext cx="870000" cy="476100"/>
          </a:xfrm>
          <a:prstGeom prst="rect">
            <a:avLst/>
          </a:prstGeom>
        </p:spPr>
        <p:txBody>
          <a:bodyPr spcFirstLastPara="1" wrap="square" lIns="91425" tIns="91425" rIns="91425" bIns="91425" anchor="ctr" anchorCtr="0">
            <a:noAutofit/>
          </a:bodyPr>
          <a:lstStyle>
            <a:lvl1pPr lvl="0" algn="ctr" rtl="0">
              <a:spcBef>
                <a:spcPts val="1000"/>
              </a:spcBef>
              <a:spcAft>
                <a:spcPts val="0"/>
              </a:spcAft>
              <a:buClr>
                <a:schemeClr val="accent6"/>
              </a:buClr>
              <a:buSzPts val="2400"/>
              <a:buNone/>
              <a:defRPr sz="3000"/>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r>
              <a:t>xx%</a:t>
            </a:r>
          </a:p>
        </p:txBody>
      </p:sp>
      <p:sp>
        <p:nvSpPr>
          <p:cNvPr id="126" name="Google Shape;126;p13"/>
          <p:cNvSpPr txBox="1">
            <a:spLocks noGrp="1"/>
          </p:cNvSpPr>
          <p:nvPr>
            <p:ph type="subTitle" idx="1"/>
          </p:nvPr>
        </p:nvSpPr>
        <p:spPr>
          <a:xfrm>
            <a:off x="1881707" y="2100854"/>
            <a:ext cx="25602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27" name="Google Shape;127;p13"/>
          <p:cNvSpPr txBox="1">
            <a:spLocks noGrp="1"/>
          </p:cNvSpPr>
          <p:nvPr>
            <p:ph type="title" idx="3" hasCustomPrompt="1"/>
          </p:nvPr>
        </p:nvSpPr>
        <p:spPr>
          <a:xfrm>
            <a:off x="4753750" y="1938315"/>
            <a:ext cx="870000" cy="476100"/>
          </a:xfrm>
          <a:prstGeom prst="rect">
            <a:avLst/>
          </a:prstGeom>
        </p:spPr>
        <p:txBody>
          <a:bodyPr spcFirstLastPara="1" wrap="square" lIns="91425" tIns="91425" rIns="91425" bIns="91425" anchor="ctr" anchorCtr="0">
            <a:noAutofit/>
          </a:bodyPr>
          <a:lstStyle>
            <a:lvl1pPr lvl="0" algn="ctr" rtl="0">
              <a:spcBef>
                <a:spcPts val="1000"/>
              </a:spcBef>
              <a:spcAft>
                <a:spcPts val="0"/>
              </a:spcAft>
              <a:buClr>
                <a:schemeClr val="accent6"/>
              </a:buClr>
              <a:buSzPts val="2400"/>
              <a:buNone/>
              <a:defRPr sz="3000"/>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r>
              <a:t>xx%</a:t>
            </a:r>
          </a:p>
        </p:txBody>
      </p:sp>
      <p:sp>
        <p:nvSpPr>
          <p:cNvPr id="128" name="Google Shape;128;p13"/>
          <p:cNvSpPr txBox="1">
            <a:spLocks noGrp="1"/>
          </p:cNvSpPr>
          <p:nvPr>
            <p:ph type="title" idx="4" hasCustomPrompt="1"/>
          </p:nvPr>
        </p:nvSpPr>
        <p:spPr>
          <a:xfrm>
            <a:off x="921239" y="3466940"/>
            <a:ext cx="870000" cy="469200"/>
          </a:xfrm>
          <a:prstGeom prst="rect">
            <a:avLst/>
          </a:prstGeom>
        </p:spPr>
        <p:txBody>
          <a:bodyPr spcFirstLastPara="1" wrap="square" lIns="91425" tIns="91425" rIns="91425" bIns="91425" anchor="ctr" anchorCtr="0">
            <a:noAutofit/>
          </a:bodyPr>
          <a:lstStyle>
            <a:lvl1pPr lvl="0" algn="ctr" rtl="0">
              <a:spcBef>
                <a:spcPts val="1000"/>
              </a:spcBef>
              <a:spcAft>
                <a:spcPts val="0"/>
              </a:spcAft>
              <a:buClr>
                <a:schemeClr val="accent6"/>
              </a:buClr>
              <a:buSzPts val="2400"/>
              <a:buNone/>
              <a:defRPr sz="3000"/>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r>
              <a:t>xx%</a:t>
            </a:r>
          </a:p>
        </p:txBody>
      </p:sp>
      <p:sp>
        <p:nvSpPr>
          <p:cNvPr id="129" name="Google Shape;129;p13"/>
          <p:cNvSpPr txBox="1">
            <a:spLocks noGrp="1"/>
          </p:cNvSpPr>
          <p:nvPr>
            <p:ph type="title" idx="5" hasCustomPrompt="1"/>
          </p:nvPr>
        </p:nvSpPr>
        <p:spPr>
          <a:xfrm>
            <a:off x="4753750" y="3466940"/>
            <a:ext cx="870000" cy="469200"/>
          </a:xfrm>
          <a:prstGeom prst="rect">
            <a:avLst/>
          </a:prstGeom>
        </p:spPr>
        <p:txBody>
          <a:bodyPr spcFirstLastPara="1" wrap="square" lIns="91425" tIns="91425" rIns="91425" bIns="91425" anchor="ctr" anchorCtr="0">
            <a:noAutofit/>
          </a:bodyPr>
          <a:lstStyle>
            <a:lvl1pPr lvl="0" algn="ctr" rtl="0">
              <a:spcBef>
                <a:spcPts val="1000"/>
              </a:spcBef>
              <a:spcAft>
                <a:spcPts val="0"/>
              </a:spcAft>
              <a:buClr>
                <a:schemeClr val="accent6"/>
              </a:buClr>
              <a:buSzPts val="2400"/>
              <a:buNone/>
              <a:defRPr sz="3000"/>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r>
              <a:t>xx%</a:t>
            </a:r>
          </a:p>
        </p:txBody>
      </p:sp>
      <p:sp>
        <p:nvSpPr>
          <p:cNvPr id="130" name="Google Shape;130;p13"/>
          <p:cNvSpPr txBox="1">
            <a:spLocks noGrp="1"/>
          </p:cNvSpPr>
          <p:nvPr>
            <p:ph type="subTitle" idx="6"/>
          </p:nvPr>
        </p:nvSpPr>
        <p:spPr>
          <a:xfrm>
            <a:off x="5714200" y="2100849"/>
            <a:ext cx="25446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31" name="Google Shape;131;p13"/>
          <p:cNvSpPr txBox="1">
            <a:spLocks noGrp="1"/>
          </p:cNvSpPr>
          <p:nvPr>
            <p:ph type="subTitle" idx="7"/>
          </p:nvPr>
        </p:nvSpPr>
        <p:spPr>
          <a:xfrm>
            <a:off x="1881707" y="3611225"/>
            <a:ext cx="25575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32" name="Google Shape;132;p13"/>
          <p:cNvSpPr txBox="1">
            <a:spLocks noGrp="1"/>
          </p:cNvSpPr>
          <p:nvPr>
            <p:ph type="subTitle" idx="8"/>
          </p:nvPr>
        </p:nvSpPr>
        <p:spPr>
          <a:xfrm>
            <a:off x="5714200" y="3611225"/>
            <a:ext cx="25446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33" name="Google Shape;133;p13"/>
          <p:cNvSpPr txBox="1">
            <a:spLocks noGrp="1"/>
          </p:cNvSpPr>
          <p:nvPr>
            <p:ph type="title" idx="9"/>
          </p:nvPr>
        </p:nvSpPr>
        <p:spPr>
          <a:xfrm>
            <a:off x="1884493" y="1708600"/>
            <a:ext cx="2557500" cy="420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34" name="Google Shape;134;p13"/>
          <p:cNvSpPr txBox="1">
            <a:spLocks noGrp="1"/>
          </p:cNvSpPr>
          <p:nvPr>
            <p:ph type="title" idx="13"/>
          </p:nvPr>
        </p:nvSpPr>
        <p:spPr>
          <a:xfrm>
            <a:off x="5714207" y="1708600"/>
            <a:ext cx="2557500" cy="420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35" name="Google Shape;135;p13"/>
          <p:cNvSpPr txBox="1">
            <a:spLocks noGrp="1"/>
          </p:cNvSpPr>
          <p:nvPr>
            <p:ph type="title" idx="14"/>
          </p:nvPr>
        </p:nvSpPr>
        <p:spPr>
          <a:xfrm>
            <a:off x="1884491" y="3217500"/>
            <a:ext cx="2554800" cy="420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36" name="Google Shape;136;p13"/>
          <p:cNvSpPr txBox="1">
            <a:spLocks noGrp="1"/>
          </p:cNvSpPr>
          <p:nvPr>
            <p:ph type="title" idx="15"/>
          </p:nvPr>
        </p:nvSpPr>
        <p:spPr>
          <a:xfrm>
            <a:off x="5714207" y="3217500"/>
            <a:ext cx="2557500" cy="420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grpSp>
        <p:nvGrpSpPr>
          <p:cNvPr id="137" name="Google Shape;137;p13"/>
          <p:cNvGrpSpPr/>
          <p:nvPr/>
        </p:nvGrpSpPr>
        <p:grpSpPr>
          <a:xfrm>
            <a:off x="-349737" y="4357734"/>
            <a:ext cx="1270989" cy="793909"/>
            <a:chOff x="-349737" y="4357734"/>
            <a:chExt cx="1270989" cy="793909"/>
          </a:xfrm>
        </p:grpSpPr>
        <p:sp>
          <p:nvSpPr>
            <p:cNvPr id="138" name="Google Shape;138;p13"/>
            <p:cNvSpPr/>
            <p:nvPr/>
          </p:nvSpPr>
          <p:spPr>
            <a:xfrm rot="10800000" flipH="1">
              <a:off x="-308999" y="4357734"/>
              <a:ext cx="1230250" cy="793909"/>
            </a:xfrm>
            <a:custGeom>
              <a:avLst/>
              <a:gdLst/>
              <a:ahLst/>
              <a:cxnLst/>
              <a:rect l="l" t="t" r="r" b="b"/>
              <a:pathLst>
                <a:path w="45447" h="29328" extrusionOk="0">
                  <a:moveTo>
                    <a:pt x="8752" y="0"/>
                  </a:moveTo>
                  <a:cubicBezTo>
                    <a:pt x="8323" y="536"/>
                    <a:pt x="7918" y="1084"/>
                    <a:pt x="7525" y="1631"/>
                  </a:cubicBezTo>
                  <a:cubicBezTo>
                    <a:pt x="5430" y="4525"/>
                    <a:pt x="3310" y="7465"/>
                    <a:pt x="1941" y="10763"/>
                  </a:cubicBezTo>
                  <a:cubicBezTo>
                    <a:pt x="572" y="14061"/>
                    <a:pt x="0" y="17824"/>
                    <a:pt x="1072" y="21241"/>
                  </a:cubicBezTo>
                  <a:cubicBezTo>
                    <a:pt x="2155" y="24634"/>
                    <a:pt x="4894" y="27468"/>
                    <a:pt x="8263" y="28635"/>
                  </a:cubicBezTo>
                  <a:cubicBezTo>
                    <a:pt x="9664" y="29121"/>
                    <a:pt x="11124" y="29327"/>
                    <a:pt x="12598" y="29327"/>
                  </a:cubicBezTo>
                  <a:cubicBezTo>
                    <a:pt x="14732" y="29327"/>
                    <a:pt x="16894" y="28895"/>
                    <a:pt x="18943" y="28254"/>
                  </a:cubicBezTo>
                  <a:cubicBezTo>
                    <a:pt x="25027" y="26349"/>
                    <a:pt x="30528" y="22634"/>
                    <a:pt x="34564" y="17693"/>
                  </a:cubicBezTo>
                  <a:cubicBezTo>
                    <a:pt x="37624" y="13942"/>
                    <a:pt x="39803" y="9585"/>
                    <a:pt x="42160" y="5382"/>
                  </a:cubicBezTo>
                  <a:cubicBezTo>
                    <a:pt x="43196" y="3548"/>
                    <a:pt x="44256" y="1727"/>
                    <a:pt x="454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rot="10800000" flipH="1">
              <a:off x="-349737" y="4410300"/>
              <a:ext cx="1136175" cy="733200"/>
            </a:xfrm>
            <a:custGeom>
              <a:avLst/>
              <a:gdLst/>
              <a:ahLst/>
              <a:cxnLst/>
              <a:rect l="l" t="t" r="r" b="b"/>
              <a:pathLst>
                <a:path w="45447" h="29328" extrusionOk="0">
                  <a:moveTo>
                    <a:pt x="8752" y="0"/>
                  </a:moveTo>
                  <a:cubicBezTo>
                    <a:pt x="8323" y="536"/>
                    <a:pt x="7918" y="1084"/>
                    <a:pt x="7525" y="1631"/>
                  </a:cubicBezTo>
                  <a:cubicBezTo>
                    <a:pt x="5430" y="4525"/>
                    <a:pt x="3310" y="7465"/>
                    <a:pt x="1941" y="10763"/>
                  </a:cubicBezTo>
                  <a:cubicBezTo>
                    <a:pt x="572" y="14061"/>
                    <a:pt x="0" y="17824"/>
                    <a:pt x="1072" y="21241"/>
                  </a:cubicBezTo>
                  <a:cubicBezTo>
                    <a:pt x="2155" y="24634"/>
                    <a:pt x="4894" y="27468"/>
                    <a:pt x="8263" y="28635"/>
                  </a:cubicBezTo>
                  <a:cubicBezTo>
                    <a:pt x="9664" y="29121"/>
                    <a:pt x="11124" y="29327"/>
                    <a:pt x="12598" y="29327"/>
                  </a:cubicBezTo>
                  <a:cubicBezTo>
                    <a:pt x="14732" y="29327"/>
                    <a:pt x="16894" y="28895"/>
                    <a:pt x="18943" y="28254"/>
                  </a:cubicBezTo>
                  <a:cubicBezTo>
                    <a:pt x="25027" y="26349"/>
                    <a:pt x="30528" y="22634"/>
                    <a:pt x="34564" y="17693"/>
                  </a:cubicBezTo>
                  <a:cubicBezTo>
                    <a:pt x="37624" y="13942"/>
                    <a:pt x="39803" y="9585"/>
                    <a:pt x="42160" y="5382"/>
                  </a:cubicBezTo>
                  <a:cubicBezTo>
                    <a:pt x="43196" y="3548"/>
                    <a:pt x="44256" y="1727"/>
                    <a:pt x="45447" y="0"/>
                  </a:cubicBez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13"/>
          <p:cNvGrpSpPr/>
          <p:nvPr/>
        </p:nvGrpSpPr>
        <p:grpSpPr>
          <a:xfrm rot="-5400000">
            <a:off x="6417983" y="-50208"/>
            <a:ext cx="2670850" cy="2772117"/>
            <a:chOff x="4653747" y="483110"/>
            <a:chExt cx="4490333" cy="4660586"/>
          </a:xfrm>
        </p:grpSpPr>
        <p:sp>
          <p:nvSpPr>
            <p:cNvPr id="141" name="Google Shape;141;p13"/>
            <p:cNvSpPr/>
            <p:nvPr/>
          </p:nvSpPr>
          <p:spPr>
            <a:xfrm>
              <a:off x="4653747" y="483110"/>
              <a:ext cx="4490333" cy="4660586"/>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4905576" y="676300"/>
              <a:ext cx="4238388" cy="4467339"/>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13"/>
          <p:cNvGrpSpPr/>
          <p:nvPr/>
        </p:nvGrpSpPr>
        <p:grpSpPr>
          <a:xfrm>
            <a:off x="-601878" y="2660425"/>
            <a:ext cx="1256977" cy="1227202"/>
            <a:chOff x="2180272" y="-464800"/>
            <a:chExt cx="1256977" cy="1227202"/>
          </a:xfrm>
        </p:grpSpPr>
        <p:sp>
          <p:nvSpPr>
            <p:cNvPr id="144" name="Google Shape;144;p13"/>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 name="Google Shape;146;p13"/>
          <p:cNvSpPr/>
          <p:nvPr/>
        </p:nvSpPr>
        <p:spPr>
          <a:xfrm>
            <a:off x="363038" y="1227079"/>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a:off x="3941713" y="4473716"/>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7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1pPr>
            <a:lvl2pPr lvl="1">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a:endParaRPr/>
          </a:p>
        </p:txBody>
      </p:sp>
      <p:sp>
        <p:nvSpPr>
          <p:cNvPr id="7" name="Google Shape;7;p1"/>
          <p:cNvSpPr txBox="1">
            <a:spLocks noGrp="1"/>
          </p:cNvSpPr>
          <p:nvPr>
            <p:ph type="body" idx="1"/>
          </p:nvPr>
        </p:nvSpPr>
        <p:spPr>
          <a:xfrm>
            <a:off x="71327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Karla Medium"/>
              <a:buChar char="●"/>
              <a:defRPr>
                <a:solidFill>
                  <a:schemeClr val="dk1"/>
                </a:solidFill>
                <a:latin typeface="Karla Medium"/>
                <a:ea typeface="Karla Medium"/>
                <a:cs typeface="Karla Medium"/>
                <a:sym typeface="Karla Medium"/>
              </a:defRPr>
            </a:lvl1pPr>
            <a:lvl2pPr marL="914400" lvl="1" indent="-317500">
              <a:lnSpc>
                <a:spcPct val="100000"/>
              </a:lnSpc>
              <a:spcBef>
                <a:spcPts val="0"/>
              </a:spcBef>
              <a:spcAft>
                <a:spcPts val="0"/>
              </a:spcAft>
              <a:buClr>
                <a:schemeClr val="dk1"/>
              </a:buClr>
              <a:buSzPts val="1400"/>
              <a:buFont typeface="Karla Medium"/>
              <a:buChar char="○"/>
              <a:defRPr>
                <a:solidFill>
                  <a:schemeClr val="dk1"/>
                </a:solidFill>
                <a:latin typeface="Karla Medium"/>
                <a:ea typeface="Karla Medium"/>
                <a:cs typeface="Karla Medium"/>
                <a:sym typeface="Karla Medium"/>
              </a:defRPr>
            </a:lvl2pPr>
            <a:lvl3pPr marL="1371600" lvl="2" indent="-317500">
              <a:lnSpc>
                <a:spcPct val="100000"/>
              </a:lnSpc>
              <a:spcBef>
                <a:spcPts val="0"/>
              </a:spcBef>
              <a:spcAft>
                <a:spcPts val="0"/>
              </a:spcAft>
              <a:buClr>
                <a:schemeClr val="dk1"/>
              </a:buClr>
              <a:buSzPts val="1400"/>
              <a:buFont typeface="Karla Medium"/>
              <a:buChar char="■"/>
              <a:defRPr>
                <a:solidFill>
                  <a:schemeClr val="dk1"/>
                </a:solidFill>
                <a:latin typeface="Karla Medium"/>
                <a:ea typeface="Karla Medium"/>
                <a:cs typeface="Karla Medium"/>
                <a:sym typeface="Karla Medium"/>
              </a:defRPr>
            </a:lvl3pPr>
            <a:lvl4pPr marL="1828800" lvl="3" indent="-317500">
              <a:lnSpc>
                <a:spcPct val="100000"/>
              </a:lnSpc>
              <a:spcBef>
                <a:spcPts val="0"/>
              </a:spcBef>
              <a:spcAft>
                <a:spcPts val="0"/>
              </a:spcAft>
              <a:buClr>
                <a:schemeClr val="dk1"/>
              </a:buClr>
              <a:buSzPts val="1400"/>
              <a:buFont typeface="Karla Medium"/>
              <a:buChar char="●"/>
              <a:defRPr>
                <a:solidFill>
                  <a:schemeClr val="dk1"/>
                </a:solidFill>
                <a:latin typeface="Karla Medium"/>
                <a:ea typeface="Karla Medium"/>
                <a:cs typeface="Karla Medium"/>
                <a:sym typeface="Karla Medium"/>
              </a:defRPr>
            </a:lvl4pPr>
            <a:lvl5pPr marL="2286000" lvl="4" indent="-317500">
              <a:lnSpc>
                <a:spcPct val="100000"/>
              </a:lnSpc>
              <a:spcBef>
                <a:spcPts val="0"/>
              </a:spcBef>
              <a:spcAft>
                <a:spcPts val="0"/>
              </a:spcAft>
              <a:buClr>
                <a:schemeClr val="dk1"/>
              </a:buClr>
              <a:buSzPts val="1400"/>
              <a:buFont typeface="Karla Medium"/>
              <a:buChar char="○"/>
              <a:defRPr>
                <a:solidFill>
                  <a:schemeClr val="dk1"/>
                </a:solidFill>
                <a:latin typeface="Karla Medium"/>
                <a:ea typeface="Karla Medium"/>
                <a:cs typeface="Karla Medium"/>
                <a:sym typeface="Karla Medium"/>
              </a:defRPr>
            </a:lvl5pPr>
            <a:lvl6pPr marL="2743200" lvl="5" indent="-317500">
              <a:lnSpc>
                <a:spcPct val="100000"/>
              </a:lnSpc>
              <a:spcBef>
                <a:spcPts val="0"/>
              </a:spcBef>
              <a:spcAft>
                <a:spcPts val="0"/>
              </a:spcAft>
              <a:buClr>
                <a:schemeClr val="dk1"/>
              </a:buClr>
              <a:buSzPts val="1400"/>
              <a:buFont typeface="Karla Medium"/>
              <a:buChar char="■"/>
              <a:defRPr>
                <a:solidFill>
                  <a:schemeClr val="dk1"/>
                </a:solidFill>
                <a:latin typeface="Karla Medium"/>
                <a:ea typeface="Karla Medium"/>
                <a:cs typeface="Karla Medium"/>
                <a:sym typeface="Karla Medium"/>
              </a:defRPr>
            </a:lvl6pPr>
            <a:lvl7pPr marL="3200400" lvl="6" indent="-317500">
              <a:lnSpc>
                <a:spcPct val="100000"/>
              </a:lnSpc>
              <a:spcBef>
                <a:spcPts val="0"/>
              </a:spcBef>
              <a:spcAft>
                <a:spcPts val="0"/>
              </a:spcAft>
              <a:buClr>
                <a:schemeClr val="dk1"/>
              </a:buClr>
              <a:buSzPts val="1400"/>
              <a:buFont typeface="Karla Medium"/>
              <a:buChar char="●"/>
              <a:defRPr>
                <a:solidFill>
                  <a:schemeClr val="dk1"/>
                </a:solidFill>
                <a:latin typeface="Karla Medium"/>
                <a:ea typeface="Karla Medium"/>
                <a:cs typeface="Karla Medium"/>
                <a:sym typeface="Karla Medium"/>
              </a:defRPr>
            </a:lvl7pPr>
            <a:lvl8pPr marL="3657600" lvl="7" indent="-317500">
              <a:lnSpc>
                <a:spcPct val="100000"/>
              </a:lnSpc>
              <a:spcBef>
                <a:spcPts val="0"/>
              </a:spcBef>
              <a:spcAft>
                <a:spcPts val="0"/>
              </a:spcAft>
              <a:buClr>
                <a:schemeClr val="dk1"/>
              </a:buClr>
              <a:buSzPts val="1400"/>
              <a:buFont typeface="Karla Medium"/>
              <a:buChar char="○"/>
              <a:defRPr>
                <a:solidFill>
                  <a:schemeClr val="dk1"/>
                </a:solidFill>
                <a:latin typeface="Karla Medium"/>
                <a:ea typeface="Karla Medium"/>
                <a:cs typeface="Karla Medium"/>
                <a:sym typeface="Karla Medium"/>
              </a:defRPr>
            </a:lvl8pPr>
            <a:lvl9pPr marL="4114800" lvl="8" indent="-317500">
              <a:lnSpc>
                <a:spcPct val="100000"/>
              </a:lnSpc>
              <a:spcBef>
                <a:spcPts val="0"/>
              </a:spcBef>
              <a:spcAft>
                <a:spcPts val="0"/>
              </a:spcAft>
              <a:buClr>
                <a:schemeClr val="dk1"/>
              </a:buClr>
              <a:buSzPts val="1400"/>
              <a:buFont typeface="Karla Medium"/>
              <a:buChar char="■"/>
              <a:defRPr>
                <a:solidFill>
                  <a:schemeClr val="dk1"/>
                </a:solidFill>
                <a:latin typeface="Karla Medium"/>
                <a:ea typeface="Karla Medium"/>
                <a:cs typeface="Karla Medium"/>
                <a:sym typeface="Karla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6" r:id="rId7"/>
    <p:sldLayoutId id="2147483658" r:id="rId8"/>
    <p:sldLayoutId id="2147483659" r:id="rId9"/>
    <p:sldLayoutId id="2147483660" r:id="rId10"/>
    <p:sldLayoutId id="2147483661" r:id="rId11"/>
    <p:sldLayoutId id="2147483663" r:id="rId12"/>
    <p:sldLayoutId id="2147483664" r:id="rId13"/>
    <p:sldLayoutId id="2147483665" r:id="rId14"/>
    <p:sldLayoutId id="2147483667" r:id="rId15"/>
    <p:sldLayoutId id="2147483668" r:id="rId16"/>
    <p:sldLayoutId id="2147483670" r:id="rId17"/>
    <p:sldLayoutId id="2147483671" r:id="rId18"/>
    <p:sldLayoutId id="2147483672" r:id="rId19"/>
    <p:sldLayoutId id="2147483674" r:id="rId20"/>
    <p:sldLayoutId id="2147483676" r:id="rId21"/>
    <p:sldLayoutId id="2147483677" r:id="rId22"/>
    <p:sldLayoutId id="2147483678"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hyperlink" Target="https://storyset.com/?utm_source=slidesgo_template&amp;utm_medium=referral-link&amp;utm_campaign=promo-slide&amp;utm_term=slidesgo&amp;utm_content=storyset" TargetMode="External"/><Relationship Id="rId3" Type="http://schemas.openxmlformats.org/officeDocument/2006/relationships/hyperlink" Target="http://bit.ly/2Tynxth" TargetMode="External"/><Relationship Id="rId7" Type="http://schemas.openxmlformats.org/officeDocument/2006/relationships/hyperlink" Target="https://www.flaticon.com/?utm_source=slidesgo_template&amp;utm_medium=referral-link&amp;utm_campaign=promo-slide&amp;utm_term=slidesgo&amp;utm_content=flatico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www.freepik.com/?utm_source=slidesgo_template&amp;utm_medium=referral-link&amp;utm_campaign=promo-slide&amp;utm_term=slidesgo&amp;utm_content=freepik" TargetMode="External"/><Relationship Id="rId5" Type="http://schemas.openxmlformats.org/officeDocument/2006/relationships/hyperlink" Target="http://bit.ly/33VAFh3" TargetMode="External"/><Relationship Id="rId10" Type="http://schemas.openxmlformats.org/officeDocument/2006/relationships/hyperlink" Target="https://vidfy.com/?utm_source=slidesgo_template&amp;utm_medium=referral-link&amp;utm_campaign=promo-slide&amp;utm_term=slidesgo&amp;utm_content=vidfy" TargetMode="External"/><Relationship Id="rId4" Type="http://schemas.openxmlformats.org/officeDocument/2006/relationships/hyperlink" Target="http://bit.ly/30B07Gq" TargetMode="External"/><Relationship Id="rId9" Type="http://schemas.openxmlformats.org/officeDocument/2006/relationships/hyperlink" Target="https://wepik.com/?utm_source=slidesgo_template&amp;utm_medium=referral-link&amp;utm_campaign=promo-slide&amp;utm_term=slidesgo&amp;utm_content=wepik"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19.xml"/><Relationship Id="rId1" Type="http://schemas.openxmlformats.org/officeDocument/2006/relationships/slideLayout" Target="../slideLayouts/slideLayout23.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timoday.edu.vn/bai-1-nhung-khai-niem-co-ban-ve-ngon-ngu-c/"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hyperlink" Target="http://txnam.net/wp-content/uploads/txnam/Bai%20Giang/Chuong%20Trinh%20Dich%20K53II/Chuong%20trinh%20dich%20K53II%20-%2006.pdf" TargetMode="External"/><Relationship Id="rId5" Type="http://schemas.openxmlformats.org/officeDocument/2006/relationships/hyperlink" Target="https://devfull.me/2019/02/20/nguyen-tac-cua-ngon-ngu-lap-trinh/" TargetMode="External"/><Relationship Id="rId4" Type="http://schemas.openxmlformats.org/officeDocument/2006/relationships/hyperlink" Target="https://educatech.in/program-for-implementing-shift-reduce-parsing-using-c/"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grpSp>
        <p:nvGrpSpPr>
          <p:cNvPr id="445" name="Google Shape;445;p36"/>
          <p:cNvGrpSpPr/>
          <p:nvPr/>
        </p:nvGrpSpPr>
        <p:grpSpPr>
          <a:xfrm>
            <a:off x="716650" y="637800"/>
            <a:ext cx="7714350" cy="3867900"/>
            <a:chOff x="716650" y="637800"/>
            <a:chExt cx="7714350" cy="3867900"/>
          </a:xfrm>
        </p:grpSpPr>
        <p:sp>
          <p:nvSpPr>
            <p:cNvPr id="446" name="Google Shape;446;p36"/>
            <p:cNvSpPr/>
            <p:nvPr/>
          </p:nvSpPr>
          <p:spPr>
            <a:xfrm>
              <a:off x="716650" y="963600"/>
              <a:ext cx="7713900" cy="35421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717100" y="637800"/>
              <a:ext cx="7713900" cy="330300"/>
            </a:xfrm>
            <a:prstGeom prst="round2SameRect">
              <a:avLst>
                <a:gd name="adj1" fmla="val 50000"/>
                <a:gd name="adj2" fmla="val 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36"/>
          <p:cNvGrpSpPr/>
          <p:nvPr/>
        </p:nvGrpSpPr>
        <p:grpSpPr>
          <a:xfrm>
            <a:off x="952694" y="3188882"/>
            <a:ext cx="7241813" cy="1104900"/>
            <a:chOff x="908176" y="3090407"/>
            <a:chExt cx="7241813" cy="1104900"/>
          </a:xfrm>
        </p:grpSpPr>
        <p:sp>
          <p:nvSpPr>
            <p:cNvPr id="449" name="Google Shape;449;p36"/>
            <p:cNvSpPr/>
            <p:nvPr/>
          </p:nvSpPr>
          <p:spPr>
            <a:xfrm>
              <a:off x="908176" y="3090407"/>
              <a:ext cx="739500" cy="1104900"/>
            </a:xfrm>
            <a:prstGeom prst="parallelogram">
              <a:avLst>
                <a:gd name="adj" fmla="val 5133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6"/>
            <p:cNvSpPr/>
            <p:nvPr/>
          </p:nvSpPr>
          <p:spPr>
            <a:xfrm>
              <a:off x="1613301" y="3090407"/>
              <a:ext cx="739500" cy="1104900"/>
            </a:xfrm>
            <a:prstGeom prst="parallelogram">
              <a:avLst>
                <a:gd name="adj" fmla="val 5133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6"/>
            <p:cNvSpPr/>
            <p:nvPr/>
          </p:nvSpPr>
          <p:spPr>
            <a:xfrm>
              <a:off x="2343198" y="3090407"/>
              <a:ext cx="739500" cy="1104900"/>
            </a:xfrm>
            <a:prstGeom prst="parallelogram">
              <a:avLst>
                <a:gd name="adj" fmla="val 5133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6"/>
            <p:cNvSpPr/>
            <p:nvPr/>
          </p:nvSpPr>
          <p:spPr>
            <a:xfrm>
              <a:off x="3071648" y="3090407"/>
              <a:ext cx="739500" cy="1104900"/>
            </a:xfrm>
            <a:prstGeom prst="parallelogram">
              <a:avLst>
                <a:gd name="adj" fmla="val 5133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6"/>
            <p:cNvSpPr/>
            <p:nvPr/>
          </p:nvSpPr>
          <p:spPr>
            <a:xfrm>
              <a:off x="3800233" y="3090407"/>
              <a:ext cx="739500" cy="1104900"/>
            </a:xfrm>
            <a:prstGeom prst="parallelogram">
              <a:avLst>
                <a:gd name="adj" fmla="val 5133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6"/>
            <p:cNvSpPr/>
            <p:nvPr/>
          </p:nvSpPr>
          <p:spPr>
            <a:xfrm>
              <a:off x="4530131" y="3090407"/>
              <a:ext cx="739500" cy="1104900"/>
            </a:xfrm>
            <a:prstGeom prst="parallelogram">
              <a:avLst>
                <a:gd name="adj" fmla="val 5133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6"/>
            <p:cNvSpPr/>
            <p:nvPr/>
          </p:nvSpPr>
          <p:spPr>
            <a:xfrm>
              <a:off x="5258581" y="3090407"/>
              <a:ext cx="739500" cy="1104900"/>
            </a:xfrm>
            <a:prstGeom prst="parallelogram">
              <a:avLst>
                <a:gd name="adj" fmla="val 5133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6"/>
            <p:cNvSpPr/>
            <p:nvPr/>
          </p:nvSpPr>
          <p:spPr>
            <a:xfrm>
              <a:off x="5952141" y="3090407"/>
              <a:ext cx="739500" cy="1104900"/>
            </a:xfrm>
            <a:prstGeom prst="parallelogram">
              <a:avLst>
                <a:gd name="adj" fmla="val 5133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6"/>
            <p:cNvSpPr/>
            <p:nvPr/>
          </p:nvSpPr>
          <p:spPr>
            <a:xfrm>
              <a:off x="6682038" y="3090407"/>
              <a:ext cx="739500" cy="1104900"/>
            </a:xfrm>
            <a:prstGeom prst="parallelogram">
              <a:avLst>
                <a:gd name="adj" fmla="val 5133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6"/>
            <p:cNvSpPr/>
            <p:nvPr/>
          </p:nvSpPr>
          <p:spPr>
            <a:xfrm>
              <a:off x="7410488" y="3090407"/>
              <a:ext cx="739500" cy="1104900"/>
            </a:xfrm>
            <a:prstGeom prst="parallelogram">
              <a:avLst>
                <a:gd name="adj" fmla="val 5133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36"/>
          <p:cNvGrpSpPr/>
          <p:nvPr/>
        </p:nvGrpSpPr>
        <p:grpSpPr>
          <a:xfrm>
            <a:off x="3844819" y="1256679"/>
            <a:ext cx="1457561" cy="134244"/>
            <a:chOff x="3599100" y="1158250"/>
            <a:chExt cx="1726150" cy="159000"/>
          </a:xfrm>
        </p:grpSpPr>
        <p:sp>
          <p:nvSpPr>
            <p:cNvPr id="460" name="Google Shape;460;p36"/>
            <p:cNvSpPr/>
            <p:nvPr/>
          </p:nvSpPr>
          <p:spPr>
            <a:xfrm>
              <a:off x="3599100" y="1158250"/>
              <a:ext cx="472200" cy="159000"/>
            </a:xfrm>
            <a:prstGeom prst="roundRect">
              <a:avLst>
                <a:gd name="adj" fmla="val 50000"/>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6"/>
            <p:cNvSpPr/>
            <p:nvPr/>
          </p:nvSpPr>
          <p:spPr>
            <a:xfrm>
              <a:off x="4226075" y="1158250"/>
              <a:ext cx="472200" cy="159000"/>
            </a:xfrm>
            <a:prstGeom prst="roundRect">
              <a:avLst>
                <a:gd name="adj" fmla="val 50000"/>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6"/>
            <p:cNvSpPr/>
            <p:nvPr/>
          </p:nvSpPr>
          <p:spPr>
            <a:xfrm>
              <a:off x="4853050" y="1158250"/>
              <a:ext cx="472200" cy="159000"/>
            </a:xfrm>
            <a:prstGeom prst="roundRect">
              <a:avLst>
                <a:gd name="adj" fmla="val 50000"/>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36"/>
          <p:cNvGrpSpPr/>
          <p:nvPr/>
        </p:nvGrpSpPr>
        <p:grpSpPr>
          <a:xfrm>
            <a:off x="187947" y="421025"/>
            <a:ext cx="1256977" cy="1227202"/>
            <a:chOff x="2180272" y="-464800"/>
            <a:chExt cx="1256977" cy="1227202"/>
          </a:xfrm>
        </p:grpSpPr>
        <p:sp>
          <p:nvSpPr>
            <p:cNvPr id="464" name="Google Shape;464;p36"/>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6"/>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36"/>
          <p:cNvGrpSpPr/>
          <p:nvPr/>
        </p:nvGrpSpPr>
        <p:grpSpPr>
          <a:xfrm>
            <a:off x="2182475" y="3321182"/>
            <a:ext cx="4901700" cy="840300"/>
            <a:chOff x="2182475" y="3128725"/>
            <a:chExt cx="4901700" cy="840300"/>
          </a:xfrm>
        </p:grpSpPr>
        <p:sp>
          <p:nvSpPr>
            <p:cNvPr id="467" name="Google Shape;467;p36"/>
            <p:cNvSpPr/>
            <p:nvPr/>
          </p:nvSpPr>
          <p:spPr>
            <a:xfrm>
              <a:off x="2182475" y="3128725"/>
              <a:ext cx="4901700" cy="840300"/>
            </a:xfrm>
            <a:prstGeom prst="roundRect">
              <a:avLst>
                <a:gd name="adj" fmla="val 50000"/>
              </a:avLst>
            </a:prstGeom>
            <a:solidFill>
              <a:schemeClr val="accent4"/>
            </a:solidFill>
            <a:ln>
              <a:noFill/>
            </a:ln>
            <a:effectLst>
              <a:outerShdw dist="76200" dir="2460000" algn="bl" rotWithShape="0">
                <a:schemeClr val="l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6"/>
            <p:cNvSpPr/>
            <p:nvPr/>
          </p:nvSpPr>
          <p:spPr>
            <a:xfrm>
              <a:off x="2315925" y="3245150"/>
              <a:ext cx="4634700" cy="607500"/>
            </a:xfrm>
            <a:prstGeom prst="roundRect">
              <a:avLst>
                <a:gd name="adj" fmla="val 50000"/>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9" name="Google Shape;469;p36"/>
          <p:cNvSpPr txBox="1">
            <a:spLocks noGrp="1"/>
          </p:cNvSpPr>
          <p:nvPr>
            <p:ph type="ctrTitle"/>
          </p:nvPr>
        </p:nvSpPr>
        <p:spPr>
          <a:xfrm>
            <a:off x="846925" y="1800713"/>
            <a:ext cx="7453500" cy="112437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a:latin typeface="Franklin Gothic Demi" panose="020B0703020102020204" pitchFamily="34" charset="0"/>
              </a:rPr>
              <a:t>RESEARCH AND SET UP SYNTAX ANALYSIS PROGRAM OF C</a:t>
            </a:r>
            <a:endParaRPr sz="3200">
              <a:latin typeface="Franklin Gothic Demi" panose="020B0703020102020204" pitchFamily="34" charset="0"/>
            </a:endParaRPr>
          </a:p>
        </p:txBody>
      </p:sp>
      <p:sp>
        <p:nvSpPr>
          <p:cNvPr id="470" name="Google Shape;470;p36"/>
          <p:cNvSpPr txBox="1">
            <a:spLocks noGrp="1"/>
          </p:cNvSpPr>
          <p:nvPr>
            <p:ph type="subTitle" idx="1"/>
          </p:nvPr>
        </p:nvSpPr>
        <p:spPr>
          <a:xfrm>
            <a:off x="2442375" y="3510482"/>
            <a:ext cx="4381800" cy="46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PROJECT REPORT</a:t>
            </a:r>
            <a:endParaRPr/>
          </a:p>
        </p:txBody>
      </p:sp>
      <p:grpSp>
        <p:nvGrpSpPr>
          <p:cNvPr id="471" name="Google Shape;471;p36"/>
          <p:cNvGrpSpPr/>
          <p:nvPr/>
        </p:nvGrpSpPr>
        <p:grpSpPr>
          <a:xfrm rot="1124476">
            <a:off x="161859" y="4051655"/>
            <a:ext cx="3002061" cy="1104891"/>
            <a:chOff x="419375" y="2109025"/>
            <a:chExt cx="1137975" cy="418825"/>
          </a:xfrm>
        </p:grpSpPr>
        <p:sp>
          <p:nvSpPr>
            <p:cNvPr id="472" name="Google Shape;472;p36"/>
            <p:cNvSpPr/>
            <p:nvPr/>
          </p:nvSpPr>
          <p:spPr>
            <a:xfrm>
              <a:off x="434575" y="2109025"/>
              <a:ext cx="1122775" cy="418825"/>
            </a:xfrm>
            <a:custGeom>
              <a:avLst/>
              <a:gdLst/>
              <a:ahLst/>
              <a:cxnLst/>
              <a:rect l="l" t="t" r="r" b="b"/>
              <a:pathLst>
                <a:path w="44911" h="16753" extrusionOk="0">
                  <a:moveTo>
                    <a:pt x="393" y="0"/>
                  </a:moveTo>
                  <a:cubicBezTo>
                    <a:pt x="179" y="0"/>
                    <a:pt x="0" y="179"/>
                    <a:pt x="0" y="393"/>
                  </a:cubicBezTo>
                  <a:lnTo>
                    <a:pt x="0" y="16359"/>
                  </a:lnTo>
                  <a:cubicBezTo>
                    <a:pt x="0" y="16574"/>
                    <a:pt x="179" y="16752"/>
                    <a:pt x="393" y="16752"/>
                  </a:cubicBezTo>
                  <a:lnTo>
                    <a:pt x="44518" y="16752"/>
                  </a:lnTo>
                  <a:cubicBezTo>
                    <a:pt x="44732" y="16752"/>
                    <a:pt x="44911" y="16574"/>
                    <a:pt x="44911" y="16359"/>
                  </a:cubicBezTo>
                  <a:lnTo>
                    <a:pt x="44911" y="393"/>
                  </a:lnTo>
                  <a:cubicBezTo>
                    <a:pt x="44911" y="179"/>
                    <a:pt x="44732" y="0"/>
                    <a:pt x="44518" y="0"/>
                  </a:cubicBezTo>
                  <a:close/>
                </a:path>
              </a:pathLst>
            </a:custGeom>
            <a:solidFill>
              <a:schemeClr val="accent2"/>
            </a:solid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6"/>
            <p:cNvSpPr/>
            <p:nvPr/>
          </p:nvSpPr>
          <p:spPr>
            <a:xfrm>
              <a:off x="419375" y="2109025"/>
              <a:ext cx="1098675" cy="418825"/>
            </a:xfrm>
            <a:custGeom>
              <a:avLst/>
              <a:gdLst/>
              <a:ahLst/>
              <a:cxnLst/>
              <a:rect l="l" t="t" r="r" b="b"/>
              <a:pathLst>
                <a:path w="43947" h="16753" extrusionOk="0">
                  <a:moveTo>
                    <a:pt x="394" y="0"/>
                  </a:moveTo>
                  <a:cubicBezTo>
                    <a:pt x="180" y="0"/>
                    <a:pt x="1" y="179"/>
                    <a:pt x="1" y="393"/>
                  </a:cubicBezTo>
                  <a:lnTo>
                    <a:pt x="1" y="16359"/>
                  </a:lnTo>
                  <a:cubicBezTo>
                    <a:pt x="1" y="16574"/>
                    <a:pt x="180" y="16752"/>
                    <a:pt x="394" y="16752"/>
                  </a:cubicBezTo>
                  <a:lnTo>
                    <a:pt x="43554" y="16752"/>
                  </a:lnTo>
                  <a:cubicBezTo>
                    <a:pt x="43780" y="16752"/>
                    <a:pt x="43947" y="16574"/>
                    <a:pt x="43947" y="16359"/>
                  </a:cubicBezTo>
                  <a:lnTo>
                    <a:pt x="43947" y="393"/>
                  </a:lnTo>
                  <a:cubicBezTo>
                    <a:pt x="43947" y="179"/>
                    <a:pt x="43780" y="0"/>
                    <a:pt x="43554" y="0"/>
                  </a:cubicBezTo>
                  <a:close/>
                </a:path>
              </a:pathLst>
            </a:custGeom>
            <a:solidFill>
              <a:schemeClr val="accent1"/>
            </a:solid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6"/>
            <p:cNvSpPr/>
            <p:nvPr/>
          </p:nvSpPr>
          <p:spPr>
            <a:xfrm>
              <a:off x="700075" y="2428400"/>
              <a:ext cx="522125" cy="55400"/>
            </a:xfrm>
            <a:custGeom>
              <a:avLst/>
              <a:gdLst/>
              <a:ahLst/>
              <a:cxnLst/>
              <a:rect l="l" t="t" r="r" b="b"/>
              <a:pathLst>
                <a:path w="20885" h="2216" extrusionOk="0">
                  <a:moveTo>
                    <a:pt x="179" y="1"/>
                  </a:moveTo>
                  <a:cubicBezTo>
                    <a:pt x="84" y="1"/>
                    <a:pt x="1" y="72"/>
                    <a:pt x="1" y="179"/>
                  </a:cubicBezTo>
                  <a:lnTo>
                    <a:pt x="1" y="2037"/>
                  </a:lnTo>
                  <a:cubicBezTo>
                    <a:pt x="1" y="2132"/>
                    <a:pt x="84" y="2215"/>
                    <a:pt x="179" y="2215"/>
                  </a:cubicBezTo>
                  <a:lnTo>
                    <a:pt x="20694" y="2215"/>
                  </a:lnTo>
                  <a:cubicBezTo>
                    <a:pt x="20801" y="2215"/>
                    <a:pt x="20884" y="2132"/>
                    <a:pt x="20884" y="2037"/>
                  </a:cubicBezTo>
                  <a:lnTo>
                    <a:pt x="20884" y="179"/>
                  </a:lnTo>
                  <a:cubicBezTo>
                    <a:pt x="20884" y="72"/>
                    <a:pt x="20801" y="1"/>
                    <a:pt x="20694"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6"/>
            <p:cNvSpPr/>
            <p:nvPr/>
          </p:nvSpPr>
          <p:spPr>
            <a:xfrm>
              <a:off x="467000" y="2157825"/>
              <a:ext cx="55400" cy="55400"/>
            </a:xfrm>
            <a:custGeom>
              <a:avLst/>
              <a:gdLst/>
              <a:ahLst/>
              <a:cxnLst/>
              <a:rect l="l" t="t" r="r" b="b"/>
              <a:pathLst>
                <a:path w="2216" h="2216" extrusionOk="0">
                  <a:moveTo>
                    <a:pt x="191" y="1"/>
                  </a:moveTo>
                  <a:cubicBezTo>
                    <a:pt x="84" y="1"/>
                    <a:pt x="1" y="84"/>
                    <a:pt x="1" y="191"/>
                  </a:cubicBezTo>
                  <a:lnTo>
                    <a:pt x="1" y="2025"/>
                  </a:lnTo>
                  <a:cubicBezTo>
                    <a:pt x="1" y="2132"/>
                    <a:pt x="84" y="2215"/>
                    <a:pt x="191" y="2215"/>
                  </a:cubicBezTo>
                  <a:lnTo>
                    <a:pt x="2025" y="2215"/>
                  </a:lnTo>
                  <a:cubicBezTo>
                    <a:pt x="2132" y="2215"/>
                    <a:pt x="2215" y="2132"/>
                    <a:pt x="2215" y="2025"/>
                  </a:cubicBezTo>
                  <a:lnTo>
                    <a:pt x="2215" y="191"/>
                  </a:lnTo>
                  <a:cubicBezTo>
                    <a:pt x="2215"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6"/>
            <p:cNvSpPr/>
            <p:nvPr/>
          </p:nvSpPr>
          <p:spPr>
            <a:xfrm>
              <a:off x="587550" y="2248625"/>
              <a:ext cx="55400" cy="55375"/>
            </a:xfrm>
            <a:custGeom>
              <a:avLst/>
              <a:gdLst/>
              <a:ahLst/>
              <a:cxnLst/>
              <a:rect l="l" t="t" r="r" b="b"/>
              <a:pathLst>
                <a:path w="2216" h="2215" extrusionOk="0">
                  <a:moveTo>
                    <a:pt x="191" y="0"/>
                  </a:moveTo>
                  <a:cubicBezTo>
                    <a:pt x="84" y="0"/>
                    <a:pt x="1" y="84"/>
                    <a:pt x="1" y="191"/>
                  </a:cubicBezTo>
                  <a:lnTo>
                    <a:pt x="1" y="2024"/>
                  </a:lnTo>
                  <a:cubicBezTo>
                    <a:pt x="1" y="2132"/>
                    <a:pt x="84" y="2215"/>
                    <a:pt x="191" y="2215"/>
                  </a:cubicBezTo>
                  <a:lnTo>
                    <a:pt x="2025" y="2215"/>
                  </a:lnTo>
                  <a:cubicBezTo>
                    <a:pt x="2132" y="2215"/>
                    <a:pt x="2216" y="2132"/>
                    <a:pt x="2216" y="2024"/>
                  </a:cubicBezTo>
                  <a:lnTo>
                    <a:pt x="2216" y="191"/>
                  </a:lnTo>
                  <a:cubicBezTo>
                    <a:pt x="2216" y="84"/>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6"/>
            <p:cNvSpPr/>
            <p:nvPr/>
          </p:nvSpPr>
          <p:spPr>
            <a:xfrm>
              <a:off x="665250" y="2248625"/>
              <a:ext cx="55400" cy="55375"/>
            </a:xfrm>
            <a:custGeom>
              <a:avLst/>
              <a:gdLst/>
              <a:ahLst/>
              <a:cxnLst/>
              <a:rect l="l" t="t" r="r" b="b"/>
              <a:pathLst>
                <a:path w="2216" h="2215" extrusionOk="0">
                  <a:moveTo>
                    <a:pt x="191" y="0"/>
                  </a:moveTo>
                  <a:cubicBezTo>
                    <a:pt x="84" y="0"/>
                    <a:pt x="0" y="84"/>
                    <a:pt x="0" y="191"/>
                  </a:cubicBezTo>
                  <a:lnTo>
                    <a:pt x="0" y="2024"/>
                  </a:lnTo>
                  <a:cubicBezTo>
                    <a:pt x="0" y="2132"/>
                    <a:pt x="84" y="2215"/>
                    <a:pt x="191" y="2215"/>
                  </a:cubicBezTo>
                  <a:lnTo>
                    <a:pt x="2025" y="2215"/>
                  </a:lnTo>
                  <a:cubicBezTo>
                    <a:pt x="2132" y="2215"/>
                    <a:pt x="2215" y="2132"/>
                    <a:pt x="2215" y="2024"/>
                  </a:cubicBezTo>
                  <a:lnTo>
                    <a:pt x="2215" y="191"/>
                  </a:lnTo>
                  <a:cubicBezTo>
                    <a:pt x="2215" y="84"/>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6"/>
            <p:cNvSpPr/>
            <p:nvPr/>
          </p:nvSpPr>
          <p:spPr>
            <a:xfrm>
              <a:off x="742950" y="2248625"/>
              <a:ext cx="55675" cy="55375"/>
            </a:xfrm>
            <a:custGeom>
              <a:avLst/>
              <a:gdLst/>
              <a:ahLst/>
              <a:cxnLst/>
              <a:rect l="l" t="t" r="r" b="b"/>
              <a:pathLst>
                <a:path w="2227" h="2215" extrusionOk="0">
                  <a:moveTo>
                    <a:pt x="191" y="0"/>
                  </a:moveTo>
                  <a:cubicBezTo>
                    <a:pt x="83" y="0"/>
                    <a:pt x="0" y="84"/>
                    <a:pt x="0" y="191"/>
                  </a:cubicBezTo>
                  <a:lnTo>
                    <a:pt x="0" y="2024"/>
                  </a:lnTo>
                  <a:cubicBezTo>
                    <a:pt x="0" y="2132"/>
                    <a:pt x="83" y="2215"/>
                    <a:pt x="191" y="2215"/>
                  </a:cubicBezTo>
                  <a:lnTo>
                    <a:pt x="2024" y="2215"/>
                  </a:lnTo>
                  <a:cubicBezTo>
                    <a:pt x="2131" y="2215"/>
                    <a:pt x="2226" y="2132"/>
                    <a:pt x="2226" y="2024"/>
                  </a:cubicBezTo>
                  <a:lnTo>
                    <a:pt x="2226" y="191"/>
                  </a:lnTo>
                  <a:cubicBezTo>
                    <a:pt x="2226" y="84"/>
                    <a:pt x="2131" y="0"/>
                    <a:pt x="2024"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6"/>
            <p:cNvSpPr/>
            <p:nvPr/>
          </p:nvSpPr>
          <p:spPr>
            <a:xfrm>
              <a:off x="820625" y="2248625"/>
              <a:ext cx="55675" cy="55375"/>
            </a:xfrm>
            <a:custGeom>
              <a:avLst/>
              <a:gdLst/>
              <a:ahLst/>
              <a:cxnLst/>
              <a:rect l="l" t="t" r="r" b="b"/>
              <a:pathLst>
                <a:path w="2227" h="2215" extrusionOk="0">
                  <a:moveTo>
                    <a:pt x="203" y="0"/>
                  </a:moveTo>
                  <a:cubicBezTo>
                    <a:pt x="96" y="0"/>
                    <a:pt x="1" y="84"/>
                    <a:pt x="1" y="191"/>
                  </a:cubicBezTo>
                  <a:lnTo>
                    <a:pt x="1" y="2024"/>
                  </a:lnTo>
                  <a:cubicBezTo>
                    <a:pt x="1" y="2132"/>
                    <a:pt x="96" y="2215"/>
                    <a:pt x="203" y="2215"/>
                  </a:cubicBezTo>
                  <a:lnTo>
                    <a:pt x="2025" y="2215"/>
                  </a:lnTo>
                  <a:cubicBezTo>
                    <a:pt x="2132" y="2215"/>
                    <a:pt x="2227" y="2132"/>
                    <a:pt x="2227" y="2024"/>
                  </a:cubicBezTo>
                  <a:lnTo>
                    <a:pt x="2227" y="191"/>
                  </a:lnTo>
                  <a:cubicBezTo>
                    <a:pt x="2227" y="84"/>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6"/>
            <p:cNvSpPr/>
            <p:nvPr/>
          </p:nvSpPr>
          <p:spPr>
            <a:xfrm>
              <a:off x="898325" y="2248625"/>
              <a:ext cx="55675" cy="55375"/>
            </a:xfrm>
            <a:custGeom>
              <a:avLst/>
              <a:gdLst/>
              <a:ahLst/>
              <a:cxnLst/>
              <a:rect l="l" t="t" r="r" b="b"/>
              <a:pathLst>
                <a:path w="2227" h="2215" extrusionOk="0">
                  <a:moveTo>
                    <a:pt x="202" y="0"/>
                  </a:moveTo>
                  <a:cubicBezTo>
                    <a:pt x="95" y="0"/>
                    <a:pt x="0" y="84"/>
                    <a:pt x="0" y="191"/>
                  </a:cubicBezTo>
                  <a:lnTo>
                    <a:pt x="0" y="2024"/>
                  </a:lnTo>
                  <a:cubicBezTo>
                    <a:pt x="0" y="2132"/>
                    <a:pt x="95" y="2215"/>
                    <a:pt x="202" y="2215"/>
                  </a:cubicBezTo>
                  <a:lnTo>
                    <a:pt x="2024" y="2215"/>
                  </a:lnTo>
                  <a:cubicBezTo>
                    <a:pt x="2143" y="2215"/>
                    <a:pt x="2227" y="2132"/>
                    <a:pt x="2227" y="2024"/>
                  </a:cubicBezTo>
                  <a:lnTo>
                    <a:pt x="2227" y="191"/>
                  </a:lnTo>
                  <a:cubicBezTo>
                    <a:pt x="2227" y="84"/>
                    <a:pt x="2131" y="0"/>
                    <a:pt x="2024"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6"/>
            <p:cNvSpPr/>
            <p:nvPr/>
          </p:nvSpPr>
          <p:spPr>
            <a:xfrm>
              <a:off x="976300" y="2248625"/>
              <a:ext cx="55400" cy="55375"/>
            </a:xfrm>
            <a:custGeom>
              <a:avLst/>
              <a:gdLst/>
              <a:ahLst/>
              <a:cxnLst/>
              <a:rect l="l" t="t" r="r" b="b"/>
              <a:pathLst>
                <a:path w="2216" h="2215" extrusionOk="0">
                  <a:moveTo>
                    <a:pt x="191" y="0"/>
                  </a:moveTo>
                  <a:cubicBezTo>
                    <a:pt x="84" y="0"/>
                    <a:pt x="1" y="84"/>
                    <a:pt x="1" y="191"/>
                  </a:cubicBezTo>
                  <a:lnTo>
                    <a:pt x="1" y="2024"/>
                  </a:lnTo>
                  <a:cubicBezTo>
                    <a:pt x="1" y="2132"/>
                    <a:pt x="84" y="2215"/>
                    <a:pt x="191" y="2215"/>
                  </a:cubicBezTo>
                  <a:lnTo>
                    <a:pt x="2025" y="2215"/>
                  </a:lnTo>
                  <a:cubicBezTo>
                    <a:pt x="2132" y="2215"/>
                    <a:pt x="2215" y="2132"/>
                    <a:pt x="2215" y="2024"/>
                  </a:cubicBezTo>
                  <a:lnTo>
                    <a:pt x="2215" y="191"/>
                  </a:lnTo>
                  <a:cubicBezTo>
                    <a:pt x="2215" y="84"/>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6"/>
            <p:cNvSpPr/>
            <p:nvPr/>
          </p:nvSpPr>
          <p:spPr>
            <a:xfrm>
              <a:off x="1054000" y="2248625"/>
              <a:ext cx="55375" cy="55375"/>
            </a:xfrm>
            <a:custGeom>
              <a:avLst/>
              <a:gdLst/>
              <a:ahLst/>
              <a:cxnLst/>
              <a:rect l="l" t="t" r="r" b="b"/>
              <a:pathLst>
                <a:path w="2215" h="2215" extrusionOk="0">
                  <a:moveTo>
                    <a:pt x="191" y="0"/>
                  </a:moveTo>
                  <a:cubicBezTo>
                    <a:pt x="83" y="0"/>
                    <a:pt x="0" y="84"/>
                    <a:pt x="0" y="191"/>
                  </a:cubicBezTo>
                  <a:lnTo>
                    <a:pt x="0" y="2024"/>
                  </a:lnTo>
                  <a:cubicBezTo>
                    <a:pt x="0" y="2132"/>
                    <a:pt x="83" y="2215"/>
                    <a:pt x="191" y="2215"/>
                  </a:cubicBezTo>
                  <a:lnTo>
                    <a:pt x="2024" y="2215"/>
                  </a:lnTo>
                  <a:cubicBezTo>
                    <a:pt x="2131" y="2215"/>
                    <a:pt x="2215" y="2132"/>
                    <a:pt x="2215" y="2024"/>
                  </a:cubicBezTo>
                  <a:lnTo>
                    <a:pt x="2215" y="191"/>
                  </a:lnTo>
                  <a:cubicBezTo>
                    <a:pt x="2215" y="84"/>
                    <a:pt x="2131" y="0"/>
                    <a:pt x="2024"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6"/>
            <p:cNvSpPr/>
            <p:nvPr/>
          </p:nvSpPr>
          <p:spPr>
            <a:xfrm>
              <a:off x="1131675" y="2248625"/>
              <a:ext cx="55400" cy="55375"/>
            </a:xfrm>
            <a:custGeom>
              <a:avLst/>
              <a:gdLst/>
              <a:ahLst/>
              <a:cxnLst/>
              <a:rect l="l" t="t" r="r" b="b"/>
              <a:pathLst>
                <a:path w="2216" h="2215" extrusionOk="0">
                  <a:moveTo>
                    <a:pt x="191" y="0"/>
                  </a:moveTo>
                  <a:cubicBezTo>
                    <a:pt x="84" y="0"/>
                    <a:pt x="1" y="84"/>
                    <a:pt x="1" y="191"/>
                  </a:cubicBezTo>
                  <a:lnTo>
                    <a:pt x="1" y="2024"/>
                  </a:lnTo>
                  <a:cubicBezTo>
                    <a:pt x="1" y="2132"/>
                    <a:pt x="84" y="2215"/>
                    <a:pt x="191" y="2215"/>
                  </a:cubicBezTo>
                  <a:lnTo>
                    <a:pt x="2025" y="2215"/>
                  </a:lnTo>
                  <a:cubicBezTo>
                    <a:pt x="2132" y="2215"/>
                    <a:pt x="2215" y="2132"/>
                    <a:pt x="2215" y="2024"/>
                  </a:cubicBezTo>
                  <a:lnTo>
                    <a:pt x="2215" y="191"/>
                  </a:lnTo>
                  <a:cubicBezTo>
                    <a:pt x="2215" y="84"/>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6"/>
            <p:cNvSpPr/>
            <p:nvPr/>
          </p:nvSpPr>
          <p:spPr>
            <a:xfrm>
              <a:off x="1209375" y="2248625"/>
              <a:ext cx="55375" cy="55375"/>
            </a:xfrm>
            <a:custGeom>
              <a:avLst/>
              <a:gdLst/>
              <a:ahLst/>
              <a:cxnLst/>
              <a:rect l="l" t="t" r="r" b="b"/>
              <a:pathLst>
                <a:path w="2215" h="2215" extrusionOk="0">
                  <a:moveTo>
                    <a:pt x="191" y="0"/>
                  </a:moveTo>
                  <a:cubicBezTo>
                    <a:pt x="83" y="0"/>
                    <a:pt x="0" y="84"/>
                    <a:pt x="0" y="191"/>
                  </a:cubicBezTo>
                  <a:lnTo>
                    <a:pt x="0" y="2024"/>
                  </a:lnTo>
                  <a:cubicBezTo>
                    <a:pt x="0" y="2132"/>
                    <a:pt x="83" y="2215"/>
                    <a:pt x="191" y="2215"/>
                  </a:cubicBezTo>
                  <a:lnTo>
                    <a:pt x="2024" y="2215"/>
                  </a:lnTo>
                  <a:cubicBezTo>
                    <a:pt x="2131" y="2215"/>
                    <a:pt x="2215" y="2132"/>
                    <a:pt x="2215" y="2024"/>
                  </a:cubicBezTo>
                  <a:lnTo>
                    <a:pt x="2215" y="191"/>
                  </a:lnTo>
                  <a:cubicBezTo>
                    <a:pt x="2215" y="84"/>
                    <a:pt x="2131" y="0"/>
                    <a:pt x="2024"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6"/>
            <p:cNvSpPr/>
            <p:nvPr/>
          </p:nvSpPr>
          <p:spPr>
            <a:xfrm>
              <a:off x="1287050" y="2248625"/>
              <a:ext cx="55700" cy="55375"/>
            </a:xfrm>
            <a:custGeom>
              <a:avLst/>
              <a:gdLst/>
              <a:ahLst/>
              <a:cxnLst/>
              <a:rect l="l" t="t" r="r" b="b"/>
              <a:pathLst>
                <a:path w="2228" h="2215" extrusionOk="0">
                  <a:moveTo>
                    <a:pt x="191" y="0"/>
                  </a:moveTo>
                  <a:cubicBezTo>
                    <a:pt x="84" y="0"/>
                    <a:pt x="1" y="84"/>
                    <a:pt x="1" y="191"/>
                  </a:cubicBezTo>
                  <a:lnTo>
                    <a:pt x="1" y="2024"/>
                  </a:lnTo>
                  <a:cubicBezTo>
                    <a:pt x="1" y="2132"/>
                    <a:pt x="84" y="2215"/>
                    <a:pt x="191" y="2215"/>
                  </a:cubicBezTo>
                  <a:lnTo>
                    <a:pt x="2025" y="2215"/>
                  </a:lnTo>
                  <a:cubicBezTo>
                    <a:pt x="2132" y="2215"/>
                    <a:pt x="2227" y="2132"/>
                    <a:pt x="2215" y="2024"/>
                  </a:cubicBezTo>
                  <a:lnTo>
                    <a:pt x="2215" y="191"/>
                  </a:lnTo>
                  <a:cubicBezTo>
                    <a:pt x="2215" y="84"/>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6"/>
            <p:cNvSpPr/>
            <p:nvPr/>
          </p:nvSpPr>
          <p:spPr>
            <a:xfrm>
              <a:off x="467000" y="2248325"/>
              <a:ext cx="95275" cy="55675"/>
            </a:xfrm>
            <a:custGeom>
              <a:avLst/>
              <a:gdLst/>
              <a:ahLst/>
              <a:cxnLst/>
              <a:rect l="l" t="t" r="r" b="b"/>
              <a:pathLst>
                <a:path w="3811" h="2227" extrusionOk="0">
                  <a:moveTo>
                    <a:pt x="251" y="0"/>
                  </a:moveTo>
                  <a:cubicBezTo>
                    <a:pt x="108" y="0"/>
                    <a:pt x="1" y="119"/>
                    <a:pt x="1" y="262"/>
                  </a:cubicBezTo>
                  <a:lnTo>
                    <a:pt x="1" y="1977"/>
                  </a:lnTo>
                  <a:cubicBezTo>
                    <a:pt x="1" y="2108"/>
                    <a:pt x="108" y="2227"/>
                    <a:pt x="251" y="2227"/>
                  </a:cubicBezTo>
                  <a:lnTo>
                    <a:pt x="3549" y="2227"/>
                  </a:lnTo>
                  <a:cubicBezTo>
                    <a:pt x="3692" y="2227"/>
                    <a:pt x="3811" y="2108"/>
                    <a:pt x="3811" y="1977"/>
                  </a:cubicBezTo>
                  <a:lnTo>
                    <a:pt x="3811" y="262"/>
                  </a:lnTo>
                  <a:cubicBezTo>
                    <a:pt x="3811" y="119"/>
                    <a:pt x="3692" y="0"/>
                    <a:pt x="3549"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6"/>
            <p:cNvSpPr/>
            <p:nvPr/>
          </p:nvSpPr>
          <p:spPr>
            <a:xfrm>
              <a:off x="544700" y="2157825"/>
              <a:ext cx="55375" cy="55400"/>
            </a:xfrm>
            <a:custGeom>
              <a:avLst/>
              <a:gdLst/>
              <a:ahLst/>
              <a:cxnLst/>
              <a:rect l="l" t="t" r="r" b="b"/>
              <a:pathLst>
                <a:path w="2215" h="2216" extrusionOk="0">
                  <a:moveTo>
                    <a:pt x="191" y="1"/>
                  </a:moveTo>
                  <a:cubicBezTo>
                    <a:pt x="84" y="1"/>
                    <a:pt x="0" y="84"/>
                    <a:pt x="0" y="191"/>
                  </a:cubicBezTo>
                  <a:lnTo>
                    <a:pt x="0" y="2025"/>
                  </a:lnTo>
                  <a:cubicBezTo>
                    <a:pt x="0" y="2132"/>
                    <a:pt x="84" y="2215"/>
                    <a:pt x="191" y="2215"/>
                  </a:cubicBezTo>
                  <a:lnTo>
                    <a:pt x="2025" y="2215"/>
                  </a:lnTo>
                  <a:cubicBezTo>
                    <a:pt x="2132" y="2215"/>
                    <a:pt x="2215" y="2132"/>
                    <a:pt x="2215" y="2025"/>
                  </a:cubicBezTo>
                  <a:lnTo>
                    <a:pt x="2215" y="191"/>
                  </a:lnTo>
                  <a:cubicBezTo>
                    <a:pt x="2215"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6"/>
            <p:cNvSpPr/>
            <p:nvPr/>
          </p:nvSpPr>
          <p:spPr>
            <a:xfrm>
              <a:off x="622375" y="2157825"/>
              <a:ext cx="55400" cy="55400"/>
            </a:xfrm>
            <a:custGeom>
              <a:avLst/>
              <a:gdLst/>
              <a:ahLst/>
              <a:cxnLst/>
              <a:rect l="l" t="t" r="r" b="b"/>
              <a:pathLst>
                <a:path w="2216" h="2216" extrusionOk="0">
                  <a:moveTo>
                    <a:pt x="191" y="1"/>
                  </a:moveTo>
                  <a:cubicBezTo>
                    <a:pt x="84" y="1"/>
                    <a:pt x="1" y="84"/>
                    <a:pt x="1" y="191"/>
                  </a:cubicBezTo>
                  <a:lnTo>
                    <a:pt x="1" y="2025"/>
                  </a:lnTo>
                  <a:cubicBezTo>
                    <a:pt x="1" y="2132"/>
                    <a:pt x="84" y="2215"/>
                    <a:pt x="191" y="2215"/>
                  </a:cubicBezTo>
                  <a:lnTo>
                    <a:pt x="2025" y="2215"/>
                  </a:lnTo>
                  <a:cubicBezTo>
                    <a:pt x="2132" y="2215"/>
                    <a:pt x="2216" y="2132"/>
                    <a:pt x="2216" y="2025"/>
                  </a:cubicBezTo>
                  <a:lnTo>
                    <a:pt x="2216" y="191"/>
                  </a:lnTo>
                  <a:cubicBezTo>
                    <a:pt x="2216"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6"/>
            <p:cNvSpPr/>
            <p:nvPr/>
          </p:nvSpPr>
          <p:spPr>
            <a:xfrm>
              <a:off x="700075" y="2157825"/>
              <a:ext cx="55675" cy="55400"/>
            </a:xfrm>
            <a:custGeom>
              <a:avLst/>
              <a:gdLst/>
              <a:ahLst/>
              <a:cxnLst/>
              <a:rect l="l" t="t" r="r" b="b"/>
              <a:pathLst>
                <a:path w="2227" h="2216" extrusionOk="0">
                  <a:moveTo>
                    <a:pt x="203" y="1"/>
                  </a:moveTo>
                  <a:cubicBezTo>
                    <a:pt x="96" y="1"/>
                    <a:pt x="1" y="84"/>
                    <a:pt x="1" y="191"/>
                  </a:cubicBezTo>
                  <a:lnTo>
                    <a:pt x="1" y="2025"/>
                  </a:lnTo>
                  <a:cubicBezTo>
                    <a:pt x="1" y="2132"/>
                    <a:pt x="96" y="2215"/>
                    <a:pt x="203" y="2215"/>
                  </a:cubicBezTo>
                  <a:lnTo>
                    <a:pt x="2025" y="2215"/>
                  </a:lnTo>
                  <a:cubicBezTo>
                    <a:pt x="2132" y="2215"/>
                    <a:pt x="2227" y="2132"/>
                    <a:pt x="2227" y="2025"/>
                  </a:cubicBezTo>
                  <a:lnTo>
                    <a:pt x="2227" y="191"/>
                  </a:lnTo>
                  <a:cubicBezTo>
                    <a:pt x="2227"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6"/>
            <p:cNvSpPr/>
            <p:nvPr/>
          </p:nvSpPr>
          <p:spPr>
            <a:xfrm>
              <a:off x="777775" y="2157825"/>
              <a:ext cx="55675" cy="55400"/>
            </a:xfrm>
            <a:custGeom>
              <a:avLst/>
              <a:gdLst/>
              <a:ahLst/>
              <a:cxnLst/>
              <a:rect l="l" t="t" r="r" b="b"/>
              <a:pathLst>
                <a:path w="2227" h="2216" extrusionOk="0">
                  <a:moveTo>
                    <a:pt x="202" y="1"/>
                  </a:moveTo>
                  <a:cubicBezTo>
                    <a:pt x="95" y="1"/>
                    <a:pt x="0" y="84"/>
                    <a:pt x="0" y="191"/>
                  </a:cubicBezTo>
                  <a:lnTo>
                    <a:pt x="0" y="2025"/>
                  </a:lnTo>
                  <a:cubicBezTo>
                    <a:pt x="0" y="2132"/>
                    <a:pt x="95" y="2215"/>
                    <a:pt x="202" y="2215"/>
                  </a:cubicBezTo>
                  <a:lnTo>
                    <a:pt x="2024" y="2215"/>
                  </a:lnTo>
                  <a:cubicBezTo>
                    <a:pt x="2131" y="2215"/>
                    <a:pt x="2227" y="2132"/>
                    <a:pt x="2227" y="2025"/>
                  </a:cubicBezTo>
                  <a:lnTo>
                    <a:pt x="2227" y="191"/>
                  </a:lnTo>
                  <a:cubicBezTo>
                    <a:pt x="2227" y="84"/>
                    <a:pt x="2131" y="1"/>
                    <a:pt x="2024"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6"/>
            <p:cNvSpPr/>
            <p:nvPr/>
          </p:nvSpPr>
          <p:spPr>
            <a:xfrm>
              <a:off x="855450" y="2157825"/>
              <a:ext cx="55700" cy="55400"/>
            </a:xfrm>
            <a:custGeom>
              <a:avLst/>
              <a:gdLst/>
              <a:ahLst/>
              <a:cxnLst/>
              <a:rect l="l" t="t" r="r" b="b"/>
              <a:pathLst>
                <a:path w="2228" h="2216" extrusionOk="0">
                  <a:moveTo>
                    <a:pt x="203" y="1"/>
                  </a:moveTo>
                  <a:cubicBezTo>
                    <a:pt x="96" y="1"/>
                    <a:pt x="1" y="84"/>
                    <a:pt x="1" y="191"/>
                  </a:cubicBezTo>
                  <a:lnTo>
                    <a:pt x="1" y="2025"/>
                  </a:lnTo>
                  <a:cubicBezTo>
                    <a:pt x="1" y="2132"/>
                    <a:pt x="96" y="2215"/>
                    <a:pt x="203" y="2215"/>
                  </a:cubicBezTo>
                  <a:lnTo>
                    <a:pt x="2037" y="2215"/>
                  </a:lnTo>
                  <a:cubicBezTo>
                    <a:pt x="2144" y="2215"/>
                    <a:pt x="2227" y="2132"/>
                    <a:pt x="2227" y="2025"/>
                  </a:cubicBezTo>
                  <a:lnTo>
                    <a:pt x="2227" y="191"/>
                  </a:lnTo>
                  <a:cubicBezTo>
                    <a:pt x="2227" y="84"/>
                    <a:pt x="2144" y="1"/>
                    <a:pt x="2037"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6"/>
            <p:cNvSpPr/>
            <p:nvPr/>
          </p:nvSpPr>
          <p:spPr>
            <a:xfrm>
              <a:off x="933150" y="2157825"/>
              <a:ext cx="55675" cy="55400"/>
            </a:xfrm>
            <a:custGeom>
              <a:avLst/>
              <a:gdLst/>
              <a:ahLst/>
              <a:cxnLst/>
              <a:rect l="l" t="t" r="r" b="b"/>
              <a:pathLst>
                <a:path w="2227" h="2216" extrusionOk="0">
                  <a:moveTo>
                    <a:pt x="203" y="1"/>
                  </a:moveTo>
                  <a:cubicBezTo>
                    <a:pt x="95" y="1"/>
                    <a:pt x="0" y="84"/>
                    <a:pt x="0" y="191"/>
                  </a:cubicBezTo>
                  <a:lnTo>
                    <a:pt x="0" y="2025"/>
                  </a:lnTo>
                  <a:cubicBezTo>
                    <a:pt x="0" y="2132"/>
                    <a:pt x="95" y="2215"/>
                    <a:pt x="203" y="2215"/>
                  </a:cubicBezTo>
                  <a:lnTo>
                    <a:pt x="2036" y="2215"/>
                  </a:lnTo>
                  <a:cubicBezTo>
                    <a:pt x="2143" y="2215"/>
                    <a:pt x="2227" y="2132"/>
                    <a:pt x="2227" y="2025"/>
                  </a:cubicBezTo>
                  <a:lnTo>
                    <a:pt x="2227" y="191"/>
                  </a:lnTo>
                  <a:cubicBezTo>
                    <a:pt x="2227" y="84"/>
                    <a:pt x="2143" y="1"/>
                    <a:pt x="2036"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6"/>
            <p:cNvSpPr/>
            <p:nvPr/>
          </p:nvSpPr>
          <p:spPr>
            <a:xfrm>
              <a:off x="1011125" y="2157825"/>
              <a:ext cx="55400" cy="55400"/>
            </a:xfrm>
            <a:custGeom>
              <a:avLst/>
              <a:gdLst/>
              <a:ahLst/>
              <a:cxnLst/>
              <a:rect l="l" t="t" r="r" b="b"/>
              <a:pathLst>
                <a:path w="2216" h="2216" extrusionOk="0">
                  <a:moveTo>
                    <a:pt x="191" y="1"/>
                  </a:moveTo>
                  <a:cubicBezTo>
                    <a:pt x="84" y="1"/>
                    <a:pt x="1" y="84"/>
                    <a:pt x="1" y="191"/>
                  </a:cubicBezTo>
                  <a:lnTo>
                    <a:pt x="1" y="2025"/>
                  </a:lnTo>
                  <a:cubicBezTo>
                    <a:pt x="1" y="2132"/>
                    <a:pt x="84" y="2215"/>
                    <a:pt x="191" y="2215"/>
                  </a:cubicBezTo>
                  <a:lnTo>
                    <a:pt x="2025" y="2215"/>
                  </a:lnTo>
                  <a:cubicBezTo>
                    <a:pt x="2132" y="2215"/>
                    <a:pt x="2215" y="2132"/>
                    <a:pt x="2215" y="2025"/>
                  </a:cubicBezTo>
                  <a:lnTo>
                    <a:pt x="2215" y="191"/>
                  </a:lnTo>
                  <a:cubicBezTo>
                    <a:pt x="2215"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6"/>
            <p:cNvSpPr/>
            <p:nvPr/>
          </p:nvSpPr>
          <p:spPr>
            <a:xfrm>
              <a:off x="1088825" y="2157825"/>
              <a:ext cx="55375" cy="55400"/>
            </a:xfrm>
            <a:custGeom>
              <a:avLst/>
              <a:gdLst/>
              <a:ahLst/>
              <a:cxnLst/>
              <a:rect l="l" t="t" r="r" b="b"/>
              <a:pathLst>
                <a:path w="2215" h="2216" extrusionOk="0">
                  <a:moveTo>
                    <a:pt x="191" y="1"/>
                  </a:moveTo>
                  <a:cubicBezTo>
                    <a:pt x="83" y="1"/>
                    <a:pt x="0" y="84"/>
                    <a:pt x="0" y="191"/>
                  </a:cubicBezTo>
                  <a:lnTo>
                    <a:pt x="0" y="2025"/>
                  </a:lnTo>
                  <a:cubicBezTo>
                    <a:pt x="0" y="2132"/>
                    <a:pt x="83" y="2215"/>
                    <a:pt x="191" y="2215"/>
                  </a:cubicBezTo>
                  <a:lnTo>
                    <a:pt x="2024" y="2215"/>
                  </a:lnTo>
                  <a:cubicBezTo>
                    <a:pt x="2131" y="2215"/>
                    <a:pt x="2215" y="2132"/>
                    <a:pt x="2215" y="2025"/>
                  </a:cubicBezTo>
                  <a:lnTo>
                    <a:pt x="2215" y="191"/>
                  </a:lnTo>
                  <a:cubicBezTo>
                    <a:pt x="2215" y="84"/>
                    <a:pt x="2131" y="1"/>
                    <a:pt x="2024"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6"/>
            <p:cNvSpPr/>
            <p:nvPr/>
          </p:nvSpPr>
          <p:spPr>
            <a:xfrm>
              <a:off x="1166500" y="2157825"/>
              <a:ext cx="55700" cy="55400"/>
            </a:xfrm>
            <a:custGeom>
              <a:avLst/>
              <a:gdLst/>
              <a:ahLst/>
              <a:cxnLst/>
              <a:rect l="l" t="t" r="r" b="b"/>
              <a:pathLst>
                <a:path w="2228" h="2216" extrusionOk="0">
                  <a:moveTo>
                    <a:pt x="191" y="1"/>
                  </a:moveTo>
                  <a:cubicBezTo>
                    <a:pt x="84" y="1"/>
                    <a:pt x="1" y="84"/>
                    <a:pt x="1" y="191"/>
                  </a:cubicBezTo>
                  <a:lnTo>
                    <a:pt x="1" y="2025"/>
                  </a:lnTo>
                  <a:cubicBezTo>
                    <a:pt x="1" y="2132"/>
                    <a:pt x="84" y="2215"/>
                    <a:pt x="191" y="2215"/>
                  </a:cubicBezTo>
                  <a:lnTo>
                    <a:pt x="2025" y="2215"/>
                  </a:lnTo>
                  <a:cubicBezTo>
                    <a:pt x="2132" y="2215"/>
                    <a:pt x="2227" y="2132"/>
                    <a:pt x="2227" y="2025"/>
                  </a:cubicBezTo>
                  <a:lnTo>
                    <a:pt x="2227" y="191"/>
                  </a:lnTo>
                  <a:cubicBezTo>
                    <a:pt x="2227"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6"/>
            <p:cNvSpPr/>
            <p:nvPr/>
          </p:nvSpPr>
          <p:spPr>
            <a:xfrm>
              <a:off x="1244200" y="2157825"/>
              <a:ext cx="55675" cy="55400"/>
            </a:xfrm>
            <a:custGeom>
              <a:avLst/>
              <a:gdLst/>
              <a:ahLst/>
              <a:cxnLst/>
              <a:rect l="l" t="t" r="r" b="b"/>
              <a:pathLst>
                <a:path w="2227" h="2216" extrusionOk="0">
                  <a:moveTo>
                    <a:pt x="191" y="1"/>
                  </a:moveTo>
                  <a:cubicBezTo>
                    <a:pt x="83" y="1"/>
                    <a:pt x="0" y="84"/>
                    <a:pt x="0" y="191"/>
                  </a:cubicBezTo>
                  <a:lnTo>
                    <a:pt x="0" y="2025"/>
                  </a:lnTo>
                  <a:cubicBezTo>
                    <a:pt x="0" y="2132"/>
                    <a:pt x="83" y="2215"/>
                    <a:pt x="191" y="2215"/>
                  </a:cubicBezTo>
                  <a:lnTo>
                    <a:pt x="2024" y="2215"/>
                  </a:lnTo>
                  <a:cubicBezTo>
                    <a:pt x="2131" y="2215"/>
                    <a:pt x="2227" y="2132"/>
                    <a:pt x="2227" y="2025"/>
                  </a:cubicBezTo>
                  <a:lnTo>
                    <a:pt x="2227" y="191"/>
                  </a:lnTo>
                  <a:cubicBezTo>
                    <a:pt x="2227" y="84"/>
                    <a:pt x="2131" y="1"/>
                    <a:pt x="2024"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6"/>
            <p:cNvSpPr/>
            <p:nvPr/>
          </p:nvSpPr>
          <p:spPr>
            <a:xfrm>
              <a:off x="1321875" y="2157825"/>
              <a:ext cx="55700" cy="55400"/>
            </a:xfrm>
            <a:custGeom>
              <a:avLst/>
              <a:gdLst/>
              <a:ahLst/>
              <a:cxnLst/>
              <a:rect l="l" t="t" r="r" b="b"/>
              <a:pathLst>
                <a:path w="2228" h="2216" extrusionOk="0">
                  <a:moveTo>
                    <a:pt x="203" y="1"/>
                  </a:moveTo>
                  <a:cubicBezTo>
                    <a:pt x="96" y="1"/>
                    <a:pt x="1" y="84"/>
                    <a:pt x="1" y="191"/>
                  </a:cubicBezTo>
                  <a:lnTo>
                    <a:pt x="1" y="2025"/>
                  </a:lnTo>
                  <a:cubicBezTo>
                    <a:pt x="1" y="2132"/>
                    <a:pt x="96" y="2215"/>
                    <a:pt x="203" y="2215"/>
                  </a:cubicBezTo>
                  <a:lnTo>
                    <a:pt x="2025" y="2215"/>
                  </a:lnTo>
                  <a:cubicBezTo>
                    <a:pt x="2144" y="2215"/>
                    <a:pt x="2227" y="2132"/>
                    <a:pt x="2227" y="2025"/>
                  </a:cubicBezTo>
                  <a:lnTo>
                    <a:pt x="2227" y="191"/>
                  </a:lnTo>
                  <a:cubicBezTo>
                    <a:pt x="2227"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6"/>
            <p:cNvSpPr/>
            <p:nvPr/>
          </p:nvSpPr>
          <p:spPr>
            <a:xfrm>
              <a:off x="1399875" y="2157825"/>
              <a:ext cx="55375" cy="55400"/>
            </a:xfrm>
            <a:custGeom>
              <a:avLst/>
              <a:gdLst/>
              <a:ahLst/>
              <a:cxnLst/>
              <a:rect l="l" t="t" r="r" b="b"/>
              <a:pathLst>
                <a:path w="2215" h="2216" extrusionOk="0">
                  <a:moveTo>
                    <a:pt x="191" y="1"/>
                  </a:moveTo>
                  <a:cubicBezTo>
                    <a:pt x="83" y="1"/>
                    <a:pt x="0" y="84"/>
                    <a:pt x="0" y="191"/>
                  </a:cubicBezTo>
                  <a:lnTo>
                    <a:pt x="0" y="2025"/>
                  </a:lnTo>
                  <a:cubicBezTo>
                    <a:pt x="0" y="2132"/>
                    <a:pt x="83" y="2215"/>
                    <a:pt x="191" y="2215"/>
                  </a:cubicBezTo>
                  <a:lnTo>
                    <a:pt x="2024" y="2215"/>
                  </a:lnTo>
                  <a:cubicBezTo>
                    <a:pt x="2131" y="2215"/>
                    <a:pt x="2215" y="2132"/>
                    <a:pt x="2215" y="2025"/>
                  </a:cubicBezTo>
                  <a:lnTo>
                    <a:pt x="2215" y="191"/>
                  </a:lnTo>
                  <a:cubicBezTo>
                    <a:pt x="2215" y="84"/>
                    <a:pt x="2131" y="1"/>
                    <a:pt x="2024"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6"/>
            <p:cNvSpPr/>
            <p:nvPr/>
          </p:nvSpPr>
          <p:spPr>
            <a:xfrm>
              <a:off x="467000" y="2338525"/>
              <a:ext cx="55400" cy="55375"/>
            </a:xfrm>
            <a:custGeom>
              <a:avLst/>
              <a:gdLst/>
              <a:ahLst/>
              <a:cxnLst/>
              <a:rect l="l" t="t" r="r" b="b"/>
              <a:pathLst>
                <a:path w="2216" h="2215" extrusionOk="0">
                  <a:moveTo>
                    <a:pt x="191" y="0"/>
                  </a:moveTo>
                  <a:cubicBezTo>
                    <a:pt x="84" y="0"/>
                    <a:pt x="1" y="83"/>
                    <a:pt x="1" y="191"/>
                  </a:cubicBezTo>
                  <a:lnTo>
                    <a:pt x="1" y="2024"/>
                  </a:lnTo>
                  <a:cubicBezTo>
                    <a:pt x="1" y="2131"/>
                    <a:pt x="84" y="2215"/>
                    <a:pt x="191" y="2215"/>
                  </a:cubicBezTo>
                  <a:lnTo>
                    <a:pt x="2025" y="2215"/>
                  </a:lnTo>
                  <a:cubicBezTo>
                    <a:pt x="2132" y="2215"/>
                    <a:pt x="2215" y="2131"/>
                    <a:pt x="2215" y="2024"/>
                  </a:cubicBezTo>
                  <a:lnTo>
                    <a:pt x="2215" y="191"/>
                  </a:lnTo>
                  <a:cubicBezTo>
                    <a:pt x="2215" y="83"/>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6"/>
            <p:cNvSpPr/>
            <p:nvPr/>
          </p:nvSpPr>
          <p:spPr>
            <a:xfrm>
              <a:off x="544700" y="2338525"/>
              <a:ext cx="55375" cy="55375"/>
            </a:xfrm>
            <a:custGeom>
              <a:avLst/>
              <a:gdLst/>
              <a:ahLst/>
              <a:cxnLst/>
              <a:rect l="l" t="t" r="r" b="b"/>
              <a:pathLst>
                <a:path w="2215" h="2215" extrusionOk="0">
                  <a:moveTo>
                    <a:pt x="191" y="0"/>
                  </a:moveTo>
                  <a:cubicBezTo>
                    <a:pt x="84" y="0"/>
                    <a:pt x="0" y="83"/>
                    <a:pt x="0" y="191"/>
                  </a:cubicBezTo>
                  <a:lnTo>
                    <a:pt x="0" y="2024"/>
                  </a:lnTo>
                  <a:cubicBezTo>
                    <a:pt x="0" y="2131"/>
                    <a:pt x="84" y="2215"/>
                    <a:pt x="191" y="2215"/>
                  </a:cubicBezTo>
                  <a:lnTo>
                    <a:pt x="2025" y="2215"/>
                  </a:lnTo>
                  <a:cubicBezTo>
                    <a:pt x="2132" y="2215"/>
                    <a:pt x="2215" y="2131"/>
                    <a:pt x="2215" y="2024"/>
                  </a:cubicBezTo>
                  <a:lnTo>
                    <a:pt x="2215" y="191"/>
                  </a:lnTo>
                  <a:cubicBezTo>
                    <a:pt x="2215" y="83"/>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6"/>
            <p:cNvSpPr/>
            <p:nvPr/>
          </p:nvSpPr>
          <p:spPr>
            <a:xfrm>
              <a:off x="622375" y="2338525"/>
              <a:ext cx="55400" cy="55375"/>
            </a:xfrm>
            <a:custGeom>
              <a:avLst/>
              <a:gdLst/>
              <a:ahLst/>
              <a:cxnLst/>
              <a:rect l="l" t="t" r="r" b="b"/>
              <a:pathLst>
                <a:path w="2216" h="2215" extrusionOk="0">
                  <a:moveTo>
                    <a:pt x="191" y="0"/>
                  </a:moveTo>
                  <a:cubicBezTo>
                    <a:pt x="84" y="0"/>
                    <a:pt x="1" y="83"/>
                    <a:pt x="1" y="191"/>
                  </a:cubicBezTo>
                  <a:lnTo>
                    <a:pt x="1" y="2024"/>
                  </a:lnTo>
                  <a:cubicBezTo>
                    <a:pt x="1" y="2131"/>
                    <a:pt x="84" y="2215"/>
                    <a:pt x="191" y="2215"/>
                  </a:cubicBezTo>
                  <a:lnTo>
                    <a:pt x="2025" y="2215"/>
                  </a:lnTo>
                  <a:cubicBezTo>
                    <a:pt x="2132" y="2215"/>
                    <a:pt x="2216" y="2131"/>
                    <a:pt x="2216" y="2024"/>
                  </a:cubicBezTo>
                  <a:lnTo>
                    <a:pt x="2216" y="191"/>
                  </a:lnTo>
                  <a:cubicBezTo>
                    <a:pt x="2216" y="83"/>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6"/>
            <p:cNvSpPr/>
            <p:nvPr/>
          </p:nvSpPr>
          <p:spPr>
            <a:xfrm>
              <a:off x="467000" y="2428400"/>
              <a:ext cx="55400" cy="55400"/>
            </a:xfrm>
            <a:custGeom>
              <a:avLst/>
              <a:gdLst/>
              <a:ahLst/>
              <a:cxnLst/>
              <a:rect l="l" t="t" r="r" b="b"/>
              <a:pathLst>
                <a:path w="2216" h="2216" extrusionOk="0">
                  <a:moveTo>
                    <a:pt x="191" y="1"/>
                  </a:moveTo>
                  <a:cubicBezTo>
                    <a:pt x="84" y="1"/>
                    <a:pt x="1" y="84"/>
                    <a:pt x="1" y="191"/>
                  </a:cubicBezTo>
                  <a:lnTo>
                    <a:pt x="1" y="2025"/>
                  </a:lnTo>
                  <a:cubicBezTo>
                    <a:pt x="1" y="2132"/>
                    <a:pt x="84" y="2215"/>
                    <a:pt x="191" y="2215"/>
                  </a:cubicBezTo>
                  <a:lnTo>
                    <a:pt x="2025" y="2215"/>
                  </a:lnTo>
                  <a:cubicBezTo>
                    <a:pt x="2132" y="2215"/>
                    <a:pt x="2215" y="2132"/>
                    <a:pt x="2215" y="2025"/>
                  </a:cubicBezTo>
                  <a:lnTo>
                    <a:pt x="2215" y="191"/>
                  </a:lnTo>
                  <a:cubicBezTo>
                    <a:pt x="2215"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6"/>
            <p:cNvSpPr/>
            <p:nvPr/>
          </p:nvSpPr>
          <p:spPr>
            <a:xfrm>
              <a:off x="544700" y="2428400"/>
              <a:ext cx="55375" cy="55400"/>
            </a:xfrm>
            <a:custGeom>
              <a:avLst/>
              <a:gdLst/>
              <a:ahLst/>
              <a:cxnLst/>
              <a:rect l="l" t="t" r="r" b="b"/>
              <a:pathLst>
                <a:path w="2215" h="2216" extrusionOk="0">
                  <a:moveTo>
                    <a:pt x="191" y="1"/>
                  </a:moveTo>
                  <a:cubicBezTo>
                    <a:pt x="84" y="1"/>
                    <a:pt x="0" y="84"/>
                    <a:pt x="0" y="191"/>
                  </a:cubicBezTo>
                  <a:lnTo>
                    <a:pt x="0" y="2025"/>
                  </a:lnTo>
                  <a:cubicBezTo>
                    <a:pt x="0" y="2132"/>
                    <a:pt x="84" y="2215"/>
                    <a:pt x="191" y="2215"/>
                  </a:cubicBezTo>
                  <a:lnTo>
                    <a:pt x="2025" y="2215"/>
                  </a:lnTo>
                  <a:cubicBezTo>
                    <a:pt x="2132" y="2215"/>
                    <a:pt x="2215" y="2132"/>
                    <a:pt x="2215" y="2025"/>
                  </a:cubicBezTo>
                  <a:lnTo>
                    <a:pt x="2215" y="191"/>
                  </a:lnTo>
                  <a:cubicBezTo>
                    <a:pt x="2215"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6"/>
            <p:cNvSpPr/>
            <p:nvPr/>
          </p:nvSpPr>
          <p:spPr>
            <a:xfrm>
              <a:off x="622375" y="2428400"/>
              <a:ext cx="55400" cy="55400"/>
            </a:xfrm>
            <a:custGeom>
              <a:avLst/>
              <a:gdLst/>
              <a:ahLst/>
              <a:cxnLst/>
              <a:rect l="l" t="t" r="r" b="b"/>
              <a:pathLst>
                <a:path w="2216" h="2216" extrusionOk="0">
                  <a:moveTo>
                    <a:pt x="191" y="1"/>
                  </a:moveTo>
                  <a:cubicBezTo>
                    <a:pt x="84" y="1"/>
                    <a:pt x="1" y="84"/>
                    <a:pt x="1" y="191"/>
                  </a:cubicBezTo>
                  <a:lnTo>
                    <a:pt x="1" y="2025"/>
                  </a:lnTo>
                  <a:cubicBezTo>
                    <a:pt x="1" y="2132"/>
                    <a:pt x="84" y="2215"/>
                    <a:pt x="191" y="2215"/>
                  </a:cubicBezTo>
                  <a:lnTo>
                    <a:pt x="2025" y="2215"/>
                  </a:lnTo>
                  <a:cubicBezTo>
                    <a:pt x="2132" y="2215"/>
                    <a:pt x="2216" y="2132"/>
                    <a:pt x="2216" y="2025"/>
                  </a:cubicBezTo>
                  <a:lnTo>
                    <a:pt x="2216" y="191"/>
                  </a:lnTo>
                  <a:cubicBezTo>
                    <a:pt x="2216"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6"/>
            <p:cNvSpPr/>
            <p:nvPr/>
          </p:nvSpPr>
          <p:spPr>
            <a:xfrm>
              <a:off x="700075" y="2338525"/>
              <a:ext cx="55675" cy="55375"/>
            </a:xfrm>
            <a:custGeom>
              <a:avLst/>
              <a:gdLst/>
              <a:ahLst/>
              <a:cxnLst/>
              <a:rect l="l" t="t" r="r" b="b"/>
              <a:pathLst>
                <a:path w="2227" h="2215" extrusionOk="0">
                  <a:moveTo>
                    <a:pt x="203" y="0"/>
                  </a:moveTo>
                  <a:cubicBezTo>
                    <a:pt x="96" y="0"/>
                    <a:pt x="1" y="83"/>
                    <a:pt x="1" y="191"/>
                  </a:cubicBezTo>
                  <a:lnTo>
                    <a:pt x="1" y="2024"/>
                  </a:lnTo>
                  <a:cubicBezTo>
                    <a:pt x="1" y="2131"/>
                    <a:pt x="96" y="2215"/>
                    <a:pt x="203" y="2215"/>
                  </a:cubicBezTo>
                  <a:lnTo>
                    <a:pt x="2025" y="2215"/>
                  </a:lnTo>
                  <a:cubicBezTo>
                    <a:pt x="2132" y="2215"/>
                    <a:pt x="2227" y="2131"/>
                    <a:pt x="2227" y="2024"/>
                  </a:cubicBezTo>
                  <a:lnTo>
                    <a:pt x="2227" y="191"/>
                  </a:lnTo>
                  <a:cubicBezTo>
                    <a:pt x="2227" y="83"/>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6"/>
            <p:cNvSpPr/>
            <p:nvPr/>
          </p:nvSpPr>
          <p:spPr>
            <a:xfrm>
              <a:off x="777775" y="2338525"/>
              <a:ext cx="55675" cy="55375"/>
            </a:xfrm>
            <a:custGeom>
              <a:avLst/>
              <a:gdLst/>
              <a:ahLst/>
              <a:cxnLst/>
              <a:rect l="l" t="t" r="r" b="b"/>
              <a:pathLst>
                <a:path w="2227" h="2215" extrusionOk="0">
                  <a:moveTo>
                    <a:pt x="202" y="0"/>
                  </a:moveTo>
                  <a:cubicBezTo>
                    <a:pt x="95" y="0"/>
                    <a:pt x="0" y="83"/>
                    <a:pt x="0" y="191"/>
                  </a:cubicBezTo>
                  <a:lnTo>
                    <a:pt x="0" y="2024"/>
                  </a:lnTo>
                  <a:cubicBezTo>
                    <a:pt x="0" y="2131"/>
                    <a:pt x="95" y="2215"/>
                    <a:pt x="202" y="2215"/>
                  </a:cubicBezTo>
                  <a:lnTo>
                    <a:pt x="2024" y="2215"/>
                  </a:lnTo>
                  <a:cubicBezTo>
                    <a:pt x="2131" y="2215"/>
                    <a:pt x="2227" y="2131"/>
                    <a:pt x="2227" y="2024"/>
                  </a:cubicBezTo>
                  <a:lnTo>
                    <a:pt x="2227" y="191"/>
                  </a:lnTo>
                  <a:cubicBezTo>
                    <a:pt x="2227" y="83"/>
                    <a:pt x="2131" y="0"/>
                    <a:pt x="2024"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6"/>
            <p:cNvSpPr/>
            <p:nvPr/>
          </p:nvSpPr>
          <p:spPr>
            <a:xfrm>
              <a:off x="855450" y="2338525"/>
              <a:ext cx="55700" cy="55375"/>
            </a:xfrm>
            <a:custGeom>
              <a:avLst/>
              <a:gdLst/>
              <a:ahLst/>
              <a:cxnLst/>
              <a:rect l="l" t="t" r="r" b="b"/>
              <a:pathLst>
                <a:path w="2228" h="2215" extrusionOk="0">
                  <a:moveTo>
                    <a:pt x="203" y="0"/>
                  </a:moveTo>
                  <a:cubicBezTo>
                    <a:pt x="96" y="0"/>
                    <a:pt x="1" y="83"/>
                    <a:pt x="1" y="191"/>
                  </a:cubicBezTo>
                  <a:lnTo>
                    <a:pt x="1" y="2024"/>
                  </a:lnTo>
                  <a:cubicBezTo>
                    <a:pt x="1" y="2131"/>
                    <a:pt x="96" y="2215"/>
                    <a:pt x="203" y="2215"/>
                  </a:cubicBezTo>
                  <a:lnTo>
                    <a:pt x="2037" y="2215"/>
                  </a:lnTo>
                  <a:cubicBezTo>
                    <a:pt x="2144" y="2215"/>
                    <a:pt x="2227" y="2131"/>
                    <a:pt x="2227" y="2024"/>
                  </a:cubicBezTo>
                  <a:lnTo>
                    <a:pt x="2227" y="191"/>
                  </a:lnTo>
                  <a:cubicBezTo>
                    <a:pt x="2227" y="83"/>
                    <a:pt x="2144" y="0"/>
                    <a:pt x="2037"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6"/>
            <p:cNvSpPr/>
            <p:nvPr/>
          </p:nvSpPr>
          <p:spPr>
            <a:xfrm>
              <a:off x="933150" y="2338525"/>
              <a:ext cx="55675" cy="55375"/>
            </a:xfrm>
            <a:custGeom>
              <a:avLst/>
              <a:gdLst/>
              <a:ahLst/>
              <a:cxnLst/>
              <a:rect l="l" t="t" r="r" b="b"/>
              <a:pathLst>
                <a:path w="2227" h="2215" extrusionOk="0">
                  <a:moveTo>
                    <a:pt x="203" y="0"/>
                  </a:moveTo>
                  <a:cubicBezTo>
                    <a:pt x="95" y="0"/>
                    <a:pt x="0" y="83"/>
                    <a:pt x="0" y="191"/>
                  </a:cubicBezTo>
                  <a:lnTo>
                    <a:pt x="0" y="2024"/>
                  </a:lnTo>
                  <a:cubicBezTo>
                    <a:pt x="0" y="2131"/>
                    <a:pt x="95" y="2215"/>
                    <a:pt x="203" y="2215"/>
                  </a:cubicBezTo>
                  <a:lnTo>
                    <a:pt x="2036" y="2215"/>
                  </a:lnTo>
                  <a:cubicBezTo>
                    <a:pt x="2143" y="2215"/>
                    <a:pt x="2227" y="2131"/>
                    <a:pt x="2227" y="2024"/>
                  </a:cubicBezTo>
                  <a:lnTo>
                    <a:pt x="2227" y="191"/>
                  </a:lnTo>
                  <a:cubicBezTo>
                    <a:pt x="2227" y="83"/>
                    <a:pt x="2143" y="0"/>
                    <a:pt x="2036"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6"/>
            <p:cNvSpPr/>
            <p:nvPr/>
          </p:nvSpPr>
          <p:spPr>
            <a:xfrm>
              <a:off x="1011125" y="2338525"/>
              <a:ext cx="55400" cy="55375"/>
            </a:xfrm>
            <a:custGeom>
              <a:avLst/>
              <a:gdLst/>
              <a:ahLst/>
              <a:cxnLst/>
              <a:rect l="l" t="t" r="r" b="b"/>
              <a:pathLst>
                <a:path w="2216" h="2215" extrusionOk="0">
                  <a:moveTo>
                    <a:pt x="191" y="0"/>
                  </a:moveTo>
                  <a:cubicBezTo>
                    <a:pt x="84" y="0"/>
                    <a:pt x="1" y="83"/>
                    <a:pt x="1" y="191"/>
                  </a:cubicBezTo>
                  <a:lnTo>
                    <a:pt x="1" y="2024"/>
                  </a:lnTo>
                  <a:cubicBezTo>
                    <a:pt x="1" y="2131"/>
                    <a:pt x="84" y="2215"/>
                    <a:pt x="191" y="2215"/>
                  </a:cubicBezTo>
                  <a:lnTo>
                    <a:pt x="2025" y="2215"/>
                  </a:lnTo>
                  <a:cubicBezTo>
                    <a:pt x="2132" y="2215"/>
                    <a:pt x="2215" y="2131"/>
                    <a:pt x="2215" y="2024"/>
                  </a:cubicBezTo>
                  <a:lnTo>
                    <a:pt x="2215" y="191"/>
                  </a:lnTo>
                  <a:cubicBezTo>
                    <a:pt x="2215" y="83"/>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6"/>
            <p:cNvSpPr/>
            <p:nvPr/>
          </p:nvSpPr>
          <p:spPr>
            <a:xfrm>
              <a:off x="1088825" y="2338525"/>
              <a:ext cx="55375" cy="55375"/>
            </a:xfrm>
            <a:custGeom>
              <a:avLst/>
              <a:gdLst/>
              <a:ahLst/>
              <a:cxnLst/>
              <a:rect l="l" t="t" r="r" b="b"/>
              <a:pathLst>
                <a:path w="2215" h="2215" extrusionOk="0">
                  <a:moveTo>
                    <a:pt x="191" y="0"/>
                  </a:moveTo>
                  <a:cubicBezTo>
                    <a:pt x="83" y="0"/>
                    <a:pt x="0" y="83"/>
                    <a:pt x="0" y="191"/>
                  </a:cubicBezTo>
                  <a:lnTo>
                    <a:pt x="0" y="2024"/>
                  </a:lnTo>
                  <a:cubicBezTo>
                    <a:pt x="0" y="2131"/>
                    <a:pt x="83" y="2215"/>
                    <a:pt x="191" y="2215"/>
                  </a:cubicBezTo>
                  <a:lnTo>
                    <a:pt x="2024" y="2215"/>
                  </a:lnTo>
                  <a:cubicBezTo>
                    <a:pt x="2131" y="2215"/>
                    <a:pt x="2215" y="2131"/>
                    <a:pt x="2215" y="2024"/>
                  </a:cubicBezTo>
                  <a:lnTo>
                    <a:pt x="2215" y="191"/>
                  </a:lnTo>
                  <a:cubicBezTo>
                    <a:pt x="2215" y="83"/>
                    <a:pt x="2131" y="0"/>
                    <a:pt x="2024"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6"/>
            <p:cNvSpPr/>
            <p:nvPr/>
          </p:nvSpPr>
          <p:spPr>
            <a:xfrm>
              <a:off x="1166500" y="2338525"/>
              <a:ext cx="55700" cy="55375"/>
            </a:xfrm>
            <a:custGeom>
              <a:avLst/>
              <a:gdLst/>
              <a:ahLst/>
              <a:cxnLst/>
              <a:rect l="l" t="t" r="r" b="b"/>
              <a:pathLst>
                <a:path w="2228" h="2215" extrusionOk="0">
                  <a:moveTo>
                    <a:pt x="191" y="0"/>
                  </a:moveTo>
                  <a:cubicBezTo>
                    <a:pt x="84" y="0"/>
                    <a:pt x="1" y="83"/>
                    <a:pt x="1" y="191"/>
                  </a:cubicBezTo>
                  <a:lnTo>
                    <a:pt x="1" y="2024"/>
                  </a:lnTo>
                  <a:cubicBezTo>
                    <a:pt x="1" y="2131"/>
                    <a:pt x="84" y="2215"/>
                    <a:pt x="191" y="2215"/>
                  </a:cubicBezTo>
                  <a:lnTo>
                    <a:pt x="2025" y="2215"/>
                  </a:lnTo>
                  <a:cubicBezTo>
                    <a:pt x="2132" y="2215"/>
                    <a:pt x="2227" y="2131"/>
                    <a:pt x="2227" y="2024"/>
                  </a:cubicBezTo>
                  <a:lnTo>
                    <a:pt x="2227" y="191"/>
                  </a:lnTo>
                  <a:cubicBezTo>
                    <a:pt x="2227" y="83"/>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6"/>
            <p:cNvSpPr/>
            <p:nvPr/>
          </p:nvSpPr>
          <p:spPr>
            <a:xfrm>
              <a:off x="1244200" y="2338525"/>
              <a:ext cx="55675" cy="55375"/>
            </a:xfrm>
            <a:custGeom>
              <a:avLst/>
              <a:gdLst/>
              <a:ahLst/>
              <a:cxnLst/>
              <a:rect l="l" t="t" r="r" b="b"/>
              <a:pathLst>
                <a:path w="2227" h="2215" extrusionOk="0">
                  <a:moveTo>
                    <a:pt x="191" y="0"/>
                  </a:moveTo>
                  <a:cubicBezTo>
                    <a:pt x="83" y="0"/>
                    <a:pt x="0" y="83"/>
                    <a:pt x="0" y="191"/>
                  </a:cubicBezTo>
                  <a:lnTo>
                    <a:pt x="0" y="2024"/>
                  </a:lnTo>
                  <a:cubicBezTo>
                    <a:pt x="0" y="2131"/>
                    <a:pt x="83" y="2215"/>
                    <a:pt x="191" y="2215"/>
                  </a:cubicBezTo>
                  <a:lnTo>
                    <a:pt x="2024" y="2215"/>
                  </a:lnTo>
                  <a:cubicBezTo>
                    <a:pt x="2131" y="2215"/>
                    <a:pt x="2227" y="2131"/>
                    <a:pt x="2227" y="2024"/>
                  </a:cubicBezTo>
                  <a:lnTo>
                    <a:pt x="2227" y="191"/>
                  </a:lnTo>
                  <a:cubicBezTo>
                    <a:pt x="2227" y="83"/>
                    <a:pt x="2131" y="0"/>
                    <a:pt x="2024"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6"/>
            <p:cNvSpPr/>
            <p:nvPr/>
          </p:nvSpPr>
          <p:spPr>
            <a:xfrm>
              <a:off x="1321875" y="2338525"/>
              <a:ext cx="55700" cy="55375"/>
            </a:xfrm>
            <a:custGeom>
              <a:avLst/>
              <a:gdLst/>
              <a:ahLst/>
              <a:cxnLst/>
              <a:rect l="l" t="t" r="r" b="b"/>
              <a:pathLst>
                <a:path w="2228" h="2215" extrusionOk="0">
                  <a:moveTo>
                    <a:pt x="203" y="0"/>
                  </a:moveTo>
                  <a:cubicBezTo>
                    <a:pt x="96" y="0"/>
                    <a:pt x="1" y="83"/>
                    <a:pt x="1" y="191"/>
                  </a:cubicBezTo>
                  <a:lnTo>
                    <a:pt x="1" y="2024"/>
                  </a:lnTo>
                  <a:cubicBezTo>
                    <a:pt x="1" y="2131"/>
                    <a:pt x="96" y="2215"/>
                    <a:pt x="203" y="2215"/>
                  </a:cubicBezTo>
                  <a:lnTo>
                    <a:pt x="2025" y="2215"/>
                  </a:lnTo>
                  <a:cubicBezTo>
                    <a:pt x="2144" y="2215"/>
                    <a:pt x="2227" y="2131"/>
                    <a:pt x="2227" y="2024"/>
                  </a:cubicBezTo>
                  <a:lnTo>
                    <a:pt x="2227" y="191"/>
                  </a:lnTo>
                  <a:cubicBezTo>
                    <a:pt x="2227" y="83"/>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6"/>
            <p:cNvSpPr/>
            <p:nvPr/>
          </p:nvSpPr>
          <p:spPr>
            <a:xfrm>
              <a:off x="1377550" y="2248325"/>
              <a:ext cx="77700" cy="145575"/>
            </a:xfrm>
            <a:custGeom>
              <a:avLst/>
              <a:gdLst/>
              <a:ahLst/>
              <a:cxnLst/>
              <a:rect l="l" t="t" r="r" b="b"/>
              <a:pathLst>
                <a:path w="3108" h="5823" extrusionOk="0">
                  <a:moveTo>
                    <a:pt x="655" y="0"/>
                  </a:moveTo>
                  <a:cubicBezTo>
                    <a:pt x="286" y="0"/>
                    <a:pt x="0" y="310"/>
                    <a:pt x="0" y="691"/>
                  </a:cubicBezTo>
                  <a:lnTo>
                    <a:pt x="0" y="1667"/>
                  </a:lnTo>
                  <a:cubicBezTo>
                    <a:pt x="0" y="2048"/>
                    <a:pt x="286" y="2358"/>
                    <a:pt x="655" y="2358"/>
                  </a:cubicBezTo>
                  <a:lnTo>
                    <a:pt x="893" y="2358"/>
                  </a:lnTo>
                  <a:lnTo>
                    <a:pt x="893" y="4965"/>
                  </a:lnTo>
                  <a:cubicBezTo>
                    <a:pt x="893" y="5442"/>
                    <a:pt x="1250" y="5823"/>
                    <a:pt x="1703" y="5823"/>
                  </a:cubicBezTo>
                  <a:lnTo>
                    <a:pt x="2298" y="5823"/>
                  </a:lnTo>
                  <a:cubicBezTo>
                    <a:pt x="2739" y="5823"/>
                    <a:pt x="3108" y="5442"/>
                    <a:pt x="3108" y="4965"/>
                  </a:cubicBezTo>
                  <a:lnTo>
                    <a:pt x="3108" y="1667"/>
                  </a:lnTo>
                  <a:lnTo>
                    <a:pt x="3108" y="1560"/>
                  </a:lnTo>
                  <a:lnTo>
                    <a:pt x="3108" y="691"/>
                  </a:lnTo>
                  <a:cubicBezTo>
                    <a:pt x="3108" y="310"/>
                    <a:pt x="2822" y="0"/>
                    <a:pt x="2453"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6"/>
            <p:cNvSpPr/>
            <p:nvPr/>
          </p:nvSpPr>
          <p:spPr>
            <a:xfrm>
              <a:off x="1244200" y="2428400"/>
              <a:ext cx="55675" cy="55400"/>
            </a:xfrm>
            <a:custGeom>
              <a:avLst/>
              <a:gdLst/>
              <a:ahLst/>
              <a:cxnLst/>
              <a:rect l="l" t="t" r="r" b="b"/>
              <a:pathLst>
                <a:path w="2227" h="2216" extrusionOk="0">
                  <a:moveTo>
                    <a:pt x="191" y="1"/>
                  </a:moveTo>
                  <a:cubicBezTo>
                    <a:pt x="83" y="1"/>
                    <a:pt x="0" y="84"/>
                    <a:pt x="0" y="191"/>
                  </a:cubicBezTo>
                  <a:lnTo>
                    <a:pt x="0" y="2025"/>
                  </a:lnTo>
                  <a:cubicBezTo>
                    <a:pt x="0" y="2132"/>
                    <a:pt x="83" y="2215"/>
                    <a:pt x="191" y="2215"/>
                  </a:cubicBezTo>
                  <a:lnTo>
                    <a:pt x="2024" y="2215"/>
                  </a:lnTo>
                  <a:cubicBezTo>
                    <a:pt x="2131" y="2215"/>
                    <a:pt x="2227" y="2132"/>
                    <a:pt x="2227" y="2025"/>
                  </a:cubicBezTo>
                  <a:lnTo>
                    <a:pt x="2227" y="191"/>
                  </a:lnTo>
                  <a:cubicBezTo>
                    <a:pt x="2227" y="84"/>
                    <a:pt x="2131" y="1"/>
                    <a:pt x="2024"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6"/>
            <p:cNvSpPr/>
            <p:nvPr/>
          </p:nvSpPr>
          <p:spPr>
            <a:xfrm>
              <a:off x="1321875" y="2428400"/>
              <a:ext cx="55700" cy="55400"/>
            </a:xfrm>
            <a:custGeom>
              <a:avLst/>
              <a:gdLst/>
              <a:ahLst/>
              <a:cxnLst/>
              <a:rect l="l" t="t" r="r" b="b"/>
              <a:pathLst>
                <a:path w="2228" h="2216" extrusionOk="0">
                  <a:moveTo>
                    <a:pt x="203" y="1"/>
                  </a:moveTo>
                  <a:cubicBezTo>
                    <a:pt x="96" y="1"/>
                    <a:pt x="1" y="84"/>
                    <a:pt x="1" y="191"/>
                  </a:cubicBezTo>
                  <a:lnTo>
                    <a:pt x="1" y="2025"/>
                  </a:lnTo>
                  <a:cubicBezTo>
                    <a:pt x="1" y="2132"/>
                    <a:pt x="96" y="2215"/>
                    <a:pt x="203" y="2215"/>
                  </a:cubicBezTo>
                  <a:lnTo>
                    <a:pt x="2025" y="2215"/>
                  </a:lnTo>
                  <a:cubicBezTo>
                    <a:pt x="2144" y="2215"/>
                    <a:pt x="2227" y="2132"/>
                    <a:pt x="2227" y="2025"/>
                  </a:cubicBezTo>
                  <a:lnTo>
                    <a:pt x="2227" y="191"/>
                  </a:lnTo>
                  <a:cubicBezTo>
                    <a:pt x="2227"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6"/>
            <p:cNvSpPr/>
            <p:nvPr/>
          </p:nvSpPr>
          <p:spPr>
            <a:xfrm>
              <a:off x="1399875" y="2428400"/>
              <a:ext cx="55375" cy="55400"/>
            </a:xfrm>
            <a:custGeom>
              <a:avLst/>
              <a:gdLst/>
              <a:ahLst/>
              <a:cxnLst/>
              <a:rect l="l" t="t" r="r" b="b"/>
              <a:pathLst>
                <a:path w="2215" h="2216" extrusionOk="0">
                  <a:moveTo>
                    <a:pt x="191" y="1"/>
                  </a:moveTo>
                  <a:cubicBezTo>
                    <a:pt x="83" y="1"/>
                    <a:pt x="0" y="84"/>
                    <a:pt x="0" y="191"/>
                  </a:cubicBezTo>
                  <a:lnTo>
                    <a:pt x="0" y="2025"/>
                  </a:lnTo>
                  <a:cubicBezTo>
                    <a:pt x="0" y="2132"/>
                    <a:pt x="83" y="2215"/>
                    <a:pt x="191" y="2215"/>
                  </a:cubicBezTo>
                  <a:lnTo>
                    <a:pt x="2024" y="2215"/>
                  </a:lnTo>
                  <a:cubicBezTo>
                    <a:pt x="2131" y="2215"/>
                    <a:pt x="2215" y="2132"/>
                    <a:pt x="2215" y="2025"/>
                  </a:cubicBezTo>
                  <a:lnTo>
                    <a:pt x="2215" y="191"/>
                  </a:lnTo>
                  <a:cubicBezTo>
                    <a:pt x="2215" y="84"/>
                    <a:pt x="2131" y="1"/>
                    <a:pt x="2024"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6"/>
            <p:cNvSpPr/>
            <p:nvPr/>
          </p:nvSpPr>
          <p:spPr>
            <a:xfrm>
              <a:off x="700075" y="2420675"/>
              <a:ext cx="522125" cy="55675"/>
            </a:xfrm>
            <a:custGeom>
              <a:avLst/>
              <a:gdLst/>
              <a:ahLst/>
              <a:cxnLst/>
              <a:rect l="l" t="t" r="r" b="b"/>
              <a:pathLst>
                <a:path w="20885" h="2227" extrusionOk="0">
                  <a:moveTo>
                    <a:pt x="179" y="0"/>
                  </a:moveTo>
                  <a:cubicBezTo>
                    <a:pt x="84" y="0"/>
                    <a:pt x="1" y="83"/>
                    <a:pt x="1" y="191"/>
                  </a:cubicBezTo>
                  <a:lnTo>
                    <a:pt x="1" y="2048"/>
                  </a:lnTo>
                  <a:cubicBezTo>
                    <a:pt x="1" y="2143"/>
                    <a:pt x="84" y="2227"/>
                    <a:pt x="179" y="2227"/>
                  </a:cubicBezTo>
                  <a:lnTo>
                    <a:pt x="20694" y="2227"/>
                  </a:lnTo>
                  <a:cubicBezTo>
                    <a:pt x="20801" y="2227"/>
                    <a:pt x="20884" y="2143"/>
                    <a:pt x="20884" y="2048"/>
                  </a:cubicBezTo>
                  <a:lnTo>
                    <a:pt x="20884" y="191"/>
                  </a:lnTo>
                  <a:cubicBezTo>
                    <a:pt x="20884" y="83"/>
                    <a:pt x="20801" y="0"/>
                    <a:pt x="2069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6"/>
            <p:cNvSpPr/>
            <p:nvPr/>
          </p:nvSpPr>
          <p:spPr>
            <a:xfrm>
              <a:off x="467000" y="2150100"/>
              <a:ext cx="55400" cy="55675"/>
            </a:xfrm>
            <a:custGeom>
              <a:avLst/>
              <a:gdLst/>
              <a:ahLst/>
              <a:cxnLst/>
              <a:rect l="l" t="t" r="r" b="b"/>
              <a:pathLst>
                <a:path w="2216" h="2227" extrusionOk="0">
                  <a:moveTo>
                    <a:pt x="191" y="0"/>
                  </a:moveTo>
                  <a:cubicBezTo>
                    <a:pt x="84" y="0"/>
                    <a:pt x="1" y="96"/>
                    <a:pt x="1" y="203"/>
                  </a:cubicBezTo>
                  <a:lnTo>
                    <a:pt x="1" y="2036"/>
                  </a:lnTo>
                  <a:cubicBezTo>
                    <a:pt x="1" y="2143"/>
                    <a:pt x="84" y="2227"/>
                    <a:pt x="191" y="2227"/>
                  </a:cubicBezTo>
                  <a:lnTo>
                    <a:pt x="2025" y="2227"/>
                  </a:lnTo>
                  <a:cubicBezTo>
                    <a:pt x="2132" y="2227"/>
                    <a:pt x="2215" y="2143"/>
                    <a:pt x="2215" y="2036"/>
                  </a:cubicBezTo>
                  <a:lnTo>
                    <a:pt x="2215" y="203"/>
                  </a:lnTo>
                  <a:cubicBezTo>
                    <a:pt x="2215" y="96"/>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6"/>
            <p:cNvSpPr/>
            <p:nvPr/>
          </p:nvSpPr>
          <p:spPr>
            <a:xfrm>
              <a:off x="587550" y="2240875"/>
              <a:ext cx="55400" cy="55700"/>
            </a:xfrm>
            <a:custGeom>
              <a:avLst/>
              <a:gdLst/>
              <a:ahLst/>
              <a:cxnLst/>
              <a:rect l="l" t="t" r="r" b="b"/>
              <a:pathLst>
                <a:path w="2216" h="2228" extrusionOk="0">
                  <a:moveTo>
                    <a:pt x="191" y="1"/>
                  </a:moveTo>
                  <a:cubicBezTo>
                    <a:pt x="84" y="1"/>
                    <a:pt x="1" y="84"/>
                    <a:pt x="1" y="191"/>
                  </a:cubicBezTo>
                  <a:lnTo>
                    <a:pt x="1" y="2025"/>
                  </a:lnTo>
                  <a:cubicBezTo>
                    <a:pt x="1" y="2132"/>
                    <a:pt x="84" y="2227"/>
                    <a:pt x="191" y="2227"/>
                  </a:cubicBezTo>
                  <a:lnTo>
                    <a:pt x="2025" y="2227"/>
                  </a:lnTo>
                  <a:cubicBezTo>
                    <a:pt x="2132" y="2227"/>
                    <a:pt x="2216" y="2132"/>
                    <a:pt x="2216" y="2025"/>
                  </a:cubicBezTo>
                  <a:lnTo>
                    <a:pt x="2216" y="191"/>
                  </a:lnTo>
                  <a:cubicBezTo>
                    <a:pt x="2216" y="84"/>
                    <a:pt x="2132" y="1"/>
                    <a:pt x="2025"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6"/>
            <p:cNvSpPr/>
            <p:nvPr/>
          </p:nvSpPr>
          <p:spPr>
            <a:xfrm>
              <a:off x="665250" y="2240875"/>
              <a:ext cx="55400" cy="55700"/>
            </a:xfrm>
            <a:custGeom>
              <a:avLst/>
              <a:gdLst/>
              <a:ahLst/>
              <a:cxnLst/>
              <a:rect l="l" t="t" r="r" b="b"/>
              <a:pathLst>
                <a:path w="2216" h="2228" extrusionOk="0">
                  <a:moveTo>
                    <a:pt x="191" y="1"/>
                  </a:moveTo>
                  <a:cubicBezTo>
                    <a:pt x="84" y="1"/>
                    <a:pt x="0" y="84"/>
                    <a:pt x="0" y="191"/>
                  </a:cubicBezTo>
                  <a:lnTo>
                    <a:pt x="0" y="2025"/>
                  </a:lnTo>
                  <a:cubicBezTo>
                    <a:pt x="0" y="2132"/>
                    <a:pt x="84" y="2227"/>
                    <a:pt x="191" y="2227"/>
                  </a:cubicBezTo>
                  <a:lnTo>
                    <a:pt x="2025" y="2227"/>
                  </a:lnTo>
                  <a:cubicBezTo>
                    <a:pt x="2132" y="2227"/>
                    <a:pt x="2215" y="2132"/>
                    <a:pt x="2215" y="2025"/>
                  </a:cubicBezTo>
                  <a:lnTo>
                    <a:pt x="2215" y="191"/>
                  </a:lnTo>
                  <a:cubicBezTo>
                    <a:pt x="2215" y="84"/>
                    <a:pt x="2132" y="1"/>
                    <a:pt x="2025"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6"/>
            <p:cNvSpPr/>
            <p:nvPr/>
          </p:nvSpPr>
          <p:spPr>
            <a:xfrm>
              <a:off x="742950" y="2240875"/>
              <a:ext cx="55675" cy="55700"/>
            </a:xfrm>
            <a:custGeom>
              <a:avLst/>
              <a:gdLst/>
              <a:ahLst/>
              <a:cxnLst/>
              <a:rect l="l" t="t" r="r" b="b"/>
              <a:pathLst>
                <a:path w="2227" h="2228" extrusionOk="0">
                  <a:moveTo>
                    <a:pt x="191" y="1"/>
                  </a:moveTo>
                  <a:cubicBezTo>
                    <a:pt x="83" y="1"/>
                    <a:pt x="0" y="84"/>
                    <a:pt x="0" y="191"/>
                  </a:cubicBezTo>
                  <a:lnTo>
                    <a:pt x="0" y="2025"/>
                  </a:lnTo>
                  <a:cubicBezTo>
                    <a:pt x="0" y="2132"/>
                    <a:pt x="83" y="2227"/>
                    <a:pt x="191" y="2227"/>
                  </a:cubicBezTo>
                  <a:lnTo>
                    <a:pt x="2024" y="2227"/>
                  </a:lnTo>
                  <a:cubicBezTo>
                    <a:pt x="2131" y="2227"/>
                    <a:pt x="2226" y="2132"/>
                    <a:pt x="2226" y="2025"/>
                  </a:cubicBezTo>
                  <a:lnTo>
                    <a:pt x="2226" y="191"/>
                  </a:lnTo>
                  <a:cubicBezTo>
                    <a:pt x="2226" y="84"/>
                    <a:pt x="2131" y="1"/>
                    <a:pt x="2024"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6"/>
            <p:cNvSpPr/>
            <p:nvPr/>
          </p:nvSpPr>
          <p:spPr>
            <a:xfrm>
              <a:off x="820625" y="2240875"/>
              <a:ext cx="55675" cy="55700"/>
            </a:xfrm>
            <a:custGeom>
              <a:avLst/>
              <a:gdLst/>
              <a:ahLst/>
              <a:cxnLst/>
              <a:rect l="l" t="t" r="r" b="b"/>
              <a:pathLst>
                <a:path w="2227" h="2228" extrusionOk="0">
                  <a:moveTo>
                    <a:pt x="203" y="1"/>
                  </a:moveTo>
                  <a:cubicBezTo>
                    <a:pt x="96" y="1"/>
                    <a:pt x="1" y="84"/>
                    <a:pt x="1" y="191"/>
                  </a:cubicBezTo>
                  <a:lnTo>
                    <a:pt x="1" y="2025"/>
                  </a:lnTo>
                  <a:cubicBezTo>
                    <a:pt x="1" y="2132"/>
                    <a:pt x="96" y="2227"/>
                    <a:pt x="203" y="2227"/>
                  </a:cubicBezTo>
                  <a:lnTo>
                    <a:pt x="2025" y="2227"/>
                  </a:lnTo>
                  <a:cubicBezTo>
                    <a:pt x="2132" y="2227"/>
                    <a:pt x="2227" y="2132"/>
                    <a:pt x="2227" y="2025"/>
                  </a:cubicBezTo>
                  <a:lnTo>
                    <a:pt x="2227" y="191"/>
                  </a:lnTo>
                  <a:cubicBezTo>
                    <a:pt x="2227" y="84"/>
                    <a:pt x="2132" y="1"/>
                    <a:pt x="2025"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6"/>
            <p:cNvSpPr/>
            <p:nvPr/>
          </p:nvSpPr>
          <p:spPr>
            <a:xfrm>
              <a:off x="898325" y="2240875"/>
              <a:ext cx="55675" cy="55700"/>
            </a:xfrm>
            <a:custGeom>
              <a:avLst/>
              <a:gdLst/>
              <a:ahLst/>
              <a:cxnLst/>
              <a:rect l="l" t="t" r="r" b="b"/>
              <a:pathLst>
                <a:path w="2227" h="2228" extrusionOk="0">
                  <a:moveTo>
                    <a:pt x="202" y="1"/>
                  </a:moveTo>
                  <a:cubicBezTo>
                    <a:pt x="95" y="1"/>
                    <a:pt x="0" y="84"/>
                    <a:pt x="0" y="191"/>
                  </a:cubicBezTo>
                  <a:lnTo>
                    <a:pt x="0" y="2025"/>
                  </a:lnTo>
                  <a:cubicBezTo>
                    <a:pt x="0" y="2132"/>
                    <a:pt x="95" y="2227"/>
                    <a:pt x="202" y="2227"/>
                  </a:cubicBezTo>
                  <a:lnTo>
                    <a:pt x="2024" y="2227"/>
                  </a:lnTo>
                  <a:cubicBezTo>
                    <a:pt x="2143" y="2227"/>
                    <a:pt x="2227" y="2132"/>
                    <a:pt x="2227" y="2025"/>
                  </a:cubicBezTo>
                  <a:lnTo>
                    <a:pt x="2227" y="191"/>
                  </a:lnTo>
                  <a:cubicBezTo>
                    <a:pt x="2227" y="84"/>
                    <a:pt x="2131" y="1"/>
                    <a:pt x="2024"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6"/>
            <p:cNvSpPr/>
            <p:nvPr/>
          </p:nvSpPr>
          <p:spPr>
            <a:xfrm>
              <a:off x="976300" y="2240875"/>
              <a:ext cx="55400" cy="55700"/>
            </a:xfrm>
            <a:custGeom>
              <a:avLst/>
              <a:gdLst/>
              <a:ahLst/>
              <a:cxnLst/>
              <a:rect l="l" t="t" r="r" b="b"/>
              <a:pathLst>
                <a:path w="2216" h="2228" extrusionOk="0">
                  <a:moveTo>
                    <a:pt x="191" y="1"/>
                  </a:moveTo>
                  <a:cubicBezTo>
                    <a:pt x="84" y="1"/>
                    <a:pt x="1" y="84"/>
                    <a:pt x="1" y="191"/>
                  </a:cubicBezTo>
                  <a:lnTo>
                    <a:pt x="1" y="2025"/>
                  </a:lnTo>
                  <a:cubicBezTo>
                    <a:pt x="1" y="2132"/>
                    <a:pt x="84" y="2227"/>
                    <a:pt x="191" y="2227"/>
                  </a:cubicBezTo>
                  <a:lnTo>
                    <a:pt x="2025" y="2227"/>
                  </a:lnTo>
                  <a:cubicBezTo>
                    <a:pt x="2132" y="2227"/>
                    <a:pt x="2215" y="2132"/>
                    <a:pt x="2215" y="2025"/>
                  </a:cubicBezTo>
                  <a:lnTo>
                    <a:pt x="2215" y="191"/>
                  </a:lnTo>
                  <a:cubicBezTo>
                    <a:pt x="2215" y="84"/>
                    <a:pt x="2132" y="1"/>
                    <a:pt x="2025"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6"/>
            <p:cNvSpPr/>
            <p:nvPr/>
          </p:nvSpPr>
          <p:spPr>
            <a:xfrm>
              <a:off x="1054000" y="2240875"/>
              <a:ext cx="55375" cy="55700"/>
            </a:xfrm>
            <a:custGeom>
              <a:avLst/>
              <a:gdLst/>
              <a:ahLst/>
              <a:cxnLst/>
              <a:rect l="l" t="t" r="r" b="b"/>
              <a:pathLst>
                <a:path w="2215" h="2228" extrusionOk="0">
                  <a:moveTo>
                    <a:pt x="191" y="1"/>
                  </a:moveTo>
                  <a:cubicBezTo>
                    <a:pt x="83" y="1"/>
                    <a:pt x="0" y="84"/>
                    <a:pt x="0" y="191"/>
                  </a:cubicBezTo>
                  <a:lnTo>
                    <a:pt x="0" y="2025"/>
                  </a:lnTo>
                  <a:cubicBezTo>
                    <a:pt x="0" y="2132"/>
                    <a:pt x="83" y="2227"/>
                    <a:pt x="191" y="2227"/>
                  </a:cubicBezTo>
                  <a:lnTo>
                    <a:pt x="2024" y="2227"/>
                  </a:lnTo>
                  <a:cubicBezTo>
                    <a:pt x="2131" y="2227"/>
                    <a:pt x="2215" y="2132"/>
                    <a:pt x="2215" y="2025"/>
                  </a:cubicBezTo>
                  <a:lnTo>
                    <a:pt x="2215" y="191"/>
                  </a:lnTo>
                  <a:cubicBezTo>
                    <a:pt x="2215" y="84"/>
                    <a:pt x="2131" y="1"/>
                    <a:pt x="2024"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6"/>
            <p:cNvSpPr/>
            <p:nvPr/>
          </p:nvSpPr>
          <p:spPr>
            <a:xfrm>
              <a:off x="1131675" y="2240875"/>
              <a:ext cx="55400" cy="55700"/>
            </a:xfrm>
            <a:custGeom>
              <a:avLst/>
              <a:gdLst/>
              <a:ahLst/>
              <a:cxnLst/>
              <a:rect l="l" t="t" r="r" b="b"/>
              <a:pathLst>
                <a:path w="2216" h="2228" extrusionOk="0">
                  <a:moveTo>
                    <a:pt x="191" y="1"/>
                  </a:moveTo>
                  <a:cubicBezTo>
                    <a:pt x="84" y="1"/>
                    <a:pt x="1" y="84"/>
                    <a:pt x="1" y="191"/>
                  </a:cubicBezTo>
                  <a:lnTo>
                    <a:pt x="1" y="2025"/>
                  </a:lnTo>
                  <a:cubicBezTo>
                    <a:pt x="1" y="2132"/>
                    <a:pt x="84" y="2227"/>
                    <a:pt x="191" y="2227"/>
                  </a:cubicBezTo>
                  <a:lnTo>
                    <a:pt x="2025" y="2227"/>
                  </a:lnTo>
                  <a:cubicBezTo>
                    <a:pt x="2132" y="2227"/>
                    <a:pt x="2215" y="2132"/>
                    <a:pt x="2215" y="2025"/>
                  </a:cubicBezTo>
                  <a:lnTo>
                    <a:pt x="2215" y="191"/>
                  </a:lnTo>
                  <a:cubicBezTo>
                    <a:pt x="2215" y="84"/>
                    <a:pt x="2132" y="1"/>
                    <a:pt x="2025"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6"/>
            <p:cNvSpPr/>
            <p:nvPr/>
          </p:nvSpPr>
          <p:spPr>
            <a:xfrm>
              <a:off x="1209375" y="2240875"/>
              <a:ext cx="55375" cy="55700"/>
            </a:xfrm>
            <a:custGeom>
              <a:avLst/>
              <a:gdLst/>
              <a:ahLst/>
              <a:cxnLst/>
              <a:rect l="l" t="t" r="r" b="b"/>
              <a:pathLst>
                <a:path w="2215" h="2228" extrusionOk="0">
                  <a:moveTo>
                    <a:pt x="191" y="1"/>
                  </a:moveTo>
                  <a:cubicBezTo>
                    <a:pt x="83" y="1"/>
                    <a:pt x="0" y="84"/>
                    <a:pt x="0" y="191"/>
                  </a:cubicBezTo>
                  <a:lnTo>
                    <a:pt x="0" y="2025"/>
                  </a:lnTo>
                  <a:cubicBezTo>
                    <a:pt x="0" y="2132"/>
                    <a:pt x="83" y="2227"/>
                    <a:pt x="191" y="2227"/>
                  </a:cubicBezTo>
                  <a:lnTo>
                    <a:pt x="2024" y="2227"/>
                  </a:lnTo>
                  <a:cubicBezTo>
                    <a:pt x="2131" y="2227"/>
                    <a:pt x="2215" y="2132"/>
                    <a:pt x="2215" y="2025"/>
                  </a:cubicBezTo>
                  <a:lnTo>
                    <a:pt x="2215" y="191"/>
                  </a:lnTo>
                  <a:cubicBezTo>
                    <a:pt x="2215" y="84"/>
                    <a:pt x="2131" y="1"/>
                    <a:pt x="2024"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6"/>
            <p:cNvSpPr/>
            <p:nvPr/>
          </p:nvSpPr>
          <p:spPr>
            <a:xfrm>
              <a:off x="1287050" y="2240875"/>
              <a:ext cx="55700" cy="55700"/>
            </a:xfrm>
            <a:custGeom>
              <a:avLst/>
              <a:gdLst/>
              <a:ahLst/>
              <a:cxnLst/>
              <a:rect l="l" t="t" r="r" b="b"/>
              <a:pathLst>
                <a:path w="2228" h="2228" extrusionOk="0">
                  <a:moveTo>
                    <a:pt x="191" y="1"/>
                  </a:moveTo>
                  <a:cubicBezTo>
                    <a:pt x="84" y="1"/>
                    <a:pt x="1" y="84"/>
                    <a:pt x="1" y="191"/>
                  </a:cubicBezTo>
                  <a:lnTo>
                    <a:pt x="1" y="2025"/>
                  </a:lnTo>
                  <a:cubicBezTo>
                    <a:pt x="1" y="2132"/>
                    <a:pt x="84" y="2227"/>
                    <a:pt x="191" y="2227"/>
                  </a:cubicBezTo>
                  <a:lnTo>
                    <a:pt x="2025" y="2227"/>
                  </a:lnTo>
                  <a:cubicBezTo>
                    <a:pt x="2132" y="2227"/>
                    <a:pt x="2227" y="2132"/>
                    <a:pt x="2215" y="2025"/>
                  </a:cubicBezTo>
                  <a:lnTo>
                    <a:pt x="2215" y="191"/>
                  </a:lnTo>
                  <a:cubicBezTo>
                    <a:pt x="2215" y="84"/>
                    <a:pt x="2132" y="1"/>
                    <a:pt x="2025"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6"/>
            <p:cNvSpPr/>
            <p:nvPr/>
          </p:nvSpPr>
          <p:spPr>
            <a:xfrm>
              <a:off x="467000" y="2240875"/>
              <a:ext cx="95275" cy="55700"/>
            </a:xfrm>
            <a:custGeom>
              <a:avLst/>
              <a:gdLst/>
              <a:ahLst/>
              <a:cxnLst/>
              <a:rect l="l" t="t" r="r" b="b"/>
              <a:pathLst>
                <a:path w="3811" h="2228" extrusionOk="0">
                  <a:moveTo>
                    <a:pt x="251" y="1"/>
                  </a:moveTo>
                  <a:cubicBezTo>
                    <a:pt x="108" y="1"/>
                    <a:pt x="1" y="108"/>
                    <a:pt x="1" y="251"/>
                  </a:cubicBezTo>
                  <a:lnTo>
                    <a:pt x="1" y="1965"/>
                  </a:lnTo>
                  <a:cubicBezTo>
                    <a:pt x="1" y="2108"/>
                    <a:pt x="108" y="2227"/>
                    <a:pt x="251" y="2227"/>
                  </a:cubicBezTo>
                  <a:lnTo>
                    <a:pt x="3549" y="2227"/>
                  </a:lnTo>
                  <a:cubicBezTo>
                    <a:pt x="3692" y="2227"/>
                    <a:pt x="3811" y="2108"/>
                    <a:pt x="3811" y="1965"/>
                  </a:cubicBezTo>
                  <a:lnTo>
                    <a:pt x="3811" y="251"/>
                  </a:lnTo>
                  <a:cubicBezTo>
                    <a:pt x="3811" y="108"/>
                    <a:pt x="3692" y="1"/>
                    <a:pt x="3549"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6"/>
            <p:cNvSpPr/>
            <p:nvPr/>
          </p:nvSpPr>
          <p:spPr>
            <a:xfrm>
              <a:off x="544700" y="2150100"/>
              <a:ext cx="55375" cy="55675"/>
            </a:xfrm>
            <a:custGeom>
              <a:avLst/>
              <a:gdLst/>
              <a:ahLst/>
              <a:cxnLst/>
              <a:rect l="l" t="t" r="r" b="b"/>
              <a:pathLst>
                <a:path w="2215" h="2227" extrusionOk="0">
                  <a:moveTo>
                    <a:pt x="191" y="0"/>
                  </a:moveTo>
                  <a:cubicBezTo>
                    <a:pt x="84" y="0"/>
                    <a:pt x="0" y="96"/>
                    <a:pt x="0" y="203"/>
                  </a:cubicBezTo>
                  <a:lnTo>
                    <a:pt x="0" y="2036"/>
                  </a:lnTo>
                  <a:cubicBezTo>
                    <a:pt x="0" y="2143"/>
                    <a:pt x="84" y="2227"/>
                    <a:pt x="191" y="2227"/>
                  </a:cubicBezTo>
                  <a:lnTo>
                    <a:pt x="2025" y="2227"/>
                  </a:lnTo>
                  <a:cubicBezTo>
                    <a:pt x="2132" y="2227"/>
                    <a:pt x="2215" y="2143"/>
                    <a:pt x="2215" y="2036"/>
                  </a:cubicBezTo>
                  <a:lnTo>
                    <a:pt x="2215" y="203"/>
                  </a:lnTo>
                  <a:cubicBezTo>
                    <a:pt x="2215" y="96"/>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6"/>
            <p:cNvSpPr/>
            <p:nvPr/>
          </p:nvSpPr>
          <p:spPr>
            <a:xfrm>
              <a:off x="622375" y="2150100"/>
              <a:ext cx="55400" cy="55675"/>
            </a:xfrm>
            <a:custGeom>
              <a:avLst/>
              <a:gdLst/>
              <a:ahLst/>
              <a:cxnLst/>
              <a:rect l="l" t="t" r="r" b="b"/>
              <a:pathLst>
                <a:path w="2216" h="2227" extrusionOk="0">
                  <a:moveTo>
                    <a:pt x="191" y="0"/>
                  </a:moveTo>
                  <a:cubicBezTo>
                    <a:pt x="84" y="0"/>
                    <a:pt x="1" y="96"/>
                    <a:pt x="1" y="203"/>
                  </a:cubicBezTo>
                  <a:lnTo>
                    <a:pt x="1" y="2036"/>
                  </a:lnTo>
                  <a:cubicBezTo>
                    <a:pt x="1" y="2143"/>
                    <a:pt x="84" y="2227"/>
                    <a:pt x="191" y="2227"/>
                  </a:cubicBezTo>
                  <a:lnTo>
                    <a:pt x="2025" y="2227"/>
                  </a:lnTo>
                  <a:cubicBezTo>
                    <a:pt x="2132" y="2227"/>
                    <a:pt x="2216" y="2143"/>
                    <a:pt x="2216" y="2036"/>
                  </a:cubicBezTo>
                  <a:lnTo>
                    <a:pt x="2216" y="203"/>
                  </a:lnTo>
                  <a:cubicBezTo>
                    <a:pt x="2216" y="96"/>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6"/>
            <p:cNvSpPr/>
            <p:nvPr/>
          </p:nvSpPr>
          <p:spPr>
            <a:xfrm>
              <a:off x="700075" y="2150100"/>
              <a:ext cx="55675" cy="55675"/>
            </a:xfrm>
            <a:custGeom>
              <a:avLst/>
              <a:gdLst/>
              <a:ahLst/>
              <a:cxnLst/>
              <a:rect l="l" t="t" r="r" b="b"/>
              <a:pathLst>
                <a:path w="2227" h="2227" extrusionOk="0">
                  <a:moveTo>
                    <a:pt x="203" y="0"/>
                  </a:moveTo>
                  <a:cubicBezTo>
                    <a:pt x="96" y="0"/>
                    <a:pt x="1" y="96"/>
                    <a:pt x="1" y="203"/>
                  </a:cubicBezTo>
                  <a:lnTo>
                    <a:pt x="1" y="2036"/>
                  </a:lnTo>
                  <a:cubicBezTo>
                    <a:pt x="1" y="2143"/>
                    <a:pt x="96" y="2227"/>
                    <a:pt x="203" y="2227"/>
                  </a:cubicBezTo>
                  <a:lnTo>
                    <a:pt x="2025" y="2227"/>
                  </a:lnTo>
                  <a:cubicBezTo>
                    <a:pt x="2132" y="2227"/>
                    <a:pt x="2227" y="2143"/>
                    <a:pt x="2227" y="2036"/>
                  </a:cubicBezTo>
                  <a:lnTo>
                    <a:pt x="2227" y="203"/>
                  </a:lnTo>
                  <a:cubicBezTo>
                    <a:pt x="2227" y="96"/>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6"/>
            <p:cNvSpPr/>
            <p:nvPr/>
          </p:nvSpPr>
          <p:spPr>
            <a:xfrm>
              <a:off x="777775" y="2150100"/>
              <a:ext cx="55675" cy="55675"/>
            </a:xfrm>
            <a:custGeom>
              <a:avLst/>
              <a:gdLst/>
              <a:ahLst/>
              <a:cxnLst/>
              <a:rect l="l" t="t" r="r" b="b"/>
              <a:pathLst>
                <a:path w="2227" h="2227" extrusionOk="0">
                  <a:moveTo>
                    <a:pt x="202" y="0"/>
                  </a:moveTo>
                  <a:cubicBezTo>
                    <a:pt x="95" y="0"/>
                    <a:pt x="0" y="96"/>
                    <a:pt x="0" y="203"/>
                  </a:cubicBezTo>
                  <a:lnTo>
                    <a:pt x="0" y="2036"/>
                  </a:lnTo>
                  <a:cubicBezTo>
                    <a:pt x="0" y="2143"/>
                    <a:pt x="95" y="2227"/>
                    <a:pt x="202" y="2227"/>
                  </a:cubicBezTo>
                  <a:lnTo>
                    <a:pt x="2024" y="2227"/>
                  </a:lnTo>
                  <a:cubicBezTo>
                    <a:pt x="2131" y="2227"/>
                    <a:pt x="2227" y="2143"/>
                    <a:pt x="2227" y="2036"/>
                  </a:cubicBezTo>
                  <a:lnTo>
                    <a:pt x="2227" y="203"/>
                  </a:lnTo>
                  <a:cubicBezTo>
                    <a:pt x="2227" y="96"/>
                    <a:pt x="2131" y="0"/>
                    <a:pt x="202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6"/>
            <p:cNvSpPr/>
            <p:nvPr/>
          </p:nvSpPr>
          <p:spPr>
            <a:xfrm>
              <a:off x="855450" y="2150100"/>
              <a:ext cx="55700" cy="55675"/>
            </a:xfrm>
            <a:custGeom>
              <a:avLst/>
              <a:gdLst/>
              <a:ahLst/>
              <a:cxnLst/>
              <a:rect l="l" t="t" r="r" b="b"/>
              <a:pathLst>
                <a:path w="2228" h="2227" extrusionOk="0">
                  <a:moveTo>
                    <a:pt x="203" y="0"/>
                  </a:moveTo>
                  <a:cubicBezTo>
                    <a:pt x="96" y="0"/>
                    <a:pt x="1" y="96"/>
                    <a:pt x="1" y="203"/>
                  </a:cubicBezTo>
                  <a:lnTo>
                    <a:pt x="1" y="2036"/>
                  </a:lnTo>
                  <a:cubicBezTo>
                    <a:pt x="1" y="2143"/>
                    <a:pt x="96" y="2227"/>
                    <a:pt x="203" y="2227"/>
                  </a:cubicBezTo>
                  <a:lnTo>
                    <a:pt x="2037" y="2227"/>
                  </a:lnTo>
                  <a:cubicBezTo>
                    <a:pt x="2144" y="2227"/>
                    <a:pt x="2227" y="2143"/>
                    <a:pt x="2227" y="2036"/>
                  </a:cubicBezTo>
                  <a:lnTo>
                    <a:pt x="2227" y="203"/>
                  </a:lnTo>
                  <a:cubicBezTo>
                    <a:pt x="2227" y="96"/>
                    <a:pt x="2144" y="0"/>
                    <a:pt x="2037"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6"/>
            <p:cNvSpPr/>
            <p:nvPr/>
          </p:nvSpPr>
          <p:spPr>
            <a:xfrm>
              <a:off x="933150" y="2150100"/>
              <a:ext cx="55675" cy="55675"/>
            </a:xfrm>
            <a:custGeom>
              <a:avLst/>
              <a:gdLst/>
              <a:ahLst/>
              <a:cxnLst/>
              <a:rect l="l" t="t" r="r" b="b"/>
              <a:pathLst>
                <a:path w="2227" h="2227" extrusionOk="0">
                  <a:moveTo>
                    <a:pt x="203" y="0"/>
                  </a:moveTo>
                  <a:cubicBezTo>
                    <a:pt x="95" y="0"/>
                    <a:pt x="0" y="96"/>
                    <a:pt x="0" y="203"/>
                  </a:cubicBezTo>
                  <a:lnTo>
                    <a:pt x="0" y="2036"/>
                  </a:lnTo>
                  <a:cubicBezTo>
                    <a:pt x="0" y="2143"/>
                    <a:pt x="95" y="2227"/>
                    <a:pt x="203" y="2227"/>
                  </a:cubicBezTo>
                  <a:lnTo>
                    <a:pt x="2036" y="2227"/>
                  </a:lnTo>
                  <a:cubicBezTo>
                    <a:pt x="2143" y="2227"/>
                    <a:pt x="2227" y="2143"/>
                    <a:pt x="2227" y="2036"/>
                  </a:cubicBezTo>
                  <a:lnTo>
                    <a:pt x="2227" y="203"/>
                  </a:lnTo>
                  <a:cubicBezTo>
                    <a:pt x="2227" y="96"/>
                    <a:pt x="2143" y="0"/>
                    <a:pt x="2036"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6"/>
            <p:cNvSpPr/>
            <p:nvPr/>
          </p:nvSpPr>
          <p:spPr>
            <a:xfrm>
              <a:off x="1011125" y="2150100"/>
              <a:ext cx="55400" cy="55675"/>
            </a:xfrm>
            <a:custGeom>
              <a:avLst/>
              <a:gdLst/>
              <a:ahLst/>
              <a:cxnLst/>
              <a:rect l="l" t="t" r="r" b="b"/>
              <a:pathLst>
                <a:path w="2216" h="2227" extrusionOk="0">
                  <a:moveTo>
                    <a:pt x="191" y="0"/>
                  </a:moveTo>
                  <a:cubicBezTo>
                    <a:pt x="84" y="0"/>
                    <a:pt x="1" y="96"/>
                    <a:pt x="1" y="203"/>
                  </a:cubicBezTo>
                  <a:lnTo>
                    <a:pt x="1" y="2036"/>
                  </a:lnTo>
                  <a:cubicBezTo>
                    <a:pt x="1" y="2143"/>
                    <a:pt x="84" y="2227"/>
                    <a:pt x="191" y="2227"/>
                  </a:cubicBezTo>
                  <a:lnTo>
                    <a:pt x="2025" y="2227"/>
                  </a:lnTo>
                  <a:cubicBezTo>
                    <a:pt x="2132" y="2227"/>
                    <a:pt x="2215" y="2143"/>
                    <a:pt x="2215" y="2036"/>
                  </a:cubicBezTo>
                  <a:lnTo>
                    <a:pt x="2215" y="203"/>
                  </a:lnTo>
                  <a:cubicBezTo>
                    <a:pt x="2215" y="96"/>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6"/>
            <p:cNvSpPr/>
            <p:nvPr/>
          </p:nvSpPr>
          <p:spPr>
            <a:xfrm>
              <a:off x="1088825" y="2150100"/>
              <a:ext cx="55375" cy="55675"/>
            </a:xfrm>
            <a:custGeom>
              <a:avLst/>
              <a:gdLst/>
              <a:ahLst/>
              <a:cxnLst/>
              <a:rect l="l" t="t" r="r" b="b"/>
              <a:pathLst>
                <a:path w="2215" h="2227" extrusionOk="0">
                  <a:moveTo>
                    <a:pt x="191" y="0"/>
                  </a:moveTo>
                  <a:cubicBezTo>
                    <a:pt x="83" y="0"/>
                    <a:pt x="0" y="96"/>
                    <a:pt x="0" y="203"/>
                  </a:cubicBezTo>
                  <a:lnTo>
                    <a:pt x="0" y="2036"/>
                  </a:lnTo>
                  <a:cubicBezTo>
                    <a:pt x="0" y="2143"/>
                    <a:pt x="83" y="2227"/>
                    <a:pt x="191" y="2227"/>
                  </a:cubicBezTo>
                  <a:lnTo>
                    <a:pt x="2024" y="2227"/>
                  </a:lnTo>
                  <a:cubicBezTo>
                    <a:pt x="2131" y="2227"/>
                    <a:pt x="2215" y="2143"/>
                    <a:pt x="2215" y="2036"/>
                  </a:cubicBezTo>
                  <a:lnTo>
                    <a:pt x="2215" y="203"/>
                  </a:lnTo>
                  <a:cubicBezTo>
                    <a:pt x="2215" y="96"/>
                    <a:pt x="2131" y="0"/>
                    <a:pt x="202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6"/>
            <p:cNvSpPr/>
            <p:nvPr/>
          </p:nvSpPr>
          <p:spPr>
            <a:xfrm>
              <a:off x="1166500" y="2150100"/>
              <a:ext cx="55700" cy="55675"/>
            </a:xfrm>
            <a:custGeom>
              <a:avLst/>
              <a:gdLst/>
              <a:ahLst/>
              <a:cxnLst/>
              <a:rect l="l" t="t" r="r" b="b"/>
              <a:pathLst>
                <a:path w="2228" h="2227" extrusionOk="0">
                  <a:moveTo>
                    <a:pt x="191" y="0"/>
                  </a:moveTo>
                  <a:cubicBezTo>
                    <a:pt x="84" y="0"/>
                    <a:pt x="1" y="96"/>
                    <a:pt x="1" y="203"/>
                  </a:cubicBezTo>
                  <a:lnTo>
                    <a:pt x="1" y="2036"/>
                  </a:lnTo>
                  <a:cubicBezTo>
                    <a:pt x="1" y="2143"/>
                    <a:pt x="84" y="2227"/>
                    <a:pt x="191" y="2227"/>
                  </a:cubicBezTo>
                  <a:lnTo>
                    <a:pt x="2025" y="2227"/>
                  </a:lnTo>
                  <a:cubicBezTo>
                    <a:pt x="2132" y="2227"/>
                    <a:pt x="2227" y="2143"/>
                    <a:pt x="2227" y="2036"/>
                  </a:cubicBezTo>
                  <a:lnTo>
                    <a:pt x="2227" y="203"/>
                  </a:lnTo>
                  <a:cubicBezTo>
                    <a:pt x="2227" y="96"/>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6"/>
            <p:cNvSpPr/>
            <p:nvPr/>
          </p:nvSpPr>
          <p:spPr>
            <a:xfrm>
              <a:off x="1244200" y="2150100"/>
              <a:ext cx="55675" cy="55675"/>
            </a:xfrm>
            <a:custGeom>
              <a:avLst/>
              <a:gdLst/>
              <a:ahLst/>
              <a:cxnLst/>
              <a:rect l="l" t="t" r="r" b="b"/>
              <a:pathLst>
                <a:path w="2227" h="2227" extrusionOk="0">
                  <a:moveTo>
                    <a:pt x="191" y="0"/>
                  </a:moveTo>
                  <a:cubicBezTo>
                    <a:pt x="83" y="0"/>
                    <a:pt x="0" y="96"/>
                    <a:pt x="0" y="203"/>
                  </a:cubicBezTo>
                  <a:lnTo>
                    <a:pt x="0" y="2036"/>
                  </a:lnTo>
                  <a:cubicBezTo>
                    <a:pt x="0" y="2143"/>
                    <a:pt x="83" y="2227"/>
                    <a:pt x="191" y="2227"/>
                  </a:cubicBezTo>
                  <a:lnTo>
                    <a:pt x="2024" y="2227"/>
                  </a:lnTo>
                  <a:cubicBezTo>
                    <a:pt x="2131" y="2227"/>
                    <a:pt x="2227" y="2143"/>
                    <a:pt x="2227" y="2036"/>
                  </a:cubicBezTo>
                  <a:lnTo>
                    <a:pt x="2227" y="203"/>
                  </a:lnTo>
                  <a:cubicBezTo>
                    <a:pt x="2227" y="96"/>
                    <a:pt x="2131" y="0"/>
                    <a:pt x="202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6"/>
            <p:cNvSpPr/>
            <p:nvPr/>
          </p:nvSpPr>
          <p:spPr>
            <a:xfrm>
              <a:off x="1321875" y="2150100"/>
              <a:ext cx="55700" cy="55675"/>
            </a:xfrm>
            <a:custGeom>
              <a:avLst/>
              <a:gdLst/>
              <a:ahLst/>
              <a:cxnLst/>
              <a:rect l="l" t="t" r="r" b="b"/>
              <a:pathLst>
                <a:path w="2228" h="2227" extrusionOk="0">
                  <a:moveTo>
                    <a:pt x="203" y="0"/>
                  </a:moveTo>
                  <a:cubicBezTo>
                    <a:pt x="96" y="0"/>
                    <a:pt x="1" y="96"/>
                    <a:pt x="1" y="203"/>
                  </a:cubicBezTo>
                  <a:lnTo>
                    <a:pt x="1" y="2036"/>
                  </a:lnTo>
                  <a:cubicBezTo>
                    <a:pt x="1" y="2143"/>
                    <a:pt x="96" y="2227"/>
                    <a:pt x="203" y="2227"/>
                  </a:cubicBezTo>
                  <a:lnTo>
                    <a:pt x="2037" y="2227"/>
                  </a:lnTo>
                  <a:cubicBezTo>
                    <a:pt x="2144" y="2227"/>
                    <a:pt x="2227" y="2143"/>
                    <a:pt x="2227" y="2036"/>
                  </a:cubicBezTo>
                  <a:lnTo>
                    <a:pt x="2227" y="203"/>
                  </a:lnTo>
                  <a:cubicBezTo>
                    <a:pt x="2227" y="96"/>
                    <a:pt x="2144" y="0"/>
                    <a:pt x="2037"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6"/>
            <p:cNvSpPr/>
            <p:nvPr/>
          </p:nvSpPr>
          <p:spPr>
            <a:xfrm>
              <a:off x="1399875" y="2150100"/>
              <a:ext cx="55375" cy="55675"/>
            </a:xfrm>
            <a:custGeom>
              <a:avLst/>
              <a:gdLst/>
              <a:ahLst/>
              <a:cxnLst/>
              <a:rect l="l" t="t" r="r" b="b"/>
              <a:pathLst>
                <a:path w="2215" h="2227" extrusionOk="0">
                  <a:moveTo>
                    <a:pt x="191" y="0"/>
                  </a:moveTo>
                  <a:cubicBezTo>
                    <a:pt x="83" y="0"/>
                    <a:pt x="0" y="96"/>
                    <a:pt x="0" y="203"/>
                  </a:cubicBezTo>
                  <a:lnTo>
                    <a:pt x="0" y="2036"/>
                  </a:lnTo>
                  <a:cubicBezTo>
                    <a:pt x="0" y="2143"/>
                    <a:pt x="83" y="2227"/>
                    <a:pt x="191" y="2227"/>
                  </a:cubicBezTo>
                  <a:lnTo>
                    <a:pt x="2024" y="2227"/>
                  </a:lnTo>
                  <a:cubicBezTo>
                    <a:pt x="2131" y="2227"/>
                    <a:pt x="2215" y="2143"/>
                    <a:pt x="2215" y="2036"/>
                  </a:cubicBezTo>
                  <a:lnTo>
                    <a:pt x="2215" y="203"/>
                  </a:lnTo>
                  <a:cubicBezTo>
                    <a:pt x="2215" y="96"/>
                    <a:pt x="2131" y="0"/>
                    <a:pt x="202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6"/>
            <p:cNvSpPr/>
            <p:nvPr/>
          </p:nvSpPr>
          <p:spPr>
            <a:xfrm>
              <a:off x="467000" y="2330775"/>
              <a:ext cx="55400" cy="55675"/>
            </a:xfrm>
            <a:custGeom>
              <a:avLst/>
              <a:gdLst/>
              <a:ahLst/>
              <a:cxnLst/>
              <a:rect l="l" t="t" r="r" b="b"/>
              <a:pathLst>
                <a:path w="2216" h="2227" extrusionOk="0">
                  <a:moveTo>
                    <a:pt x="191" y="0"/>
                  </a:moveTo>
                  <a:cubicBezTo>
                    <a:pt x="84" y="0"/>
                    <a:pt x="1" y="84"/>
                    <a:pt x="1" y="203"/>
                  </a:cubicBezTo>
                  <a:lnTo>
                    <a:pt x="1" y="2024"/>
                  </a:lnTo>
                  <a:cubicBezTo>
                    <a:pt x="1" y="2132"/>
                    <a:pt x="84" y="2227"/>
                    <a:pt x="191" y="2227"/>
                  </a:cubicBezTo>
                  <a:lnTo>
                    <a:pt x="2025" y="2227"/>
                  </a:lnTo>
                  <a:cubicBezTo>
                    <a:pt x="2132" y="2227"/>
                    <a:pt x="2215" y="2132"/>
                    <a:pt x="2215" y="2024"/>
                  </a:cubicBezTo>
                  <a:lnTo>
                    <a:pt x="2215" y="203"/>
                  </a:lnTo>
                  <a:cubicBezTo>
                    <a:pt x="2215" y="84"/>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6"/>
            <p:cNvSpPr/>
            <p:nvPr/>
          </p:nvSpPr>
          <p:spPr>
            <a:xfrm>
              <a:off x="544700" y="2330775"/>
              <a:ext cx="55375" cy="55675"/>
            </a:xfrm>
            <a:custGeom>
              <a:avLst/>
              <a:gdLst/>
              <a:ahLst/>
              <a:cxnLst/>
              <a:rect l="l" t="t" r="r" b="b"/>
              <a:pathLst>
                <a:path w="2215" h="2227" extrusionOk="0">
                  <a:moveTo>
                    <a:pt x="191" y="0"/>
                  </a:moveTo>
                  <a:cubicBezTo>
                    <a:pt x="84" y="0"/>
                    <a:pt x="0" y="84"/>
                    <a:pt x="0" y="203"/>
                  </a:cubicBezTo>
                  <a:lnTo>
                    <a:pt x="0" y="2024"/>
                  </a:lnTo>
                  <a:cubicBezTo>
                    <a:pt x="0" y="2132"/>
                    <a:pt x="84" y="2227"/>
                    <a:pt x="191" y="2227"/>
                  </a:cubicBezTo>
                  <a:lnTo>
                    <a:pt x="2025" y="2227"/>
                  </a:lnTo>
                  <a:cubicBezTo>
                    <a:pt x="2132" y="2227"/>
                    <a:pt x="2215" y="2132"/>
                    <a:pt x="2215" y="2024"/>
                  </a:cubicBezTo>
                  <a:lnTo>
                    <a:pt x="2215" y="203"/>
                  </a:lnTo>
                  <a:cubicBezTo>
                    <a:pt x="2215" y="84"/>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622375" y="2330775"/>
              <a:ext cx="55400" cy="55675"/>
            </a:xfrm>
            <a:custGeom>
              <a:avLst/>
              <a:gdLst/>
              <a:ahLst/>
              <a:cxnLst/>
              <a:rect l="l" t="t" r="r" b="b"/>
              <a:pathLst>
                <a:path w="2216" h="2227" extrusionOk="0">
                  <a:moveTo>
                    <a:pt x="191" y="0"/>
                  </a:moveTo>
                  <a:cubicBezTo>
                    <a:pt x="84" y="0"/>
                    <a:pt x="1" y="84"/>
                    <a:pt x="1" y="203"/>
                  </a:cubicBezTo>
                  <a:lnTo>
                    <a:pt x="1" y="2024"/>
                  </a:lnTo>
                  <a:cubicBezTo>
                    <a:pt x="1" y="2132"/>
                    <a:pt x="84" y="2227"/>
                    <a:pt x="191" y="2227"/>
                  </a:cubicBezTo>
                  <a:lnTo>
                    <a:pt x="2025" y="2227"/>
                  </a:lnTo>
                  <a:cubicBezTo>
                    <a:pt x="2132" y="2227"/>
                    <a:pt x="2216" y="2132"/>
                    <a:pt x="2216" y="2024"/>
                  </a:cubicBezTo>
                  <a:lnTo>
                    <a:pt x="2216" y="203"/>
                  </a:lnTo>
                  <a:cubicBezTo>
                    <a:pt x="2216" y="84"/>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467000" y="2420675"/>
              <a:ext cx="55400" cy="55675"/>
            </a:xfrm>
            <a:custGeom>
              <a:avLst/>
              <a:gdLst/>
              <a:ahLst/>
              <a:cxnLst/>
              <a:rect l="l" t="t" r="r" b="b"/>
              <a:pathLst>
                <a:path w="2216" h="2227" extrusionOk="0">
                  <a:moveTo>
                    <a:pt x="191" y="0"/>
                  </a:moveTo>
                  <a:cubicBezTo>
                    <a:pt x="84" y="0"/>
                    <a:pt x="1" y="95"/>
                    <a:pt x="1" y="203"/>
                  </a:cubicBezTo>
                  <a:lnTo>
                    <a:pt x="1" y="2024"/>
                  </a:lnTo>
                  <a:cubicBezTo>
                    <a:pt x="1" y="2131"/>
                    <a:pt x="84" y="2227"/>
                    <a:pt x="191" y="2227"/>
                  </a:cubicBezTo>
                  <a:lnTo>
                    <a:pt x="2025" y="2227"/>
                  </a:lnTo>
                  <a:cubicBezTo>
                    <a:pt x="2132" y="2227"/>
                    <a:pt x="2215" y="2131"/>
                    <a:pt x="2215" y="2024"/>
                  </a:cubicBezTo>
                  <a:lnTo>
                    <a:pt x="2215" y="203"/>
                  </a:lnTo>
                  <a:cubicBezTo>
                    <a:pt x="2215" y="95"/>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6"/>
            <p:cNvSpPr/>
            <p:nvPr/>
          </p:nvSpPr>
          <p:spPr>
            <a:xfrm>
              <a:off x="544700" y="2420675"/>
              <a:ext cx="55375" cy="55675"/>
            </a:xfrm>
            <a:custGeom>
              <a:avLst/>
              <a:gdLst/>
              <a:ahLst/>
              <a:cxnLst/>
              <a:rect l="l" t="t" r="r" b="b"/>
              <a:pathLst>
                <a:path w="2215" h="2227" extrusionOk="0">
                  <a:moveTo>
                    <a:pt x="191" y="0"/>
                  </a:moveTo>
                  <a:cubicBezTo>
                    <a:pt x="84" y="0"/>
                    <a:pt x="0" y="95"/>
                    <a:pt x="0" y="203"/>
                  </a:cubicBezTo>
                  <a:lnTo>
                    <a:pt x="0" y="2024"/>
                  </a:lnTo>
                  <a:cubicBezTo>
                    <a:pt x="0" y="2131"/>
                    <a:pt x="84" y="2227"/>
                    <a:pt x="191" y="2227"/>
                  </a:cubicBezTo>
                  <a:lnTo>
                    <a:pt x="2025" y="2227"/>
                  </a:lnTo>
                  <a:cubicBezTo>
                    <a:pt x="2132" y="2227"/>
                    <a:pt x="2215" y="2131"/>
                    <a:pt x="2215" y="2024"/>
                  </a:cubicBezTo>
                  <a:lnTo>
                    <a:pt x="2215" y="203"/>
                  </a:lnTo>
                  <a:cubicBezTo>
                    <a:pt x="2215" y="95"/>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6"/>
            <p:cNvSpPr/>
            <p:nvPr/>
          </p:nvSpPr>
          <p:spPr>
            <a:xfrm>
              <a:off x="622375" y="2420675"/>
              <a:ext cx="55400" cy="55675"/>
            </a:xfrm>
            <a:custGeom>
              <a:avLst/>
              <a:gdLst/>
              <a:ahLst/>
              <a:cxnLst/>
              <a:rect l="l" t="t" r="r" b="b"/>
              <a:pathLst>
                <a:path w="2216" h="2227" extrusionOk="0">
                  <a:moveTo>
                    <a:pt x="191" y="0"/>
                  </a:moveTo>
                  <a:cubicBezTo>
                    <a:pt x="84" y="0"/>
                    <a:pt x="1" y="95"/>
                    <a:pt x="1" y="203"/>
                  </a:cubicBezTo>
                  <a:lnTo>
                    <a:pt x="1" y="2024"/>
                  </a:lnTo>
                  <a:cubicBezTo>
                    <a:pt x="1" y="2131"/>
                    <a:pt x="84" y="2227"/>
                    <a:pt x="191" y="2227"/>
                  </a:cubicBezTo>
                  <a:lnTo>
                    <a:pt x="2025" y="2227"/>
                  </a:lnTo>
                  <a:cubicBezTo>
                    <a:pt x="2132" y="2227"/>
                    <a:pt x="2216" y="2131"/>
                    <a:pt x="2216" y="2024"/>
                  </a:cubicBezTo>
                  <a:lnTo>
                    <a:pt x="2216" y="203"/>
                  </a:lnTo>
                  <a:cubicBezTo>
                    <a:pt x="2216" y="95"/>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6"/>
            <p:cNvSpPr/>
            <p:nvPr/>
          </p:nvSpPr>
          <p:spPr>
            <a:xfrm>
              <a:off x="700075" y="2330775"/>
              <a:ext cx="55675" cy="55675"/>
            </a:xfrm>
            <a:custGeom>
              <a:avLst/>
              <a:gdLst/>
              <a:ahLst/>
              <a:cxnLst/>
              <a:rect l="l" t="t" r="r" b="b"/>
              <a:pathLst>
                <a:path w="2227" h="2227" extrusionOk="0">
                  <a:moveTo>
                    <a:pt x="203" y="0"/>
                  </a:moveTo>
                  <a:cubicBezTo>
                    <a:pt x="96" y="0"/>
                    <a:pt x="1" y="84"/>
                    <a:pt x="1" y="203"/>
                  </a:cubicBezTo>
                  <a:lnTo>
                    <a:pt x="1" y="2024"/>
                  </a:lnTo>
                  <a:cubicBezTo>
                    <a:pt x="1" y="2132"/>
                    <a:pt x="96" y="2227"/>
                    <a:pt x="203" y="2227"/>
                  </a:cubicBezTo>
                  <a:lnTo>
                    <a:pt x="2025" y="2227"/>
                  </a:lnTo>
                  <a:cubicBezTo>
                    <a:pt x="2132" y="2227"/>
                    <a:pt x="2227" y="2132"/>
                    <a:pt x="2227" y="2024"/>
                  </a:cubicBezTo>
                  <a:lnTo>
                    <a:pt x="2227" y="203"/>
                  </a:lnTo>
                  <a:cubicBezTo>
                    <a:pt x="2227" y="84"/>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6"/>
            <p:cNvSpPr/>
            <p:nvPr/>
          </p:nvSpPr>
          <p:spPr>
            <a:xfrm>
              <a:off x="777775" y="2330775"/>
              <a:ext cx="55675" cy="55675"/>
            </a:xfrm>
            <a:custGeom>
              <a:avLst/>
              <a:gdLst/>
              <a:ahLst/>
              <a:cxnLst/>
              <a:rect l="l" t="t" r="r" b="b"/>
              <a:pathLst>
                <a:path w="2227" h="2227" extrusionOk="0">
                  <a:moveTo>
                    <a:pt x="202" y="0"/>
                  </a:moveTo>
                  <a:cubicBezTo>
                    <a:pt x="95" y="0"/>
                    <a:pt x="0" y="84"/>
                    <a:pt x="0" y="203"/>
                  </a:cubicBezTo>
                  <a:lnTo>
                    <a:pt x="0" y="2024"/>
                  </a:lnTo>
                  <a:cubicBezTo>
                    <a:pt x="0" y="2132"/>
                    <a:pt x="95" y="2227"/>
                    <a:pt x="202" y="2227"/>
                  </a:cubicBezTo>
                  <a:lnTo>
                    <a:pt x="2024" y="2227"/>
                  </a:lnTo>
                  <a:cubicBezTo>
                    <a:pt x="2131" y="2227"/>
                    <a:pt x="2227" y="2132"/>
                    <a:pt x="2227" y="2024"/>
                  </a:cubicBezTo>
                  <a:lnTo>
                    <a:pt x="2227" y="203"/>
                  </a:lnTo>
                  <a:cubicBezTo>
                    <a:pt x="2227" y="84"/>
                    <a:pt x="2131" y="0"/>
                    <a:pt x="202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6"/>
            <p:cNvSpPr/>
            <p:nvPr/>
          </p:nvSpPr>
          <p:spPr>
            <a:xfrm>
              <a:off x="855450" y="2330775"/>
              <a:ext cx="55700" cy="55675"/>
            </a:xfrm>
            <a:custGeom>
              <a:avLst/>
              <a:gdLst/>
              <a:ahLst/>
              <a:cxnLst/>
              <a:rect l="l" t="t" r="r" b="b"/>
              <a:pathLst>
                <a:path w="2228" h="2227" extrusionOk="0">
                  <a:moveTo>
                    <a:pt x="203" y="0"/>
                  </a:moveTo>
                  <a:cubicBezTo>
                    <a:pt x="96" y="0"/>
                    <a:pt x="1" y="84"/>
                    <a:pt x="1" y="203"/>
                  </a:cubicBezTo>
                  <a:lnTo>
                    <a:pt x="1" y="2024"/>
                  </a:lnTo>
                  <a:cubicBezTo>
                    <a:pt x="1" y="2132"/>
                    <a:pt x="96" y="2227"/>
                    <a:pt x="203" y="2227"/>
                  </a:cubicBezTo>
                  <a:lnTo>
                    <a:pt x="2037" y="2227"/>
                  </a:lnTo>
                  <a:cubicBezTo>
                    <a:pt x="2144" y="2227"/>
                    <a:pt x="2227" y="2132"/>
                    <a:pt x="2227" y="2024"/>
                  </a:cubicBezTo>
                  <a:lnTo>
                    <a:pt x="2227" y="203"/>
                  </a:lnTo>
                  <a:cubicBezTo>
                    <a:pt x="2227" y="84"/>
                    <a:pt x="2144" y="0"/>
                    <a:pt x="2037"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6"/>
            <p:cNvSpPr/>
            <p:nvPr/>
          </p:nvSpPr>
          <p:spPr>
            <a:xfrm>
              <a:off x="933150" y="2330775"/>
              <a:ext cx="55675" cy="55675"/>
            </a:xfrm>
            <a:custGeom>
              <a:avLst/>
              <a:gdLst/>
              <a:ahLst/>
              <a:cxnLst/>
              <a:rect l="l" t="t" r="r" b="b"/>
              <a:pathLst>
                <a:path w="2227" h="2227" extrusionOk="0">
                  <a:moveTo>
                    <a:pt x="203" y="0"/>
                  </a:moveTo>
                  <a:cubicBezTo>
                    <a:pt x="95" y="0"/>
                    <a:pt x="0" y="84"/>
                    <a:pt x="0" y="203"/>
                  </a:cubicBezTo>
                  <a:lnTo>
                    <a:pt x="0" y="2024"/>
                  </a:lnTo>
                  <a:cubicBezTo>
                    <a:pt x="0" y="2132"/>
                    <a:pt x="95" y="2227"/>
                    <a:pt x="203" y="2227"/>
                  </a:cubicBezTo>
                  <a:lnTo>
                    <a:pt x="2036" y="2227"/>
                  </a:lnTo>
                  <a:cubicBezTo>
                    <a:pt x="2143" y="2227"/>
                    <a:pt x="2227" y="2132"/>
                    <a:pt x="2227" y="2024"/>
                  </a:cubicBezTo>
                  <a:lnTo>
                    <a:pt x="2227" y="203"/>
                  </a:lnTo>
                  <a:cubicBezTo>
                    <a:pt x="2227" y="84"/>
                    <a:pt x="2143" y="0"/>
                    <a:pt x="2036"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6"/>
            <p:cNvSpPr/>
            <p:nvPr/>
          </p:nvSpPr>
          <p:spPr>
            <a:xfrm>
              <a:off x="1011125" y="2330775"/>
              <a:ext cx="55400" cy="55675"/>
            </a:xfrm>
            <a:custGeom>
              <a:avLst/>
              <a:gdLst/>
              <a:ahLst/>
              <a:cxnLst/>
              <a:rect l="l" t="t" r="r" b="b"/>
              <a:pathLst>
                <a:path w="2216" h="2227" extrusionOk="0">
                  <a:moveTo>
                    <a:pt x="191" y="0"/>
                  </a:moveTo>
                  <a:cubicBezTo>
                    <a:pt x="84" y="0"/>
                    <a:pt x="1" y="84"/>
                    <a:pt x="1" y="203"/>
                  </a:cubicBezTo>
                  <a:lnTo>
                    <a:pt x="1" y="2024"/>
                  </a:lnTo>
                  <a:cubicBezTo>
                    <a:pt x="1" y="2132"/>
                    <a:pt x="84" y="2227"/>
                    <a:pt x="191" y="2227"/>
                  </a:cubicBezTo>
                  <a:lnTo>
                    <a:pt x="2025" y="2227"/>
                  </a:lnTo>
                  <a:cubicBezTo>
                    <a:pt x="2132" y="2227"/>
                    <a:pt x="2215" y="2132"/>
                    <a:pt x="2215" y="2024"/>
                  </a:cubicBezTo>
                  <a:lnTo>
                    <a:pt x="2215" y="203"/>
                  </a:lnTo>
                  <a:cubicBezTo>
                    <a:pt x="2215" y="84"/>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6"/>
            <p:cNvSpPr/>
            <p:nvPr/>
          </p:nvSpPr>
          <p:spPr>
            <a:xfrm>
              <a:off x="1088825" y="2330775"/>
              <a:ext cx="55375" cy="55675"/>
            </a:xfrm>
            <a:custGeom>
              <a:avLst/>
              <a:gdLst/>
              <a:ahLst/>
              <a:cxnLst/>
              <a:rect l="l" t="t" r="r" b="b"/>
              <a:pathLst>
                <a:path w="2215" h="2227" extrusionOk="0">
                  <a:moveTo>
                    <a:pt x="191" y="0"/>
                  </a:moveTo>
                  <a:cubicBezTo>
                    <a:pt x="83" y="0"/>
                    <a:pt x="0" y="84"/>
                    <a:pt x="0" y="203"/>
                  </a:cubicBezTo>
                  <a:lnTo>
                    <a:pt x="0" y="2024"/>
                  </a:lnTo>
                  <a:cubicBezTo>
                    <a:pt x="0" y="2132"/>
                    <a:pt x="83" y="2227"/>
                    <a:pt x="191" y="2227"/>
                  </a:cubicBezTo>
                  <a:lnTo>
                    <a:pt x="2024" y="2227"/>
                  </a:lnTo>
                  <a:cubicBezTo>
                    <a:pt x="2131" y="2227"/>
                    <a:pt x="2215" y="2132"/>
                    <a:pt x="2215" y="2024"/>
                  </a:cubicBezTo>
                  <a:lnTo>
                    <a:pt x="2215" y="203"/>
                  </a:lnTo>
                  <a:cubicBezTo>
                    <a:pt x="2215" y="84"/>
                    <a:pt x="2131" y="0"/>
                    <a:pt x="202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6"/>
            <p:cNvSpPr/>
            <p:nvPr/>
          </p:nvSpPr>
          <p:spPr>
            <a:xfrm>
              <a:off x="1166500" y="2330775"/>
              <a:ext cx="55700" cy="55675"/>
            </a:xfrm>
            <a:custGeom>
              <a:avLst/>
              <a:gdLst/>
              <a:ahLst/>
              <a:cxnLst/>
              <a:rect l="l" t="t" r="r" b="b"/>
              <a:pathLst>
                <a:path w="2228" h="2227" extrusionOk="0">
                  <a:moveTo>
                    <a:pt x="191" y="0"/>
                  </a:moveTo>
                  <a:cubicBezTo>
                    <a:pt x="84" y="0"/>
                    <a:pt x="1" y="84"/>
                    <a:pt x="1" y="203"/>
                  </a:cubicBezTo>
                  <a:lnTo>
                    <a:pt x="1" y="2024"/>
                  </a:lnTo>
                  <a:cubicBezTo>
                    <a:pt x="1" y="2132"/>
                    <a:pt x="84" y="2227"/>
                    <a:pt x="191" y="2227"/>
                  </a:cubicBezTo>
                  <a:lnTo>
                    <a:pt x="2025" y="2227"/>
                  </a:lnTo>
                  <a:cubicBezTo>
                    <a:pt x="2132" y="2227"/>
                    <a:pt x="2227" y="2132"/>
                    <a:pt x="2227" y="2024"/>
                  </a:cubicBezTo>
                  <a:lnTo>
                    <a:pt x="2227" y="203"/>
                  </a:lnTo>
                  <a:cubicBezTo>
                    <a:pt x="2227" y="84"/>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6"/>
            <p:cNvSpPr/>
            <p:nvPr/>
          </p:nvSpPr>
          <p:spPr>
            <a:xfrm>
              <a:off x="1244200" y="2330775"/>
              <a:ext cx="55675" cy="55675"/>
            </a:xfrm>
            <a:custGeom>
              <a:avLst/>
              <a:gdLst/>
              <a:ahLst/>
              <a:cxnLst/>
              <a:rect l="l" t="t" r="r" b="b"/>
              <a:pathLst>
                <a:path w="2227" h="2227" extrusionOk="0">
                  <a:moveTo>
                    <a:pt x="191" y="0"/>
                  </a:moveTo>
                  <a:cubicBezTo>
                    <a:pt x="83" y="0"/>
                    <a:pt x="0" y="84"/>
                    <a:pt x="0" y="203"/>
                  </a:cubicBezTo>
                  <a:lnTo>
                    <a:pt x="0" y="2024"/>
                  </a:lnTo>
                  <a:cubicBezTo>
                    <a:pt x="0" y="2132"/>
                    <a:pt x="83" y="2227"/>
                    <a:pt x="191" y="2227"/>
                  </a:cubicBezTo>
                  <a:lnTo>
                    <a:pt x="2024" y="2227"/>
                  </a:lnTo>
                  <a:cubicBezTo>
                    <a:pt x="2131" y="2227"/>
                    <a:pt x="2227" y="2132"/>
                    <a:pt x="2227" y="2024"/>
                  </a:cubicBezTo>
                  <a:lnTo>
                    <a:pt x="2227" y="203"/>
                  </a:lnTo>
                  <a:cubicBezTo>
                    <a:pt x="2227" y="84"/>
                    <a:pt x="2131" y="0"/>
                    <a:pt x="202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6"/>
            <p:cNvSpPr/>
            <p:nvPr/>
          </p:nvSpPr>
          <p:spPr>
            <a:xfrm>
              <a:off x="1321875" y="2330775"/>
              <a:ext cx="55700" cy="55675"/>
            </a:xfrm>
            <a:custGeom>
              <a:avLst/>
              <a:gdLst/>
              <a:ahLst/>
              <a:cxnLst/>
              <a:rect l="l" t="t" r="r" b="b"/>
              <a:pathLst>
                <a:path w="2228" h="2227" extrusionOk="0">
                  <a:moveTo>
                    <a:pt x="203" y="0"/>
                  </a:moveTo>
                  <a:cubicBezTo>
                    <a:pt x="96" y="0"/>
                    <a:pt x="1" y="84"/>
                    <a:pt x="1" y="203"/>
                  </a:cubicBezTo>
                  <a:lnTo>
                    <a:pt x="1" y="2024"/>
                  </a:lnTo>
                  <a:cubicBezTo>
                    <a:pt x="1" y="2132"/>
                    <a:pt x="96" y="2227"/>
                    <a:pt x="203" y="2227"/>
                  </a:cubicBezTo>
                  <a:lnTo>
                    <a:pt x="2037" y="2227"/>
                  </a:lnTo>
                  <a:cubicBezTo>
                    <a:pt x="2144" y="2227"/>
                    <a:pt x="2227" y="2132"/>
                    <a:pt x="2227" y="2024"/>
                  </a:cubicBezTo>
                  <a:lnTo>
                    <a:pt x="2227" y="203"/>
                  </a:lnTo>
                  <a:cubicBezTo>
                    <a:pt x="2227" y="84"/>
                    <a:pt x="2144" y="0"/>
                    <a:pt x="2037"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p:nvPr/>
          </p:nvSpPr>
          <p:spPr>
            <a:xfrm>
              <a:off x="1377550" y="2240875"/>
              <a:ext cx="77700" cy="145575"/>
            </a:xfrm>
            <a:custGeom>
              <a:avLst/>
              <a:gdLst/>
              <a:ahLst/>
              <a:cxnLst/>
              <a:rect l="l" t="t" r="r" b="b"/>
              <a:pathLst>
                <a:path w="3108" h="5823" extrusionOk="0">
                  <a:moveTo>
                    <a:pt x="655" y="1"/>
                  </a:moveTo>
                  <a:cubicBezTo>
                    <a:pt x="286" y="1"/>
                    <a:pt x="0" y="310"/>
                    <a:pt x="0" y="691"/>
                  </a:cubicBezTo>
                  <a:lnTo>
                    <a:pt x="0" y="1668"/>
                  </a:lnTo>
                  <a:cubicBezTo>
                    <a:pt x="0" y="2049"/>
                    <a:pt x="286" y="2358"/>
                    <a:pt x="655" y="2358"/>
                  </a:cubicBezTo>
                  <a:lnTo>
                    <a:pt x="893" y="2358"/>
                  </a:lnTo>
                  <a:lnTo>
                    <a:pt x="893" y="4954"/>
                  </a:lnTo>
                  <a:cubicBezTo>
                    <a:pt x="893" y="5430"/>
                    <a:pt x="1250" y="5823"/>
                    <a:pt x="1703" y="5823"/>
                  </a:cubicBezTo>
                  <a:lnTo>
                    <a:pt x="2298" y="5823"/>
                  </a:lnTo>
                  <a:cubicBezTo>
                    <a:pt x="2739" y="5823"/>
                    <a:pt x="3108" y="5430"/>
                    <a:pt x="3108" y="4954"/>
                  </a:cubicBezTo>
                  <a:lnTo>
                    <a:pt x="3108" y="1668"/>
                  </a:lnTo>
                  <a:lnTo>
                    <a:pt x="3108" y="1560"/>
                  </a:lnTo>
                  <a:lnTo>
                    <a:pt x="3108" y="691"/>
                  </a:lnTo>
                  <a:cubicBezTo>
                    <a:pt x="3108" y="310"/>
                    <a:pt x="2822" y="1"/>
                    <a:pt x="2453"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6"/>
            <p:cNvSpPr/>
            <p:nvPr/>
          </p:nvSpPr>
          <p:spPr>
            <a:xfrm>
              <a:off x="1244200" y="2420675"/>
              <a:ext cx="55675" cy="55675"/>
            </a:xfrm>
            <a:custGeom>
              <a:avLst/>
              <a:gdLst/>
              <a:ahLst/>
              <a:cxnLst/>
              <a:rect l="l" t="t" r="r" b="b"/>
              <a:pathLst>
                <a:path w="2227" h="2227" extrusionOk="0">
                  <a:moveTo>
                    <a:pt x="191" y="0"/>
                  </a:moveTo>
                  <a:cubicBezTo>
                    <a:pt x="83" y="0"/>
                    <a:pt x="0" y="95"/>
                    <a:pt x="0" y="203"/>
                  </a:cubicBezTo>
                  <a:lnTo>
                    <a:pt x="0" y="2024"/>
                  </a:lnTo>
                  <a:cubicBezTo>
                    <a:pt x="0" y="2131"/>
                    <a:pt x="83" y="2227"/>
                    <a:pt x="191" y="2227"/>
                  </a:cubicBezTo>
                  <a:lnTo>
                    <a:pt x="2024" y="2227"/>
                  </a:lnTo>
                  <a:cubicBezTo>
                    <a:pt x="2131" y="2227"/>
                    <a:pt x="2227" y="2131"/>
                    <a:pt x="2227" y="2024"/>
                  </a:cubicBezTo>
                  <a:lnTo>
                    <a:pt x="2227" y="203"/>
                  </a:lnTo>
                  <a:cubicBezTo>
                    <a:pt x="2227" y="95"/>
                    <a:pt x="2131" y="0"/>
                    <a:pt x="202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6"/>
            <p:cNvSpPr/>
            <p:nvPr/>
          </p:nvSpPr>
          <p:spPr>
            <a:xfrm>
              <a:off x="1321875" y="2420675"/>
              <a:ext cx="55700" cy="55675"/>
            </a:xfrm>
            <a:custGeom>
              <a:avLst/>
              <a:gdLst/>
              <a:ahLst/>
              <a:cxnLst/>
              <a:rect l="l" t="t" r="r" b="b"/>
              <a:pathLst>
                <a:path w="2228" h="2227" extrusionOk="0">
                  <a:moveTo>
                    <a:pt x="203" y="0"/>
                  </a:moveTo>
                  <a:cubicBezTo>
                    <a:pt x="96" y="0"/>
                    <a:pt x="1" y="95"/>
                    <a:pt x="1" y="203"/>
                  </a:cubicBezTo>
                  <a:lnTo>
                    <a:pt x="1" y="2024"/>
                  </a:lnTo>
                  <a:cubicBezTo>
                    <a:pt x="1" y="2131"/>
                    <a:pt x="96" y="2227"/>
                    <a:pt x="203" y="2227"/>
                  </a:cubicBezTo>
                  <a:lnTo>
                    <a:pt x="2037" y="2227"/>
                  </a:lnTo>
                  <a:cubicBezTo>
                    <a:pt x="2144" y="2227"/>
                    <a:pt x="2227" y="2131"/>
                    <a:pt x="2227" y="2024"/>
                  </a:cubicBezTo>
                  <a:lnTo>
                    <a:pt x="2227" y="203"/>
                  </a:lnTo>
                  <a:cubicBezTo>
                    <a:pt x="2227" y="95"/>
                    <a:pt x="2144" y="0"/>
                    <a:pt x="2037"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6"/>
            <p:cNvSpPr/>
            <p:nvPr/>
          </p:nvSpPr>
          <p:spPr>
            <a:xfrm>
              <a:off x="1399875" y="2420675"/>
              <a:ext cx="55375" cy="55675"/>
            </a:xfrm>
            <a:custGeom>
              <a:avLst/>
              <a:gdLst/>
              <a:ahLst/>
              <a:cxnLst/>
              <a:rect l="l" t="t" r="r" b="b"/>
              <a:pathLst>
                <a:path w="2215" h="2227" extrusionOk="0">
                  <a:moveTo>
                    <a:pt x="191" y="0"/>
                  </a:moveTo>
                  <a:cubicBezTo>
                    <a:pt x="83" y="0"/>
                    <a:pt x="0" y="95"/>
                    <a:pt x="0" y="203"/>
                  </a:cubicBezTo>
                  <a:lnTo>
                    <a:pt x="0" y="2024"/>
                  </a:lnTo>
                  <a:cubicBezTo>
                    <a:pt x="0" y="2131"/>
                    <a:pt x="83" y="2227"/>
                    <a:pt x="191" y="2227"/>
                  </a:cubicBezTo>
                  <a:lnTo>
                    <a:pt x="2024" y="2227"/>
                  </a:lnTo>
                  <a:cubicBezTo>
                    <a:pt x="2131" y="2227"/>
                    <a:pt x="2215" y="2131"/>
                    <a:pt x="2215" y="2024"/>
                  </a:cubicBezTo>
                  <a:lnTo>
                    <a:pt x="2215" y="203"/>
                  </a:lnTo>
                  <a:cubicBezTo>
                    <a:pt x="2215" y="95"/>
                    <a:pt x="2131" y="0"/>
                    <a:pt x="202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36"/>
          <p:cNvGrpSpPr/>
          <p:nvPr/>
        </p:nvGrpSpPr>
        <p:grpSpPr>
          <a:xfrm flipH="1">
            <a:off x="7744172" y="3783875"/>
            <a:ext cx="1256977" cy="1227202"/>
            <a:chOff x="2180272" y="-464800"/>
            <a:chExt cx="1256977" cy="1227202"/>
          </a:xfrm>
        </p:grpSpPr>
        <p:sp>
          <p:nvSpPr>
            <p:cNvPr id="563" name="Google Shape;563;p36"/>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6"/>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5" name="Google Shape;565;p36"/>
          <p:cNvGrpSpPr/>
          <p:nvPr/>
        </p:nvGrpSpPr>
        <p:grpSpPr>
          <a:xfrm rot="-2700000" flipH="1">
            <a:off x="7599152" y="258927"/>
            <a:ext cx="1139797" cy="1617797"/>
            <a:chOff x="1801400" y="1718664"/>
            <a:chExt cx="640972" cy="909778"/>
          </a:xfrm>
        </p:grpSpPr>
        <p:sp>
          <p:nvSpPr>
            <p:cNvPr id="566" name="Google Shape;566;p36"/>
            <p:cNvSpPr/>
            <p:nvPr/>
          </p:nvSpPr>
          <p:spPr>
            <a:xfrm>
              <a:off x="2087331" y="1718664"/>
              <a:ext cx="355041" cy="909778"/>
            </a:xfrm>
            <a:custGeom>
              <a:avLst/>
              <a:gdLst/>
              <a:ahLst/>
              <a:cxnLst/>
              <a:rect l="l" t="t" r="r" b="b"/>
              <a:pathLst>
                <a:path w="6180" h="15836" extrusionOk="0">
                  <a:moveTo>
                    <a:pt x="0" y="0"/>
                  </a:moveTo>
                  <a:lnTo>
                    <a:pt x="0" y="15836"/>
                  </a:lnTo>
                  <a:lnTo>
                    <a:pt x="1298" y="15836"/>
                  </a:lnTo>
                  <a:cubicBezTo>
                    <a:pt x="2417" y="15836"/>
                    <a:pt x="3418" y="15383"/>
                    <a:pt x="4251" y="14645"/>
                  </a:cubicBezTo>
                  <a:cubicBezTo>
                    <a:pt x="5525" y="13550"/>
                    <a:pt x="6180" y="11895"/>
                    <a:pt x="6180" y="10216"/>
                  </a:cubicBezTo>
                  <a:lnTo>
                    <a:pt x="6180" y="5608"/>
                  </a:lnTo>
                  <a:cubicBezTo>
                    <a:pt x="6180" y="3929"/>
                    <a:pt x="5525" y="2286"/>
                    <a:pt x="4251" y="1179"/>
                  </a:cubicBezTo>
                  <a:cubicBezTo>
                    <a:pt x="3418" y="441"/>
                    <a:pt x="2417" y="0"/>
                    <a:pt x="1298" y="0"/>
                  </a:cubicBezTo>
                  <a:close/>
                </a:path>
              </a:pathLst>
            </a:custGeom>
            <a:solidFill>
              <a:schemeClr val="accent1"/>
            </a:solid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6"/>
            <p:cNvSpPr/>
            <p:nvPr/>
          </p:nvSpPr>
          <p:spPr>
            <a:xfrm>
              <a:off x="1801400" y="1718664"/>
              <a:ext cx="560252" cy="909778"/>
            </a:xfrm>
            <a:custGeom>
              <a:avLst/>
              <a:gdLst/>
              <a:ahLst/>
              <a:cxnLst/>
              <a:rect l="l" t="t" r="r" b="b"/>
              <a:pathLst>
                <a:path w="9752" h="15836" extrusionOk="0">
                  <a:moveTo>
                    <a:pt x="4977" y="0"/>
                  </a:moveTo>
                  <a:cubicBezTo>
                    <a:pt x="2977" y="0"/>
                    <a:pt x="1227" y="1370"/>
                    <a:pt x="751" y="3310"/>
                  </a:cubicBezTo>
                  <a:cubicBezTo>
                    <a:pt x="13" y="6263"/>
                    <a:pt x="1" y="9347"/>
                    <a:pt x="810" y="12561"/>
                  </a:cubicBezTo>
                  <a:cubicBezTo>
                    <a:pt x="1287" y="14490"/>
                    <a:pt x="3037" y="15836"/>
                    <a:pt x="5025" y="15836"/>
                  </a:cubicBezTo>
                  <a:cubicBezTo>
                    <a:pt x="7692" y="15836"/>
                    <a:pt x="9752" y="13443"/>
                    <a:pt x="9323" y="10811"/>
                  </a:cubicBezTo>
                  <a:cubicBezTo>
                    <a:pt x="9002" y="8882"/>
                    <a:pt x="9002" y="6942"/>
                    <a:pt x="9323" y="5013"/>
                  </a:cubicBezTo>
                  <a:cubicBezTo>
                    <a:pt x="9752" y="2382"/>
                    <a:pt x="7692" y="0"/>
                    <a:pt x="5025" y="0"/>
                  </a:cubicBezTo>
                  <a:close/>
                </a:path>
              </a:pathLst>
            </a:custGeom>
            <a:solidFill>
              <a:schemeClr val="lt2"/>
            </a:solid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6"/>
            <p:cNvSpPr/>
            <p:nvPr/>
          </p:nvSpPr>
          <p:spPr>
            <a:xfrm>
              <a:off x="2058606" y="1718664"/>
              <a:ext cx="37687" cy="253814"/>
            </a:xfrm>
            <a:custGeom>
              <a:avLst/>
              <a:gdLst/>
              <a:ahLst/>
              <a:cxnLst/>
              <a:rect l="l" t="t" r="r" b="b"/>
              <a:pathLst>
                <a:path w="656" h="4418" extrusionOk="0">
                  <a:moveTo>
                    <a:pt x="655" y="0"/>
                  </a:moveTo>
                  <a:lnTo>
                    <a:pt x="655" y="0"/>
                  </a:lnTo>
                  <a:cubicBezTo>
                    <a:pt x="655" y="1"/>
                    <a:pt x="0" y="1894"/>
                    <a:pt x="60" y="4418"/>
                  </a:cubicBezTo>
                  <a:lnTo>
                    <a:pt x="655" y="0"/>
                  </a:lnTo>
                  <a:close/>
                </a:path>
              </a:pathLst>
            </a:cu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6"/>
            <p:cNvSpPr/>
            <p:nvPr/>
          </p:nvSpPr>
          <p:spPr>
            <a:xfrm>
              <a:off x="2058606" y="1718664"/>
              <a:ext cx="37687" cy="253814"/>
            </a:xfrm>
            <a:custGeom>
              <a:avLst/>
              <a:gdLst/>
              <a:ahLst/>
              <a:cxnLst/>
              <a:rect l="l" t="t" r="r" b="b"/>
              <a:pathLst>
                <a:path w="656" h="4418" fill="none" extrusionOk="0">
                  <a:moveTo>
                    <a:pt x="655" y="0"/>
                  </a:moveTo>
                  <a:cubicBezTo>
                    <a:pt x="655" y="0"/>
                    <a:pt x="0" y="1893"/>
                    <a:pt x="60" y="4418"/>
                  </a:cubicBezTo>
                </a:path>
              </a:pathLst>
            </a:custGeom>
            <a:no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pic>
        <p:nvPicPr>
          <p:cNvPr id="2000" name="Google Shape;2000;p67"/>
          <p:cNvPicPr preferRelativeResize="0"/>
          <p:nvPr/>
        </p:nvPicPr>
        <p:blipFill rotWithShape="1">
          <a:blip r:embed="rId3">
            <a:alphaModFix/>
          </a:blip>
          <a:srcRect l="9272" r="1569" b="2515"/>
          <a:stretch/>
        </p:blipFill>
        <p:spPr>
          <a:xfrm>
            <a:off x="602166" y="1004887"/>
            <a:ext cx="4849243" cy="2976164"/>
          </a:xfrm>
          <a:prstGeom prst="rect">
            <a:avLst/>
          </a:prstGeom>
          <a:noFill/>
          <a:ln>
            <a:noFill/>
          </a:ln>
        </p:spPr>
      </p:pic>
      <p:sp>
        <p:nvSpPr>
          <p:cNvPr id="2001" name="Google Shape;2001;p67"/>
          <p:cNvSpPr txBox="1">
            <a:spLocks noGrp="1"/>
          </p:cNvSpPr>
          <p:nvPr>
            <p:ph type="title"/>
          </p:nvPr>
        </p:nvSpPr>
        <p:spPr>
          <a:xfrm>
            <a:off x="5635275" y="713691"/>
            <a:ext cx="2794200" cy="118305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Compiler Introduction</a:t>
            </a:r>
            <a:endParaRPr/>
          </a:p>
        </p:txBody>
      </p:sp>
      <p:sp>
        <p:nvSpPr>
          <p:cNvPr id="2002" name="Google Shape;2002;p67"/>
          <p:cNvSpPr txBox="1">
            <a:spLocks noGrp="1"/>
          </p:cNvSpPr>
          <p:nvPr>
            <p:ph type="subTitle" idx="1"/>
          </p:nvPr>
        </p:nvSpPr>
        <p:spPr>
          <a:xfrm>
            <a:off x="5703470" y="1882726"/>
            <a:ext cx="3219628" cy="23491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Trình biên dịch, còn gọi là phần mềm biên dịch, là một chương trình máy tính làm công việc dịch một chuỗi các câu lệnh được viết bằng một ngôn ngữ lập trình, thành một chương trình tương đương nhưng ở dưới dạng một ngôn ngữ máy tính mới và thường là ngôn ngữ ở cấp thấp hơn, như ngôn ngữ máy.</a:t>
            </a:r>
            <a:endParaRPr/>
          </a:p>
        </p:txBody>
      </p:sp>
      <p:grpSp>
        <p:nvGrpSpPr>
          <p:cNvPr id="2003" name="Google Shape;2003;p67"/>
          <p:cNvGrpSpPr/>
          <p:nvPr/>
        </p:nvGrpSpPr>
        <p:grpSpPr>
          <a:xfrm>
            <a:off x="408878" y="854928"/>
            <a:ext cx="5225195" cy="3749180"/>
            <a:chOff x="713409" y="1097136"/>
            <a:chExt cx="3891167" cy="2949220"/>
          </a:xfrm>
        </p:grpSpPr>
        <p:sp>
          <p:nvSpPr>
            <p:cNvPr id="2004" name="Google Shape;2004;p67"/>
            <p:cNvSpPr/>
            <p:nvPr/>
          </p:nvSpPr>
          <p:spPr>
            <a:xfrm>
              <a:off x="2243875" y="3527623"/>
              <a:ext cx="830099" cy="518714"/>
            </a:xfrm>
            <a:custGeom>
              <a:avLst/>
              <a:gdLst/>
              <a:ahLst/>
              <a:cxnLst/>
              <a:rect l="l" t="t" r="r" b="b"/>
              <a:pathLst>
                <a:path w="7199" h="4194" extrusionOk="0">
                  <a:moveTo>
                    <a:pt x="1" y="1"/>
                  </a:moveTo>
                  <a:lnTo>
                    <a:pt x="1" y="4194"/>
                  </a:lnTo>
                  <a:lnTo>
                    <a:pt x="7198" y="4194"/>
                  </a:lnTo>
                  <a:lnTo>
                    <a:pt x="7198"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7"/>
            <p:cNvSpPr/>
            <p:nvPr/>
          </p:nvSpPr>
          <p:spPr>
            <a:xfrm>
              <a:off x="2006583" y="4003807"/>
              <a:ext cx="1305742" cy="42548"/>
            </a:xfrm>
            <a:custGeom>
              <a:avLst/>
              <a:gdLst/>
              <a:ahLst/>
              <a:cxnLst/>
              <a:rect l="l" t="t" r="r" b="b"/>
              <a:pathLst>
                <a:path w="11324" h="369" extrusionOk="0">
                  <a:moveTo>
                    <a:pt x="67" y="0"/>
                  </a:moveTo>
                  <a:cubicBezTo>
                    <a:pt x="25" y="0"/>
                    <a:pt x="0" y="34"/>
                    <a:pt x="0" y="67"/>
                  </a:cubicBezTo>
                  <a:lnTo>
                    <a:pt x="0" y="293"/>
                  </a:lnTo>
                  <a:cubicBezTo>
                    <a:pt x="0" y="335"/>
                    <a:pt x="25" y="369"/>
                    <a:pt x="67" y="369"/>
                  </a:cubicBezTo>
                  <a:lnTo>
                    <a:pt x="11248" y="369"/>
                  </a:lnTo>
                  <a:cubicBezTo>
                    <a:pt x="11290" y="369"/>
                    <a:pt x="11324" y="335"/>
                    <a:pt x="11324" y="293"/>
                  </a:cubicBezTo>
                  <a:lnTo>
                    <a:pt x="11324" y="67"/>
                  </a:lnTo>
                  <a:cubicBezTo>
                    <a:pt x="11324" y="34"/>
                    <a:pt x="11290" y="0"/>
                    <a:pt x="11248" y="0"/>
                  </a:cubicBez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7"/>
            <p:cNvSpPr/>
            <p:nvPr/>
          </p:nvSpPr>
          <p:spPr>
            <a:xfrm>
              <a:off x="713409" y="1097136"/>
              <a:ext cx="3891167" cy="2465736"/>
            </a:xfrm>
            <a:custGeom>
              <a:avLst/>
              <a:gdLst/>
              <a:ahLst/>
              <a:cxnLst/>
              <a:rect l="l" t="t" r="r" b="b"/>
              <a:pathLst>
                <a:path w="33746" h="21384" extrusionOk="0">
                  <a:moveTo>
                    <a:pt x="32548" y="1021"/>
                  </a:moveTo>
                  <a:lnTo>
                    <a:pt x="32548" y="20362"/>
                  </a:lnTo>
                  <a:lnTo>
                    <a:pt x="1197" y="20362"/>
                  </a:lnTo>
                  <a:lnTo>
                    <a:pt x="1197" y="1021"/>
                  </a:lnTo>
                  <a:close/>
                  <a:moveTo>
                    <a:pt x="477" y="0"/>
                  </a:moveTo>
                  <a:cubicBezTo>
                    <a:pt x="210" y="0"/>
                    <a:pt x="0" y="209"/>
                    <a:pt x="0" y="477"/>
                  </a:cubicBezTo>
                  <a:lnTo>
                    <a:pt x="0" y="20906"/>
                  </a:lnTo>
                  <a:cubicBezTo>
                    <a:pt x="0" y="21174"/>
                    <a:pt x="218" y="21384"/>
                    <a:pt x="477" y="21384"/>
                  </a:cubicBezTo>
                  <a:lnTo>
                    <a:pt x="33268" y="21384"/>
                  </a:lnTo>
                  <a:cubicBezTo>
                    <a:pt x="33536" y="21384"/>
                    <a:pt x="33745" y="21166"/>
                    <a:pt x="33745" y="20906"/>
                  </a:cubicBezTo>
                  <a:lnTo>
                    <a:pt x="33745" y="477"/>
                  </a:lnTo>
                  <a:cubicBezTo>
                    <a:pt x="33745" y="209"/>
                    <a:pt x="33536" y="0"/>
                    <a:pt x="33268" y="0"/>
                  </a:cubicBez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7" name="Google Shape;2007;p67"/>
          <p:cNvSpPr/>
          <p:nvPr/>
        </p:nvSpPr>
        <p:spPr>
          <a:xfrm>
            <a:off x="8556614" y="1305221"/>
            <a:ext cx="299490" cy="33514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8" name="Google Shape;2008;p67"/>
          <p:cNvGrpSpPr/>
          <p:nvPr/>
        </p:nvGrpSpPr>
        <p:grpSpPr>
          <a:xfrm>
            <a:off x="7876908" y="-74070"/>
            <a:ext cx="1105134" cy="1078956"/>
            <a:chOff x="2180272" y="-464800"/>
            <a:chExt cx="1256977" cy="1227202"/>
          </a:xfrm>
        </p:grpSpPr>
        <p:sp>
          <p:nvSpPr>
            <p:cNvPr id="2009" name="Google Shape;2009;p67"/>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7"/>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1" name="Google Shape;2011;p67"/>
          <p:cNvSpPr/>
          <p:nvPr/>
        </p:nvSpPr>
        <p:spPr>
          <a:xfrm>
            <a:off x="5451410" y="405188"/>
            <a:ext cx="299490" cy="33514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2" name="Google Shape;2012;p67"/>
          <p:cNvGrpSpPr/>
          <p:nvPr/>
        </p:nvGrpSpPr>
        <p:grpSpPr>
          <a:xfrm flipH="1">
            <a:off x="-36874" y="1882727"/>
            <a:ext cx="1105134" cy="1078956"/>
            <a:chOff x="2180272" y="-464800"/>
            <a:chExt cx="1256977" cy="1227202"/>
          </a:xfrm>
        </p:grpSpPr>
        <p:sp>
          <p:nvSpPr>
            <p:cNvPr id="2013" name="Google Shape;2013;p67"/>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7"/>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002">
                                            <p:txEl>
                                              <p:pRg st="0" end="0"/>
                                            </p:txEl>
                                          </p:spTgt>
                                        </p:tgtEl>
                                        <p:attrNameLst>
                                          <p:attrName>style.visibility</p:attrName>
                                        </p:attrNameLst>
                                      </p:cBhvr>
                                      <p:to>
                                        <p:strVal val="visible"/>
                                      </p:to>
                                    </p:set>
                                    <p:animEffect transition="in" filter="wheel(1)">
                                      <p:cBhvr>
                                        <p:cTn id="7" dur="2000"/>
                                        <p:tgtEl>
                                          <p:spTgt spid="200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8AE6B83-B633-570E-9BF6-EA25F54F9FE8}"/>
              </a:ext>
            </a:extLst>
          </p:cNvPr>
          <p:cNvSpPr>
            <a:spLocks noGrp="1"/>
          </p:cNvSpPr>
          <p:nvPr>
            <p:ph type="title"/>
          </p:nvPr>
        </p:nvSpPr>
        <p:spPr>
          <a:xfrm>
            <a:off x="349405" y="200721"/>
            <a:ext cx="6043114" cy="624469"/>
          </a:xfrm>
        </p:spPr>
        <p:txBody>
          <a:bodyPr/>
          <a:lstStyle/>
          <a:p>
            <a:r>
              <a:rPr lang="vi-VN"/>
              <a:t>Compiler structure </a:t>
            </a:r>
            <a:endParaRPr lang="en-GB"/>
          </a:p>
        </p:txBody>
      </p:sp>
      <p:graphicFrame>
        <p:nvGraphicFramePr>
          <p:cNvPr id="7" name="Sơ đồ 6">
            <a:extLst>
              <a:ext uri="{FF2B5EF4-FFF2-40B4-BE49-F238E27FC236}">
                <a16:creationId xmlns:a16="http://schemas.microsoft.com/office/drawing/2014/main" id="{048FE5CC-DB9A-A63A-C9C4-9C6E8B93C511}"/>
              </a:ext>
            </a:extLst>
          </p:cNvPr>
          <p:cNvGraphicFramePr/>
          <p:nvPr>
            <p:extLst>
              <p:ext uri="{D42A27DB-BD31-4B8C-83A1-F6EECF244321}">
                <p14:modId xmlns:p14="http://schemas.microsoft.com/office/powerpoint/2010/main" val="2576941142"/>
              </p:ext>
            </p:extLst>
          </p:nvPr>
        </p:nvGraphicFramePr>
        <p:xfrm>
          <a:off x="892097" y="906966"/>
          <a:ext cx="6794809" cy="37681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Mũi tên: Xuống 7">
            <a:extLst>
              <a:ext uri="{FF2B5EF4-FFF2-40B4-BE49-F238E27FC236}">
                <a16:creationId xmlns:a16="http://schemas.microsoft.com/office/drawing/2014/main" id="{B62922D6-552D-31E3-E466-7115F9B41645}"/>
              </a:ext>
            </a:extLst>
          </p:cNvPr>
          <p:cNvSpPr/>
          <p:nvPr/>
        </p:nvSpPr>
        <p:spPr>
          <a:xfrm>
            <a:off x="4690946" y="906966"/>
            <a:ext cx="89210" cy="3196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Hộp Văn bản 8">
            <a:extLst>
              <a:ext uri="{FF2B5EF4-FFF2-40B4-BE49-F238E27FC236}">
                <a16:creationId xmlns:a16="http://schemas.microsoft.com/office/drawing/2014/main" id="{C55A820F-A111-EFCF-7DC0-4AA3EE39FEBC}"/>
              </a:ext>
            </a:extLst>
          </p:cNvPr>
          <p:cNvSpPr txBox="1"/>
          <p:nvPr/>
        </p:nvSpPr>
        <p:spPr>
          <a:xfrm>
            <a:off x="4252332" y="558301"/>
            <a:ext cx="1077951" cy="307777"/>
          </a:xfrm>
          <a:prstGeom prst="rect">
            <a:avLst/>
          </a:prstGeom>
          <a:noFill/>
        </p:spPr>
        <p:txBody>
          <a:bodyPr wrap="square" rtlCol="0">
            <a:spAutoFit/>
          </a:bodyPr>
          <a:lstStyle/>
          <a:p>
            <a:r>
              <a:rPr lang="vi-VN"/>
              <a:t>Mã nguồn</a:t>
            </a:r>
            <a:endParaRPr lang="en-GB"/>
          </a:p>
        </p:txBody>
      </p:sp>
      <p:sp>
        <p:nvSpPr>
          <p:cNvPr id="11" name="Mũi tên: Cong 10">
            <a:extLst>
              <a:ext uri="{FF2B5EF4-FFF2-40B4-BE49-F238E27FC236}">
                <a16:creationId xmlns:a16="http://schemas.microsoft.com/office/drawing/2014/main" id="{E6CC82EF-84DC-CCFE-E137-06DC16B40207}"/>
              </a:ext>
            </a:extLst>
          </p:cNvPr>
          <p:cNvSpPr/>
          <p:nvPr/>
        </p:nvSpPr>
        <p:spPr>
          <a:xfrm rot="10800000">
            <a:off x="4653774" y="4329272"/>
            <a:ext cx="163553" cy="28203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2" name="Hộp Văn bản 11">
            <a:extLst>
              <a:ext uri="{FF2B5EF4-FFF2-40B4-BE49-F238E27FC236}">
                <a16:creationId xmlns:a16="http://schemas.microsoft.com/office/drawing/2014/main" id="{A5C1E317-37E6-4A67-B95A-27369A8A7E40}"/>
              </a:ext>
            </a:extLst>
          </p:cNvPr>
          <p:cNvSpPr txBox="1"/>
          <p:nvPr/>
        </p:nvSpPr>
        <p:spPr>
          <a:xfrm>
            <a:off x="3865753" y="4408260"/>
            <a:ext cx="1085388" cy="307777"/>
          </a:xfrm>
          <a:prstGeom prst="rect">
            <a:avLst/>
          </a:prstGeom>
          <a:noFill/>
        </p:spPr>
        <p:txBody>
          <a:bodyPr wrap="square" rtlCol="0">
            <a:spAutoFit/>
          </a:bodyPr>
          <a:lstStyle/>
          <a:p>
            <a:r>
              <a:rPr lang="vi-VN"/>
              <a:t>Mã đích</a:t>
            </a:r>
            <a:endParaRPr lang="en-GB"/>
          </a:p>
        </p:txBody>
      </p:sp>
    </p:spTree>
    <p:extLst>
      <p:ext uri="{BB962C8B-B14F-4D97-AF65-F5344CB8AC3E}">
        <p14:creationId xmlns:p14="http://schemas.microsoft.com/office/powerpoint/2010/main" val="3053882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23"/>
        <p:cNvGrpSpPr/>
        <p:nvPr/>
      </p:nvGrpSpPr>
      <p:grpSpPr>
        <a:xfrm>
          <a:off x="0" y="0"/>
          <a:ext cx="0" cy="0"/>
          <a:chOff x="0" y="0"/>
          <a:chExt cx="0" cy="0"/>
        </a:xfrm>
      </p:grpSpPr>
      <p:grpSp>
        <p:nvGrpSpPr>
          <p:cNvPr id="1224" name="Google Shape;1224;p54"/>
          <p:cNvGrpSpPr/>
          <p:nvPr/>
        </p:nvGrpSpPr>
        <p:grpSpPr>
          <a:xfrm>
            <a:off x="2273922" y="2743575"/>
            <a:ext cx="4596159" cy="1860527"/>
            <a:chOff x="-240953" y="1217413"/>
            <a:chExt cx="4596159" cy="1860527"/>
          </a:xfrm>
        </p:grpSpPr>
        <p:grpSp>
          <p:nvGrpSpPr>
            <p:cNvPr id="1225" name="Google Shape;1225;p54"/>
            <p:cNvGrpSpPr/>
            <p:nvPr/>
          </p:nvGrpSpPr>
          <p:grpSpPr>
            <a:xfrm>
              <a:off x="-240953" y="1217413"/>
              <a:ext cx="4596159" cy="1860527"/>
              <a:chOff x="-33315" y="637810"/>
              <a:chExt cx="8464381" cy="1849798"/>
            </a:xfrm>
          </p:grpSpPr>
          <p:sp>
            <p:nvSpPr>
              <p:cNvPr id="1226" name="Google Shape;1226;p54"/>
              <p:cNvSpPr/>
              <p:nvPr/>
            </p:nvSpPr>
            <p:spPr>
              <a:xfrm>
                <a:off x="-33315" y="963608"/>
                <a:ext cx="8463900" cy="1524000"/>
              </a:xfrm>
              <a:prstGeom prst="rect">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4"/>
              <p:cNvSpPr/>
              <p:nvPr/>
            </p:nvSpPr>
            <p:spPr>
              <a:xfrm>
                <a:off x="-32834" y="637810"/>
                <a:ext cx="8463900" cy="330300"/>
              </a:xfrm>
              <a:prstGeom prst="round2SameRect">
                <a:avLst>
                  <a:gd name="adj1" fmla="val 0"/>
                  <a:gd name="adj2" fmla="val 0"/>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8" name="Google Shape;1228;p54"/>
            <p:cNvGrpSpPr/>
            <p:nvPr/>
          </p:nvGrpSpPr>
          <p:grpSpPr>
            <a:xfrm>
              <a:off x="3439778" y="1308429"/>
              <a:ext cx="784907" cy="155297"/>
              <a:chOff x="7189925" y="928775"/>
              <a:chExt cx="699000" cy="138300"/>
            </a:xfrm>
          </p:grpSpPr>
          <p:sp>
            <p:nvSpPr>
              <p:cNvPr id="1229" name="Google Shape;1229;p54"/>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4"/>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4"/>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32" name="Google Shape;1232;p54"/>
          <p:cNvSpPr txBox="1">
            <a:spLocks noGrp="1"/>
          </p:cNvSpPr>
          <p:nvPr>
            <p:ph type="body" idx="1"/>
          </p:nvPr>
        </p:nvSpPr>
        <p:spPr>
          <a:xfrm>
            <a:off x="2661600" y="3300600"/>
            <a:ext cx="3820800" cy="104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t>Lexical and syntax analysis</a:t>
            </a:r>
            <a:endParaRPr/>
          </a:p>
        </p:txBody>
      </p:sp>
      <p:sp>
        <p:nvSpPr>
          <p:cNvPr id="1233" name="Google Shape;1233;p54"/>
          <p:cNvSpPr/>
          <p:nvPr/>
        </p:nvSpPr>
        <p:spPr>
          <a:xfrm>
            <a:off x="7065472" y="3506263"/>
            <a:ext cx="299490" cy="33514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4" name="Google Shape;1234;p54"/>
          <p:cNvGrpSpPr/>
          <p:nvPr/>
        </p:nvGrpSpPr>
        <p:grpSpPr>
          <a:xfrm>
            <a:off x="1560169" y="2590954"/>
            <a:ext cx="1206195" cy="1177623"/>
            <a:chOff x="2180272" y="-464800"/>
            <a:chExt cx="1256977" cy="1227202"/>
          </a:xfrm>
        </p:grpSpPr>
        <p:sp>
          <p:nvSpPr>
            <p:cNvPr id="1235" name="Google Shape;1235;p54"/>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4"/>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7" name="Google Shape;1237;p54"/>
          <p:cNvSpPr/>
          <p:nvPr/>
        </p:nvSpPr>
        <p:spPr>
          <a:xfrm>
            <a:off x="1260697" y="3979238"/>
            <a:ext cx="299490" cy="33514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8" name="Google Shape;1238;p54"/>
          <p:cNvGrpSpPr/>
          <p:nvPr/>
        </p:nvGrpSpPr>
        <p:grpSpPr>
          <a:xfrm>
            <a:off x="6564869" y="4179277"/>
            <a:ext cx="1300688" cy="673500"/>
            <a:chOff x="6691856" y="4179277"/>
            <a:chExt cx="1300688" cy="673500"/>
          </a:xfrm>
        </p:grpSpPr>
        <p:sp>
          <p:nvSpPr>
            <p:cNvPr id="1239" name="Google Shape;1239;p54"/>
            <p:cNvSpPr/>
            <p:nvPr/>
          </p:nvSpPr>
          <p:spPr>
            <a:xfrm rot="-1917045" flipH="1">
              <a:off x="7478627" y="4243947"/>
              <a:ext cx="400234" cy="544161"/>
            </a:xfrm>
            <a:prstGeom prst="upArrow">
              <a:avLst>
                <a:gd name="adj1" fmla="val 25005"/>
                <a:gd name="adj2" fmla="val 100000"/>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4"/>
            <p:cNvSpPr/>
            <p:nvPr/>
          </p:nvSpPr>
          <p:spPr>
            <a:xfrm rot="-1917045" flipH="1">
              <a:off x="7250027" y="4243947"/>
              <a:ext cx="400234" cy="544161"/>
            </a:xfrm>
            <a:prstGeom prst="upArrow">
              <a:avLst>
                <a:gd name="adj1" fmla="val 25005"/>
                <a:gd name="adj2" fmla="val 100000"/>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4"/>
            <p:cNvSpPr/>
            <p:nvPr/>
          </p:nvSpPr>
          <p:spPr>
            <a:xfrm rot="-1917045" flipH="1">
              <a:off x="7015089" y="4243947"/>
              <a:ext cx="400234" cy="544161"/>
            </a:xfrm>
            <a:prstGeom prst="upArrow">
              <a:avLst>
                <a:gd name="adj1" fmla="val 25005"/>
                <a:gd name="adj2" fmla="val 100000"/>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4"/>
            <p:cNvSpPr/>
            <p:nvPr/>
          </p:nvSpPr>
          <p:spPr>
            <a:xfrm rot="-1917045" flipH="1">
              <a:off x="6805539" y="4243947"/>
              <a:ext cx="400234" cy="544161"/>
            </a:xfrm>
            <a:prstGeom prst="upArrow">
              <a:avLst>
                <a:gd name="adj1" fmla="val 25005"/>
                <a:gd name="adj2" fmla="val 100000"/>
              </a:avLst>
            </a:prstGeom>
            <a:solidFill>
              <a:schemeClr val="accent4"/>
            </a:solidFill>
            <a:ln w="28575" cap="flat" cmpd="sng">
              <a:solidFill>
                <a:schemeClr val="lt1"/>
              </a:solidFill>
              <a:prstDash val="solid"/>
              <a:round/>
              <a:headEnd type="none" w="sm" len="sm"/>
              <a:tailEnd type="none" w="sm" len="sm"/>
            </a:ln>
            <a:effectLst>
              <a:outerShdw dist="85725" dir="3000000" algn="bl" rotWithShape="0">
                <a:schemeClr val="lt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Hình ảnh 1">
            <a:extLst>
              <a:ext uri="{FF2B5EF4-FFF2-40B4-BE49-F238E27FC236}">
                <a16:creationId xmlns:a16="http://schemas.microsoft.com/office/drawing/2014/main" id="{1BE52EE8-C34D-33A3-54AE-E28892E35469}"/>
              </a:ext>
            </a:extLst>
          </p:cNvPr>
          <p:cNvPicPr>
            <a:picLocks noChangeAspect="1"/>
          </p:cNvPicPr>
          <p:nvPr/>
        </p:nvPicPr>
        <p:blipFill>
          <a:blip r:embed="rId4"/>
          <a:stretch>
            <a:fillRect/>
          </a:stretch>
        </p:blipFill>
        <p:spPr>
          <a:xfrm>
            <a:off x="2273661" y="4314383"/>
            <a:ext cx="1457070" cy="68890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6"/>
          <p:cNvSpPr txBox="1">
            <a:spLocks noGrp="1"/>
          </p:cNvSpPr>
          <p:nvPr>
            <p:ph type="title"/>
          </p:nvPr>
        </p:nvSpPr>
        <p:spPr>
          <a:xfrm>
            <a:off x="71327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What is this topic about</a:t>
            </a:r>
            <a:endParaRPr/>
          </a:p>
        </p:txBody>
      </p:sp>
      <p:sp>
        <p:nvSpPr>
          <p:cNvPr id="854" name="Google Shape;854;p46"/>
          <p:cNvSpPr txBox="1">
            <a:spLocks noGrp="1"/>
          </p:cNvSpPr>
          <p:nvPr>
            <p:ph type="title" idx="2"/>
          </p:nvPr>
        </p:nvSpPr>
        <p:spPr>
          <a:xfrm>
            <a:off x="714750" y="3318975"/>
            <a:ext cx="2478000" cy="46044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Definition</a:t>
            </a:r>
            <a:endParaRPr/>
          </a:p>
        </p:txBody>
      </p:sp>
      <p:sp>
        <p:nvSpPr>
          <p:cNvPr id="856" name="Google Shape;856;p46"/>
          <p:cNvSpPr txBox="1">
            <a:spLocks noGrp="1"/>
          </p:cNvSpPr>
          <p:nvPr>
            <p:ph type="title" idx="4"/>
          </p:nvPr>
        </p:nvSpPr>
        <p:spPr>
          <a:xfrm>
            <a:off x="5951424" y="3273048"/>
            <a:ext cx="2478000" cy="74132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How to build a parser</a:t>
            </a:r>
            <a:endParaRPr/>
          </a:p>
        </p:txBody>
      </p:sp>
      <p:sp>
        <p:nvSpPr>
          <p:cNvPr id="858" name="Google Shape;858;p46"/>
          <p:cNvSpPr txBox="1">
            <a:spLocks noGrp="1"/>
          </p:cNvSpPr>
          <p:nvPr>
            <p:ph type="title" idx="6"/>
          </p:nvPr>
        </p:nvSpPr>
        <p:spPr>
          <a:xfrm>
            <a:off x="3420690" y="3244652"/>
            <a:ext cx="2478000" cy="73486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Bottom-up technique</a:t>
            </a:r>
            <a:endParaRPr/>
          </a:p>
        </p:txBody>
      </p:sp>
      <p:sp>
        <p:nvSpPr>
          <p:cNvPr id="859" name="Google Shape;859;p46"/>
          <p:cNvSpPr/>
          <p:nvPr/>
        </p:nvSpPr>
        <p:spPr>
          <a:xfrm>
            <a:off x="538163" y="1979341"/>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6"/>
          <p:cNvSpPr/>
          <p:nvPr/>
        </p:nvSpPr>
        <p:spPr>
          <a:xfrm>
            <a:off x="3238772" y="2817801"/>
            <a:ext cx="299490" cy="33514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6"/>
          <p:cNvSpPr/>
          <p:nvPr/>
        </p:nvSpPr>
        <p:spPr>
          <a:xfrm>
            <a:off x="8430897" y="1388351"/>
            <a:ext cx="299490" cy="33514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2" name="Google Shape;862;p46"/>
          <p:cNvGrpSpPr/>
          <p:nvPr/>
        </p:nvGrpSpPr>
        <p:grpSpPr>
          <a:xfrm>
            <a:off x="1440544" y="1661609"/>
            <a:ext cx="1026600" cy="1156193"/>
            <a:chOff x="1440544" y="1661609"/>
            <a:chExt cx="1026600" cy="1156193"/>
          </a:xfrm>
        </p:grpSpPr>
        <p:sp>
          <p:nvSpPr>
            <p:cNvPr id="863" name="Google Shape;863;p46"/>
            <p:cNvSpPr/>
            <p:nvPr/>
          </p:nvSpPr>
          <p:spPr>
            <a:xfrm>
              <a:off x="1440544" y="1791313"/>
              <a:ext cx="1026489" cy="1026489"/>
            </a:xfrm>
            <a:prstGeom prst="roundRect">
              <a:avLst>
                <a:gd name="adj" fmla="val 10841"/>
              </a:avLst>
            </a:prstGeom>
            <a:solidFill>
              <a:schemeClr val="dk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6"/>
            <p:cNvSpPr/>
            <p:nvPr/>
          </p:nvSpPr>
          <p:spPr>
            <a:xfrm>
              <a:off x="1440544" y="1661609"/>
              <a:ext cx="1026600" cy="1026600"/>
            </a:xfrm>
            <a:prstGeom prst="roundRect">
              <a:avLst>
                <a:gd name="adj" fmla="val 10841"/>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lt1"/>
                </a:solidFill>
                <a:latin typeface="Fredoka One"/>
                <a:ea typeface="Fredoka One"/>
                <a:cs typeface="Fredoka One"/>
                <a:sym typeface="Fredoka One"/>
              </a:endParaRPr>
            </a:p>
          </p:txBody>
        </p:sp>
      </p:grpSp>
      <p:grpSp>
        <p:nvGrpSpPr>
          <p:cNvPr id="865" name="Google Shape;865;p46"/>
          <p:cNvGrpSpPr/>
          <p:nvPr/>
        </p:nvGrpSpPr>
        <p:grpSpPr>
          <a:xfrm>
            <a:off x="4058751" y="1633213"/>
            <a:ext cx="1026600" cy="1156193"/>
            <a:chOff x="4058843" y="1661609"/>
            <a:chExt cx="1026600" cy="1156193"/>
          </a:xfrm>
        </p:grpSpPr>
        <p:sp>
          <p:nvSpPr>
            <p:cNvPr id="866" name="Google Shape;866;p46"/>
            <p:cNvSpPr/>
            <p:nvPr/>
          </p:nvSpPr>
          <p:spPr>
            <a:xfrm>
              <a:off x="4058843" y="1791313"/>
              <a:ext cx="1026489" cy="1026489"/>
            </a:xfrm>
            <a:prstGeom prst="roundRect">
              <a:avLst>
                <a:gd name="adj" fmla="val 10841"/>
              </a:avLst>
            </a:prstGeom>
            <a:solidFill>
              <a:schemeClr val="dk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6"/>
            <p:cNvSpPr/>
            <p:nvPr/>
          </p:nvSpPr>
          <p:spPr>
            <a:xfrm>
              <a:off x="4058843" y="1661609"/>
              <a:ext cx="1026600" cy="1026600"/>
            </a:xfrm>
            <a:prstGeom prst="roundRect">
              <a:avLst>
                <a:gd name="adj" fmla="val 10841"/>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lt1"/>
                </a:solidFill>
                <a:latin typeface="Fredoka One"/>
                <a:ea typeface="Fredoka One"/>
                <a:cs typeface="Fredoka One"/>
                <a:sym typeface="Fredoka One"/>
              </a:endParaRPr>
            </a:p>
          </p:txBody>
        </p:sp>
      </p:grpSp>
      <p:grpSp>
        <p:nvGrpSpPr>
          <p:cNvPr id="868" name="Google Shape;868;p46"/>
          <p:cNvGrpSpPr/>
          <p:nvPr/>
        </p:nvGrpSpPr>
        <p:grpSpPr>
          <a:xfrm>
            <a:off x="6677180" y="1661609"/>
            <a:ext cx="1026600" cy="1156193"/>
            <a:chOff x="6677180" y="1661609"/>
            <a:chExt cx="1026600" cy="1156193"/>
          </a:xfrm>
        </p:grpSpPr>
        <p:sp>
          <p:nvSpPr>
            <p:cNvPr id="869" name="Google Shape;869;p46"/>
            <p:cNvSpPr/>
            <p:nvPr/>
          </p:nvSpPr>
          <p:spPr>
            <a:xfrm>
              <a:off x="6677180" y="1791313"/>
              <a:ext cx="1026489" cy="1026489"/>
            </a:xfrm>
            <a:prstGeom prst="roundRect">
              <a:avLst>
                <a:gd name="adj" fmla="val 10841"/>
              </a:avLst>
            </a:prstGeom>
            <a:solidFill>
              <a:schemeClr val="dk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6"/>
            <p:cNvSpPr/>
            <p:nvPr/>
          </p:nvSpPr>
          <p:spPr>
            <a:xfrm>
              <a:off x="6677180" y="1661609"/>
              <a:ext cx="1026600" cy="1026600"/>
            </a:xfrm>
            <a:prstGeom prst="roundRect">
              <a:avLst>
                <a:gd name="adj" fmla="val 10841"/>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lt1"/>
                </a:solidFill>
                <a:latin typeface="Fredoka One"/>
                <a:ea typeface="Fredoka One"/>
                <a:cs typeface="Fredoka One"/>
                <a:sym typeface="Fredoka One"/>
              </a:endParaRPr>
            </a:p>
          </p:txBody>
        </p:sp>
      </p:grpSp>
      <p:grpSp>
        <p:nvGrpSpPr>
          <p:cNvPr id="871" name="Google Shape;871;p46"/>
          <p:cNvGrpSpPr/>
          <p:nvPr/>
        </p:nvGrpSpPr>
        <p:grpSpPr>
          <a:xfrm>
            <a:off x="5951431" y="1193654"/>
            <a:ext cx="1206195" cy="1177623"/>
            <a:chOff x="2180272" y="-464800"/>
            <a:chExt cx="1256977" cy="1227202"/>
          </a:xfrm>
        </p:grpSpPr>
        <p:sp>
          <p:nvSpPr>
            <p:cNvPr id="872" name="Google Shape;872;p46"/>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6"/>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46"/>
          <p:cNvGrpSpPr/>
          <p:nvPr/>
        </p:nvGrpSpPr>
        <p:grpSpPr>
          <a:xfrm>
            <a:off x="4361690" y="1989543"/>
            <a:ext cx="420796" cy="370732"/>
            <a:chOff x="-3137650" y="2067900"/>
            <a:chExt cx="291450" cy="256775"/>
          </a:xfrm>
        </p:grpSpPr>
        <p:sp>
          <p:nvSpPr>
            <p:cNvPr id="875" name="Google Shape;875;p46"/>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6"/>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6"/>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8" name="Google Shape;878;p46"/>
          <p:cNvSpPr/>
          <p:nvPr/>
        </p:nvSpPr>
        <p:spPr>
          <a:xfrm>
            <a:off x="6990838" y="1963374"/>
            <a:ext cx="399175" cy="423069"/>
          </a:xfrm>
          <a:custGeom>
            <a:avLst/>
            <a:gdLst/>
            <a:ahLst/>
            <a:cxnLst/>
            <a:rect l="l" t="t" r="r" b="b"/>
            <a:pathLst>
              <a:path w="11059" h="11721" extrusionOk="0">
                <a:moveTo>
                  <a:pt x="1418" y="693"/>
                </a:moveTo>
                <a:lnTo>
                  <a:pt x="1418" y="1387"/>
                </a:lnTo>
                <a:lnTo>
                  <a:pt x="725" y="1387"/>
                </a:lnTo>
                <a:lnTo>
                  <a:pt x="725" y="693"/>
                </a:lnTo>
                <a:close/>
                <a:moveTo>
                  <a:pt x="9011" y="693"/>
                </a:moveTo>
                <a:lnTo>
                  <a:pt x="9011" y="1387"/>
                </a:lnTo>
                <a:lnTo>
                  <a:pt x="8349" y="1387"/>
                </a:lnTo>
                <a:lnTo>
                  <a:pt x="8349" y="693"/>
                </a:lnTo>
                <a:close/>
                <a:moveTo>
                  <a:pt x="7656" y="1324"/>
                </a:moveTo>
                <a:lnTo>
                  <a:pt x="7656" y="1670"/>
                </a:lnTo>
                <a:cubicBezTo>
                  <a:pt x="7656" y="1891"/>
                  <a:pt x="7813" y="2048"/>
                  <a:pt x="8034" y="2048"/>
                </a:cubicBezTo>
                <a:lnTo>
                  <a:pt x="8381" y="2048"/>
                </a:lnTo>
                <a:lnTo>
                  <a:pt x="8381" y="4222"/>
                </a:lnTo>
                <a:cubicBezTo>
                  <a:pt x="8255" y="4253"/>
                  <a:pt x="8160" y="4316"/>
                  <a:pt x="8034" y="4411"/>
                </a:cubicBezTo>
                <a:cubicBezTo>
                  <a:pt x="7845" y="4243"/>
                  <a:pt x="7614" y="4159"/>
                  <a:pt x="7369" y="4159"/>
                </a:cubicBezTo>
                <a:cubicBezTo>
                  <a:pt x="7246" y="4159"/>
                  <a:pt x="7120" y="4180"/>
                  <a:pt x="6994" y="4222"/>
                </a:cubicBezTo>
                <a:lnTo>
                  <a:pt x="6994" y="3088"/>
                </a:lnTo>
                <a:cubicBezTo>
                  <a:pt x="6994" y="2552"/>
                  <a:pt x="6522" y="2080"/>
                  <a:pt x="5986" y="2080"/>
                </a:cubicBezTo>
                <a:cubicBezTo>
                  <a:pt x="5419" y="2080"/>
                  <a:pt x="4947" y="2552"/>
                  <a:pt x="4947" y="3088"/>
                </a:cubicBezTo>
                <a:lnTo>
                  <a:pt x="4947" y="6459"/>
                </a:lnTo>
                <a:lnTo>
                  <a:pt x="4789" y="6301"/>
                </a:lnTo>
                <a:cubicBezTo>
                  <a:pt x="4600" y="6097"/>
                  <a:pt x="4340" y="5994"/>
                  <a:pt x="4076" y="5994"/>
                </a:cubicBezTo>
                <a:cubicBezTo>
                  <a:pt x="3812" y="5994"/>
                  <a:pt x="3545" y="6097"/>
                  <a:pt x="3340" y="6301"/>
                </a:cubicBezTo>
                <a:cubicBezTo>
                  <a:pt x="2962" y="6679"/>
                  <a:pt x="2962" y="7341"/>
                  <a:pt x="3340" y="7751"/>
                </a:cubicBezTo>
                <a:lnTo>
                  <a:pt x="3812" y="8223"/>
                </a:lnTo>
                <a:lnTo>
                  <a:pt x="2111" y="8223"/>
                </a:lnTo>
                <a:lnTo>
                  <a:pt x="2111" y="7908"/>
                </a:lnTo>
                <a:cubicBezTo>
                  <a:pt x="2111" y="7719"/>
                  <a:pt x="1954" y="7561"/>
                  <a:pt x="1765" y="7561"/>
                </a:cubicBezTo>
                <a:lnTo>
                  <a:pt x="1418" y="7561"/>
                </a:lnTo>
                <a:lnTo>
                  <a:pt x="1418" y="2048"/>
                </a:lnTo>
                <a:lnTo>
                  <a:pt x="1765" y="2048"/>
                </a:lnTo>
                <a:cubicBezTo>
                  <a:pt x="1954" y="2048"/>
                  <a:pt x="2111" y="1891"/>
                  <a:pt x="2111" y="1670"/>
                </a:cubicBezTo>
                <a:lnTo>
                  <a:pt x="2111" y="1324"/>
                </a:lnTo>
                <a:close/>
                <a:moveTo>
                  <a:pt x="1418" y="8255"/>
                </a:moveTo>
                <a:lnTo>
                  <a:pt x="1418" y="8948"/>
                </a:lnTo>
                <a:lnTo>
                  <a:pt x="725" y="8948"/>
                </a:lnTo>
                <a:lnTo>
                  <a:pt x="725" y="8255"/>
                </a:lnTo>
                <a:close/>
                <a:moveTo>
                  <a:pt x="5955" y="2836"/>
                </a:moveTo>
                <a:cubicBezTo>
                  <a:pt x="6144" y="2836"/>
                  <a:pt x="6301" y="2993"/>
                  <a:pt x="6301" y="3182"/>
                </a:cubicBezTo>
                <a:lnTo>
                  <a:pt x="6301" y="6616"/>
                </a:lnTo>
                <a:cubicBezTo>
                  <a:pt x="6301" y="6805"/>
                  <a:pt x="6459" y="6963"/>
                  <a:pt x="6648" y="6963"/>
                </a:cubicBezTo>
                <a:cubicBezTo>
                  <a:pt x="6837" y="6963"/>
                  <a:pt x="6994" y="6805"/>
                  <a:pt x="6994" y="6616"/>
                </a:cubicBezTo>
                <a:lnTo>
                  <a:pt x="6994" y="5230"/>
                </a:lnTo>
                <a:cubicBezTo>
                  <a:pt x="6994" y="5041"/>
                  <a:pt x="7152" y="4884"/>
                  <a:pt x="7372" y="4884"/>
                </a:cubicBezTo>
                <a:cubicBezTo>
                  <a:pt x="7561" y="4884"/>
                  <a:pt x="7719" y="5041"/>
                  <a:pt x="7719" y="5230"/>
                </a:cubicBezTo>
                <a:lnTo>
                  <a:pt x="7719" y="6616"/>
                </a:lnTo>
                <a:cubicBezTo>
                  <a:pt x="7719" y="6805"/>
                  <a:pt x="7876" y="6963"/>
                  <a:pt x="8066" y="6963"/>
                </a:cubicBezTo>
                <a:cubicBezTo>
                  <a:pt x="8255" y="6963"/>
                  <a:pt x="8412" y="6805"/>
                  <a:pt x="8412" y="6616"/>
                </a:cubicBezTo>
                <a:lnTo>
                  <a:pt x="8412" y="5230"/>
                </a:lnTo>
                <a:cubicBezTo>
                  <a:pt x="8412" y="5041"/>
                  <a:pt x="8570" y="4884"/>
                  <a:pt x="8790" y="4884"/>
                </a:cubicBezTo>
                <a:cubicBezTo>
                  <a:pt x="8979" y="4884"/>
                  <a:pt x="9137" y="5041"/>
                  <a:pt x="9137" y="5230"/>
                </a:cubicBezTo>
                <a:lnTo>
                  <a:pt x="9137" y="6616"/>
                </a:lnTo>
                <a:cubicBezTo>
                  <a:pt x="9137" y="6805"/>
                  <a:pt x="9294" y="6963"/>
                  <a:pt x="9483" y="6963"/>
                </a:cubicBezTo>
                <a:cubicBezTo>
                  <a:pt x="9672" y="6963"/>
                  <a:pt x="9830" y="6805"/>
                  <a:pt x="9830" y="6616"/>
                </a:cubicBezTo>
                <a:lnTo>
                  <a:pt x="9830" y="5955"/>
                </a:lnTo>
                <a:cubicBezTo>
                  <a:pt x="9704" y="5703"/>
                  <a:pt x="9861" y="5545"/>
                  <a:pt x="10019" y="5545"/>
                </a:cubicBezTo>
                <a:cubicBezTo>
                  <a:pt x="10239" y="5545"/>
                  <a:pt x="10397" y="5703"/>
                  <a:pt x="10397" y="5892"/>
                </a:cubicBezTo>
                <a:lnTo>
                  <a:pt x="10397" y="7057"/>
                </a:lnTo>
                <a:cubicBezTo>
                  <a:pt x="10397" y="8003"/>
                  <a:pt x="10176" y="8885"/>
                  <a:pt x="9830" y="9672"/>
                </a:cubicBezTo>
                <a:lnTo>
                  <a:pt x="6144" y="9672"/>
                </a:lnTo>
                <a:lnTo>
                  <a:pt x="3812" y="7372"/>
                </a:lnTo>
                <a:cubicBezTo>
                  <a:pt x="3686" y="7246"/>
                  <a:pt x="3686" y="6994"/>
                  <a:pt x="3812" y="6900"/>
                </a:cubicBezTo>
                <a:cubicBezTo>
                  <a:pt x="3875" y="6837"/>
                  <a:pt x="3962" y="6805"/>
                  <a:pt x="4049" y="6805"/>
                </a:cubicBezTo>
                <a:cubicBezTo>
                  <a:pt x="4135" y="6805"/>
                  <a:pt x="4222" y="6837"/>
                  <a:pt x="4285" y="6900"/>
                </a:cubicBezTo>
                <a:lnTo>
                  <a:pt x="5010" y="7593"/>
                </a:lnTo>
                <a:cubicBezTo>
                  <a:pt x="5075" y="7659"/>
                  <a:pt x="5163" y="7690"/>
                  <a:pt x="5251" y="7690"/>
                </a:cubicBezTo>
                <a:cubicBezTo>
                  <a:pt x="5415" y="7690"/>
                  <a:pt x="5577" y="7578"/>
                  <a:pt x="5577" y="7372"/>
                </a:cubicBezTo>
                <a:lnTo>
                  <a:pt x="5577" y="3182"/>
                </a:lnTo>
                <a:cubicBezTo>
                  <a:pt x="5577" y="2993"/>
                  <a:pt x="5734" y="2836"/>
                  <a:pt x="5955" y="2836"/>
                </a:cubicBezTo>
                <a:close/>
                <a:moveTo>
                  <a:pt x="9672" y="10302"/>
                </a:moveTo>
                <a:lnTo>
                  <a:pt x="9672" y="10680"/>
                </a:lnTo>
                <a:cubicBezTo>
                  <a:pt x="9704" y="10869"/>
                  <a:pt x="9546" y="11027"/>
                  <a:pt x="9357" y="11027"/>
                </a:cubicBezTo>
                <a:lnTo>
                  <a:pt x="6616" y="11027"/>
                </a:lnTo>
                <a:cubicBezTo>
                  <a:pt x="6396" y="11027"/>
                  <a:pt x="6238" y="10869"/>
                  <a:pt x="6238" y="10680"/>
                </a:cubicBezTo>
                <a:lnTo>
                  <a:pt x="6238" y="10302"/>
                </a:lnTo>
                <a:close/>
                <a:moveTo>
                  <a:pt x="347" y="0"/>
                </a:moveTo>
                <a:cubicBezTo>
                  <a:pt x="158" y="0"/>
                  <a:pt x="0" y="158"/>
                  <a:pt x="0" y="347"/>
                </a:cubicBezTo>
                <a:lnTo>
                  <a:pt x="0" y="1733"/>
                </a:lnTo>
                <a:cubicBezTo>
                  <a:pt x="0" y="1922"/>
                  <a:pt x="158" y="2080"/>
                  <a:pt x="347" y="2080"/>
                </a:cubicBezTo>
                <a:lnTo>
                  <a:pt x="693" y="2080"/>
                </a:lnTo>
                <a:lnTo>
                  <a:pt x="693" y="7593"/>
                </a:lnTo>
                <a:lnTo>
                  <a:pt x="347" y="7593"/>
                </a:lnTo>
                <a:cubicBezTo>
                  <a:pt x="158" y="7593"/>
                  <a:pt x="0" y="7751"/>
                  <a:pt x="0" y="7940"/>
                </a:cubicBezTo>
                <a:lnTo>
                  <a:pt x="0" y="9326"/>
                </a:lnTo>
                <a:cubicBezTo>
                  <a:pt x="0" y="9515"/>
                  <a:pt x="158" y="9672"/>
                  <a:pt x="347" y="9672"/>
                </a:cubicBezTo>
                <a:lnTo>
                  <a:pt x="1733" y="9672"/>
                </a:lnTo>
                <a:cubicBezTo>
                  <a:pt x="1922" y="9672"/>
                  <a:pt x="2080" y="9515"/>
                  <a:pt x="2080" y="9326"/>
                </a:cubicBezTo>
                <a:lnTo>
                  <a:pt x="2080" y="8979"/>
                </a:lnTo>
                <a:lnTo>
                  <a:pt x="4442" y="8979"/>
                </a:lnTo>
                <a:lnTo>
                  <a:pt x="5577" y="10113"/>
                </a:lnTo>
                <a:lnTo>
                  <a:pt x="5577" y="10712"/>
                </a:lnTo>
                <a:cubicBezTo>
                  <a:pt x="5577" y="11248"/>
                  <a:pt x="6049" y="11720"/>
                  <a:pt x="6616" y="11720"/>
                </a:cubicBezTo>
                <a:lnTo>
                  <a:pt x="9357" y="11720"/>
                </a:lnTo>
                <a:cubicBezTo>
                  <a:pt x="9924" y="11720"/>
                  <a:pt x="10397" y="11248"/>
                  <a:pt x="10397" y="10712"/>
                </a:cubicBezTo>
                <a:lnTo>
                  <a:pt x="10397" y="10113"/>
                </a:lnTo>
                <a:cubicBezTo>
                  <a:pt x="10806" y="9200"/>
                  <a:pt x="11058" y="8160"/>
                  <a:pt x="11058" y="7026"/>
                </a:cubicBezTo>
                <a:lnTo>
                  <a:pt x="11058" y="5892"/>
                </a:lnTo>
                <a:cubicBezTo>
                  <a:pt x="11058" y="5325"/>
                  <a:pt x="10617" y="4884"/>
                  <a:pt x="10019" y="4884"/>
                </a:cubicBezTo>
                <a:cubicBezTo>
                  <a:pt x="9924" y="4884"/>
                  <a:pt x="9767" y="4915"/>
                  <a:pt x="9641" y="4947"/>
                </a:cubicBezTo>
                <a:cubicBezTo>
                  <a:pt x="9546" y="4632"/>
                  <a:pt x="9326" y="4379"/>
                  <a:pt x="9011" y="4253"/>
                </a:cubicBezTo>
                <a:lnTo>
                  <a:pt x="9011" y="2080"/>
                </a:lnTo>
                <a:lnTo>
                  <a:pt x="9357" y="2080"/>
                </a:lnTo>
                <a:cubicBezTo>
                  <a:pt x="9546" y="2080"/>
                  <a:pt x="9735" y="1922"/>
                  <a:pt x="9735" y="1733"/>
                </a:cubicBezTo>
                <a:lnTo>
                  <a:pt x="9735" y="347"/>
                </a:lnTo>
                <a:cubicBezTo>
                  <a:pt x="9735" y="158"/>
                  <a:pt x="9546" y="0"/>
                  <a:pt x="9357" y="0"/>
                </a:cubicBezTo>
                <a:lnTo>
                  <a:pt x="7971" y="0"/>
                </a:lnTo>
                <a:cubicBezTo>
                  <a:pt x="7782" y="0"/>
                  <a:pt x="7624" y="158"/>
                  <a:pt x="7624" y="347"/>
                </a:cubicBezTo>
                <a:lnTo>
                  <a:pt x="7624" y="693"/>
                </a:lnTo>
                <a:lnTo>
                  <a:pt x="2080" y="693"/>
                </a:lnTo>
                <a:lnTo>
                  <a:pt x="2080" y="347"/>
                </a:lnTo>
                <a:cubicBezTo>
                  <a:pt x="2080" y="158"/>
                  <a:pt x="1922" y="0"/>
                  <a:pt x="17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9" name="Google Shape;879;p46"/>
          <p:cNvGrpSpPr/>
          <p:nvPr/>
        </p:nvGrpSpPr>
        <p:grpSpPr>
          <a:xfrm>
            <a:off x="1743391" y="1963952"/>
            <a:ext cx="420796" cy="421914"/>
            <a:chOff x="-1333200" y="2770450"/>
            <a:chExt cx="291450" cy="292225"/>
          </a:xfrm>
        </p:grpSpPr>
        <p:sp>
          <p:nvSpPr>
            <p:cNvPr id="880" name="Google Shape;880;p46"/>
            <p:cNvSpPr/>
            <p:nvPr/>
          </p:nvSpPr>
          <p:spPr>
            <a:xfrm>
              <a:off x="-1299325" y="2808250"/>
              <a:ext cx="222925" cy="134725"/>
            </a:xfrm>
            <a:custGeom>
              <a:avLst/>
              <a:gdLst/>
              <a:ahLst/>
              <a:cxnLst/>
              <a:rect l="l" t="t" r="r" b="b"/>
              <a:pathLst>
                <a:path w="8917" h="5389" extrusionOk="0">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6"/>
            <p:cNvSpPr/>
            <p:nvPr/>
          </p:nvSpPr>
          <p:spPr>
            <a:xfrm>
              <a:off x="-1333200" y="2770450"/>
              <a:ext cx="291450" cy="292225"/>
            </a:xfrm>
            <a:custGeom>
              <a:avLst/>
              <a:gdLst/>
              <a:ahLst/>
              <a:cxnLst/>
              <a:rect l="l" t="t" r="r" b="b"/>
              <a:pathLst>
                <a:path w="11658" h="11689" extrusionOk="0">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854"/>
                                        </p:tgtEl>
                                        <p:attrNameLst>
                                          <p:attrName>style.visibility</p:attrName>
                                        </p:attrNameLst>
                                      </p:cBhvr>
                                      <p:to>
                                        <p:strVal val="visible"/>
                                      </p:to>
                                    </p:set>
                                    <p:animEffect transition="in" filter="strips(downLeft)">
                                      <p:cBhvr>
                                        <p:cTn id="7" dur="500"/>
                                        <p:tgtEl>
                                          <p:spTgt spid="854"/>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858"/>
                                        </p:tgtEl>
                                        <p:attrNameLst>
                                          <p:attrName>style.visibility</p:attrName>
                                        </p:attrNameLst>
                                      </p:cBhvr>
                                      <p:to>
                                        <p:strVal val="visible"/>
                                      </p:to>
                                    </p:set>
                                    <p:anim calcmode="lin" valueType="num">
                                      <p:cBhvr>
                                        <p:cTn id="12" dur="1000" fill="hold"/>
                                        <p:tgtEl>
                                          <p:spTgt spid="858"/>
                                        </p:tgtEl>
                                        <p:attrNameLst>
                                          <p:attrName>ppt_w</p:attrName>
                                        </p:attrNameLst>
                                      </p:cBhvr>
                                      <p:tavLst>
                                        <p:tav tm="0">
                                          <p:val>
                                            <p:fltVal val="0"/>
                                          </p:val>
                                        </p:tav>
                                        <p:tav tm="100000">
                                          <p:val>
                                            <p:strVal val="#ppt_w"/>
                                          </p:val>
                                        </p:tav>
                                      </p:tavLst>
                                    </p:anim>
                                    <p:anim calcmode="lin" valueType="num">
                                      <p:cBhvr>
                                        <p:cTn id="13" dur="1000" fill="hold"/>
                                        <p:tgtEl>
                                          <p:spTgt spid="858"/>
                                        </p:tgtEl>
                                        <p:attrNameLst>
                                          <p:attrName>ppt_h</p:attrName>
                                        </p:attrNameLst>
                                      </p:cBhvr>
                                      <p:tavLst>
                                        <p:tav tm="0">
                                          <p:val>
                                            <p:fltVal val="0"/>
                                          </p:val>
                                        </p:tav>
                                        <p:tav tm="100000">
                                          <p:val>
                                            <p:strVal val="#ppt_h"/>
                                          </p:val>
                                        </p:tav>
                                      </p:tavLst>
                                    </p:anim>
                                    <p:anim calcmode="lin" valueType="num">
                                      <p:cBhvr>
                                        <p:cTn id="14" dur="1000" fill="hold"/>
                                        <p:tgtEl>
                                          <p:spTgt spid="858"/>
                                        </p:tgtEl>
                                        <p:attrNameLst>
                                          <p:attrName>style.rotation</p:attrName>
                                        </p:attrNameLst>
                                      </p:cBhvr>
                                      <p:tavLst>
                                        <p:tav tm="0">
                                          <p:val>
                                            <p:fltVal val="90"/>
                                          </p:val>
                                        </p:tav>
                                        <p:tav tm="100000">
                                          <p:val>
                                            <p:fltVal val="0"/>
                                          </p:val>
                                        </p:tav>
                                      </p:tavLst>
                                    </p:anim>
                                    <p:animEffect transition="in" filter="fade">
                                      <p:cBhvr>
                                        <p:cTn id="15" dur="1000"/>
                                        <p:tgtEl>
                                          <p:spTgt spid="858"/>
                                        </p:tgtEl>
                                      </p:cBhvr>
                                    </p:animEffect>
                                  </p:childTnLst>
                                </p:cTn>
                              </p:par>
                            </p:childTnLst>
                          </p:cTn>
                        </p:par>
                      </p:childTnLst>
                    </p:cTn>
                  </p:par>
                  <p:par>
                    <p:cTn id="16" fill="hold">
                      <p:stCondLst>
                        <p:cond delay="indefinite"/>
                      </p:stCondLst>
                      <p:childTnLst>
                        <p:par>
                          <p:cTn id="17" fill="hold">
                            <p:stCondLst>
                              <p:cond delay="0"/>
                            </p:stCondLst>
                            <p:childTnLst>
                              <p:par>
                                <p:cTn id="18" presetID="23" presetClass="entr" presetSubtype="16" fill="hold" grpId="0" nodeType="clickEffect">
                                  <p:stCondLst>
                                    <p:cond delay="0"/>
                                  </p:stCondLst>
                                  <p:childTnLst>
                                    <p:set>
                                      <p:cBhvr>
                                        <p:cTn id="19" dur="1" fill="hold">
                                          <p:stCondLst>
                                            <p:cond delay="0"/>
                                          </p:stCondLst>
                                        </p:cTn>
                                        <p:tgtEl>
                                          <p:spTgt spid="856"/>
                                        </p:tgtEl>
                                        <p:attrNameLst>
                                          <p:attrName>style.visibility</p:attrName>
                                        </p:attrNameLst>
                                      </p:cBhvr>
                                      <p:to>
                                        <p:strVal val="visible"/>
                                      </p:to>
                                    </p:set>
                                    <p:anim calcmode="lin" valueType="num">
                                      <p:cBhvr>
                                        <p:cTn id="20" dur="500" fill="hold"/>
                                        <p:tgtEl>
                                          <p:spTgt spid="856"/>
                                        </p:tgtEl>
                                        <p:attrNameLst>
                                          <p:attrName>ppt_w</p:attrName>
                                        </p:attrNameLst>
                                      </p:cBhvr>
                                      <p:tavLst>
                                        <p:tav tm="0">
                                          <p:val>
                                            <p:fltVal val="0"/>
                                          </p:val>
                                        </p:tav>
                                        <p:tav tm="100000">
                                          <p:val>
                                            <p:strVal val="#ppt_w"/>
                                          </p:val>
                                        </p:tav>
                                      </p:tavLst>
                                    </p:anim>
                                    <p:anim calcmode="lin" valueType="num">
                                      <p:cBhvr>
                                        <p:cTn id="21" dur="500" fill="hold"/>
                                        <p:tgtEl>
                                          <p:spTgt spid="85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4" grpId="0"/>
      <p:bldP spid="856" grpId="0"/>
      <p:bldP spid="85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grpSp>
        <p:nvGrpSpPr>
          <p:cNvPr id="1177" name="Google Shape;1177;p53"/>
          <p:cNvGrpSpPr/>
          <p:nvPr/>
        </p:nvGrpSpPr>
        <p:grpSpPr>
          <a:xfrm>
            <a:off x="189101" y="1145303"/>
            <a:ext cx="5134561" cy="2808099"/>
            <a:chOff x="2746075" y="637800"/>
            <a:chExt cx="5685032" cy="3426600"/>
          </a:xfrm>
        </p:grpSpPr>
        <p:grpSp>
          <p:nvGrpSpPr>
            <p:cNvPr id="1178" name="Google Shape;1178;p53"/>
            <p:cNvGrpSpPr/>
            <p:nvPr/>
          </p:nvGrpSpPr>
          <p:grpSpPr>
            <a:xfrm>
              <a:off x="2746075" y="637800"/>
              <a:ext cx="5685032" cy="3426600"/>
              <a:chOff x="2746075" y="637800"/>
              <a:chExt cx="5685032" cy="3426600"/>
            </a:xfrm>
          </p:grpSpPr>
          <p:sp>
            <p:nvSpPr>
              <p:cNvPr id="1179" name="Google Shape;1179;p53"/>
              <p:cNvSpPr/>
              <p:nvPr/>
            </p:nvSpPr>
            <p:spPr>
              <a:xfrm>
                <a:off x="2746075" y="963600"/>
                <a:ext cx="5684700" cy="3100800"/>
              </a:xfrm>
              <a:prstGeom prst="rect">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3"/>
              <p:cNvSpPr/>
              <p:nvPr/>
            </p:nvSpPr>
            <p:spPr>
              <a:xfrm>
                <a:off x="2746407" y="637800"/>
                <a:ext cx="5684700" cy="330300"/>
              </a:xfrm>
              <a:prstGeom prst="round2SameRect">
                <a:avLst>
                  <a:gd name="adj1" fmla="val 50000"/>
                  <a:gd name="adj2" fmla="val 0"/>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1" name="Google Shape;1181;p53"/>
            <p:cNvGrpSpPr/>
            <p:nvPr/>
          </p:nvGrpSpPr>
          <p:grpSpPr>
            <a:xfrm>
              <a:off x="7478003" y="729844"/>
              <a:ext cx="784907" cy="155297"/>
              <a:chOff x="7189925" y="928775"/>
              <a:chExt cx="699000" cy="138300"/>
            </a:xfrm>
          </p:grpSpPr>
          <p:sp>
            <p:nvSpPr>
              <p:cNvPr id="1182" name="Google Shape;1182;p53"/>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3"/>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3"/>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85" name="Google Shape;1185;p53"/>
          <p:cNvGrpSpPr/>
          <p:nvPr/>
        </p:nvGrpSpPr>
        <p:grpSpPr>
          <a:xfrm>
            <a:off x="4247511" y="1678378"/>
            <a:ext cx="4658884" cy="2808099"/>
            <a:chOff x="2746075" y="637800"/>
            <a:chExt cx="5685032" cy="3426600"/>
          </a:xfrm>
        </p:grpSpPr>
        <p:grpSp>
          <p:nvGrpSpPr>
            <p:cNvPr id="1186" name="Google Shape;1186;p53"/>
            <p:cNvGrpSpPr/>
            <p:nvPr/>
          </p:nvGrpSpPr>
          <p:grpSpPr>
            <a:xfrm>
              <a:off x="2746075" y="637800"/>
              <a:ext cx="5685032" cy="3426600"/>
              <a:chOff x="2746075" y="637800"/>
              <a:chExt cx="5685032" cy="3426600"/>
            </a:xfrm>
          </p:grpSpPr>
          <p:sp>
            <p:nvSpPr>
              <p:cNvPr id="1187" name="Google Shape;1187;p53"/>
              <p:cNvSpPr/>
              <p:nvPr/>
            </p:nvSpPr>
            <p:spPr>
              <a:xfrm>
                <a:off x="2746075" y="963600"/>
                <a:ext cx="5684700" cy="31008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3"/>
              <p:cNvSpPr/>
              <p:nvPr/>
            </p:nvSpPr>
            <p:spPr>
              <a:xfrm>
                <a:off x="2746407" y="637800"/>
                <a:ext cx="5684700" cy="330300"/>
              </a:xfrm>
              <a:prstGeom prst="round2SameRect">
                <a:avLst>
                  <a:gd name="adj1" fmla="val 50000"/>
                  <a:gd name="adj2" fmla="val 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9" name="Google Shape;1189;p53"/>
            <p:cNvGrpSpPr/>
            <p:nvPr/>
          </p:nvGrpSpPr>
          <p:grpSpPr>
            <a:xfrm>
              <a:off x="7478003" y="729844"/>
              <a:ext cx="784907" cy="155297"/>
              <a:chOff x="7189925" y="928775"/>
              <a:chExt cx="699000" cy="138300"/>
            </a:xfrm>
          </p:grpSpPr>
          <p:sp>
            <p:nvSpPr>
              <p:cNvPr id="1190" name="Google Shape;1190;p53"/>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3"/>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3"/>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93" name="Google Shape;1193;p53"/>
          <p:cNvSpPr txBox="1">
            <a:spLocks noGrp="1"/>
          </p:cNvSpPr>
          <p:nvPr>
            <p:ph type="title"/>
          </p:nvPr>
        </p:nvSpPr>
        <p:spPr>
          <a:xfrm>
            <a:off x="71327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Lexical analysis</a:t>
            </a:r>
            <a:endParaRPr/>
          </a:p>
        </p:txBody>
      </p:sp>
      <p:sp>
        <p:nvSpPr>
          <p:cNvPr id="1194" name="Google Shape;1194;p53"/>
          <p:cNvSpPr txBox="1">
            <a:spLocks noGrp="1"/>
          </p:cNvSpPr>
          <p:nvPr>
            <p:ph type="subTitle" idx="1"/>
          </p:nvPr>
        </p:nvSpPr>
        <p:spPr>
          <a:xfrm>
            <a:off x="237304" y="1466239"/>
            <a:ext cx="3983723" cy="24871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Phân tích từ vựng: đọc chương trình nguồn từ trái sang phải để tách ra thành các từ tố (token)</a:t>
            </a:r>
          </a:p>
          <a:p>
            <a:pPr marL="0" lvl="0" indent="0" algn="l" rtl="0">
              <a:spcBef>
                <a:spcPts val="0"/>
              </a:spcBef>
              <a:spcAft>
                <a:spcPts val="0"/>
              </a:spcAft>
              <a:buNone/>
            </a:pPr>
            <a:endParaRPr lang="vi-VN"/>
          </a:p>
          <a:p>
            <a:pPr marL="0" lvl="0" indent="0" algn="l" rtl="0">
              <a:spcBef>
                <a:spcPts val="0"/>
              </a:spcBef>
              <a:spcAft>
                <a:spcPts val="0"/>
              </a:spcAft>
              <a:buNone/>
            </a:pPr>
            <a:r>
              <a:rPr lang="vi-VN"/>
              <a:t>Đối với ngôn ngữ lập trình C thì từ vựng thường được xây dựng trên bộ chữ gồm:</a:t>
            </a:r>
          </a:p>
          <a:p>
            <a:pPr marL="0" lvl="0" indent="0" algn="l" rtl="0">
              <a:spcBef>
                <a:spcPts val="0"/>
              </a:spcBef>
              <a:spcAft>
                <a:spcPts val="0"/>
              </a:spcAft>
              <a:buNone/>
            </a:pPr>
            <a:r>
              <a:rPr lang="vi-VN"/>
              <a:t>- Chữ cái: A…Z , a…z</a:t>
            </a:r>
          </a:p>
          <a:p>
            <a:pPr marL="0" lvl="0" indent="0" algn="l" rtl="0">
              <a:spcBef>
                <a:spcPts val="0"/>
              </a:spcBef>
              <a:spcAft>
                <a:spcPts val="0"/>
              </a:spcAft>
              <a:buNone/>
            </a:pPr>
            <a:r>
              <a:rPr lang="vi-VN"/>
              <a:t>- Chữ số: 0..9</a:t>
            </a:r>
          </a:p>
          <a:p>
            <a:pPr marL="0" lvl="0" indent="0" algn="l" rtl="0">
              <a:spcBef>
                <a:spcPts val="0"/>
              </a:spcBef>
              <a:spcAft>
                <a:spcPts val="0"/>
              </a:spcAft>
              <a:buNone/>
            </a:pPr>
            <a:r>
              <a:rPr lang="vi-VN"/>
              <a:t>- Kí hiệu toán học: +, -, *, /, (, ), =, &lt;, &gt;, ! , %</a:t>
            </a:r>
          </a:p>
          <a:p>
            <a:pPr marL="0" lvl="0" indent="0" algn="l" rtl="0">
              <a:spcBef>
                <a:spcPts val="0"/>
              </a:spcBef>
              <a:spcAft>
                <a:spcPts val="0"/>
              </a:spcAft>
              <a:buNone/>
            </a:pPr>
            <a:r>
              <a:rPr lang="vi-VN"/>
              <a:t>- Kí hiệu toán học khác: [, ], ……</a:t>
            </a:r>
          </a:p>
        </p:txBody>
      </p:sp>
      <p:sp>
        <p:nvSpPr>
          <p:cNvPr id="1195" name="Google Shape;1195;p53"/>
          <p:cNvSpPr txBox="1">
            <a:spLocks noGrp="1"/>
          </p:cNvSpPr>
          <p:nvPr>
            <p:ph type="title" idx="2"/>
          </p:nvPr>
        </p:nvSpPr>
        <p:spPr>
          <a:xfrm>
            <a:off x="237005" y="1019506"/>
            <a:ext cx="1477482" cy="4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Definition</a:t>
            </a:r>
            <a:endParaRPr/>
          </a:p>
        </p:txBody>
      </p:sp>
      <p:sp>
        <p:nvSpPr>
          <p:cNvPr id="1196" name="Google Shape;1196;p53"/>
          <p:cNvSpPr txBox="1">
            <a:spLocks noGrp="1"/>
          </p:cNvSpPr>
          <p:nvPr>
            <p:ph type="subTitle" idx="3"/>
          </p:nvPr>
        </p:nvSpPr>
        <p:spPr>
          <a:xfrm>
            <a:off x="4247239" y="1956504"/>
            <a:ext cx="4647002" cy="252628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Ví dụ: Câu lệnh viết bằng ngôn ngữ C:    a=b+c*2;</a:t>
            </a:r>
          </a:p>
          <a:p>
            <a:pPr marL="0" lvl="0" indent="0" algn="l" rtl="0">
              <a:spcBef>
                <a:spcPts val="0"/>
              </a:spcBef>
              <a:spcAft>
                <a:spcPts val="0"/>
              </a:spcAft>
              <a:buNone/>
            </a:pPr>
            <a:r>
              <a:rPr lang="vi-VN"/>
              <a:t>Chương trình phân tích từ vựng sẽ trả về:</a:t>
            </a:r>
          </a:p>
          <a:p>
            <a:pPr marL="0" lvl="0" indent="0" algn="l" rtl="0">
              <a:spcBef>
                <a:spcPts val="0"/>
              </a:spcBef>
              <a:spcAft>
                <a:spcPts val="0"/>
              </a:spcAft>
              <a:buNone/>
            </a:pPr>
            <a:r>
              <a:rPr lang="vi-VN"/>
              <a:t>- a,b,c là tên định danh  &lt;var&gt;</a:t>
            </a:r>
          </a:p>
          <a:p>
            <a:pPr marL="0" lvl="0" indent="0" algn="l" rtl="0">
              <a:spcBef>
                <a:spcPts val="0"/>
              </a:spcBef>
              <a:spcAft>
                <a:spcPts val="0"/>
              </a:spcAft>
              <a:buNone/>
            </a:pPr>
            <a:r>
              <a:rPr lang="vi-VN"/>
              <a:t>- =  là toán tử gán 	      &lt;“=“&gt;</a:t>
            </a:r>
          </a:p>
          <a:p>
            <a:pPr marL="0" lvl="0" indent="0" algn="l" rtl="0">
              <a:spcBef>
                <a:spcPts val="0"/>
              </a:spcBef>
              <a:spcAft>
                <a:spcPts val="0"/>
              </a:spcAft>
            </a:pPr>
            <a:r>
              <a:rPr lang="vi-VN"/>
              <a:t>- + là toán tử cộng	      &lt;“+”&gt;</a:t>
            </a:r>
          </a:p>
          <a:p>
            <a:pPr marL="0" lvl="0" indent="0" algn="l" rtl="0">
              <a:spcBef>
                <a:spcPts val="0"/>
              </a:spcBef>
              <a:spcAft>
                <a:spcPts val="0"/>
              </a:spcAft>
              <a:buNone/>
            </a:pPr>
            <a:r>
              <a:rPr lang="vi-VN"/>
              <a:t>- * là toán tử nhân 	      &lt;“*”&gt;</a:t>
            </a:r>
          </a:p>
          <a:p>
            <a:pPr marL="0" lvl="0" indent="0" algn="l" rtl="0">
              <a:spcBef>
                <a:spcPts val="0"/>
              </a:spcBef>
              <a:spcAft>
                <a:spcPts val="0"/>
              </a:spcAft>
              <a:buNone/>
            </a:pPr>
            <a:r>
              <a:rPr lang="vi-VN"/>
              <a:t>- 2 là một số		&lt;num&gt;</a:t>
            </a:r>
          </a:p>
          <a:p>
            <a:pPr marL="0" lvl="0" indent="0" algn="l" rtl="0">
              <a:spcBef>
                <a:spcPts val="0"/>
              </a:spcBef>
              <a:spcAft>
                <a:spcPts val="0"/>
              </a:spcAft>
              <a:buNone/>
            </a:pPr>
            <a:r>
              <a:rPr lang="vi-VN"/>
              <a:t>Kết quả phân tích: (tên, a) , phép gán, (tên, b) ,phép cộng, (tên , c), phép nhân, (số, 2).</a:t>
            </a:r>
          </a:p>
        </p:txBody>
      </p:sp>
      <p:sp>
        <p:nvSpPr>
          <p:cNvPr id="1197" name="Google Shape;1197;p53"/>
          <p:cNvSpPr txBox="1">
            <a:spLocks noGrp="1"/>
          </p:cNvSpPr>
          <p:nvPr>
            <p:ph type="title" idx="4"/>
          </p:nvPr>
        </p:nvSpPr>
        <p:spPr>
          <a:xfrm>
            <a:off x="4322083" y="1547534"/>
            <a:ext cx="2478000" cy="4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Example</a:t>
            </a:r>
            <a:endParaRPr/>
          </a:p>
        </p:txBody>
      </p:sp>
      <p:grpSp>
        <p:nvGrpSpPr>
          <p:cNvPr id="1198" name="Google Shape;1198;p53"/>
          <p:cNvGrpSpPr/>
          <p:nvPr/>
        </p:nvGrpSpPr>
        <p:grpSpPr>
          <a:xfrm>
            <a:off x="6479535" y="898682"/>
            <a:ext cx="692236" cy="779696"/>
            <a:chOff x="1440544" y="1661609"/>
            <a:chExt cx="1026600" cy="1156304"/>
          </a:xfrm>
        </p:grpSpPr>
        <p:sp>
          <p:nvSpPr>
            <p:cNvPr id="1199" name="Google Shape;1199;p53"/>
            <p:cNvSpPr/>
            <p:nvPr/>
          </p:nvSpPr>
          <p:spPr>
            <a:xfrm>
              <a:off x="1440544" y="1791313"/>
              <a:ext cx="1026600" cy="10266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3"/>
            <p:cNvSpPr/>
            <p:nvPr/>
          </p:nvSpPr>
          <p:spPr>
            <a:xfrm>
              <a:off x="1440544" y="1661609"/>
              <a:ext cx="1026600" cy="10266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lt1"/>
                </a:solidFill>
                <a:latin typeface="Fredoka One"/>
                <a:ea typeface="Fredoka One"/>
                <a:cs typeface="Fredoka One"/>
                <a:sym typeface="Fredoka One"/>
              </a:endParaRPr>
            </a:p>
          </p:txBody>
        </p:sp>
      </p:grpSp>
      <p:grpSp>
        <p:nvGrpSpPr>
          <p:cNvPr id="1201" name="Google Shape;1201;p53"/>
          <p:cNvGrpSpPr/>
          <p:nvPr/>
        </p:nvGrpSpPr>
        <p:grpSpPr>
          <a:xfrm>
            <a:off x="3528791" y="4017699"/>
            <a:ext cx="692236" cy="779696"/>
            <a:chOff x="1440544" y="1661609"/>
            <a:chExt cx="1026600" cy="1156304"/>
          </a:xfrm>
        </p:grpSpPr>
        <p:sp>
          <p:nvSpPr>
            <p:cNvPr id="1202" name="Google Shape;1202;p53"/>
            <p:cNvSpPr/>
            <p:nvPr/>
          </p:nvSpPr>
          <p:spPr>
            <a:xfrm>
              <a:off x="1440544" y="1791313"/>
              <a:ext cx="1026600" cy="10266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3"/>
            <p:cNvSpPr/>
            <p:nvPr/>
          </p:nvSpPr>
          <p:spPr>
            <a:xfrm>
              <a:off x="1440544" y="1661609"/>
              <a:ext cx="1026600" cy="10266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lt1"/>
                </a:solidFill>
                <a:latin typeface="Fredoka One"/>
                <a:ea typeface="Fredoka One"/>
                <a:cs typeface="Fredoka One"/>
                <a:sym typeface="Fredoka One"/>
              </a:endParaRPr>
            </a:p>
          </p:txBody>
        </p:sp>
      </p:grpSp>
      <p:grpSp>
        <p:nvGrpSpPr>
          <p:cNvPr id="1204" name="Google Shape;1204;p53"/>
          <p:cNvGrpSpPr/>
          <p:nvPr/>
        </p:nvGrpSpPr>
        <p:grpSpPr>
          <a:xfrm>
            <a:off x="8383309" y="4083912"/>
            <a:ext cx="700573" cy="797755"/>
            <a:chOff x="1440544" y="1634827"/>
            <a:chExt cx="1038964" cy="1183086"/>
          </a:xfrm>
        </p:grpSpPr>
        <p:sp>
          <p:nvSpPr>
            <p:cNvPr id="1205" name="Google Shape;1205;p53"/>
            <p:cNvSpPr/>
            <p:nvPr/>
          </p:nvSpPr>
          <p:spPr>
            <a:xfrm>
              <a:off x="1440544" y="1791313"/>
              <a:ext cx="1026600" cy="10266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3"/>
            <p:cNvSpPr/>
            <p:nvPr/>
          </p:nvSpPr>
          <p:spPr>
            <a:xfrm>
              <a:off x="1452908" y="1634827"/>
              <a:ext cx="1026600" cy="1026601"/>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lt1"/>
                </a:solidFill>
                <a:latin typeface="Fredoka One"/>
                <a:ea typeface="Fredoka One"/>
                <a:cs typeface="Fredoka One"/>
                <a:sym typeface="Fredoka One"/>
              </a:endParaRPr>
            </a:p>
          </p:txBody>
        </p:sp>
      </p:grpSp>
      <p:grpSp>
        <p:nvGrpSpPr>
          <p:cNvPr id="1207" name="Google Shape;1207;p53"/>
          <p:cNvGrpSpPr/>
          <p:nvPr/>
        </p:nvGrpSpPr>
        <p:grpSpPr>
          <a:xfrm>
            <a:off x="3708390" y="4155413"/>
            <a:ext cx="301161" cy="339535"/>
            <a:chOff x="3299850" y="238575"/>
            <a:chExt cx="427725" cy="482225"/>
          </a:xfrm>
        </p:grpSpPr>
        <p:sp>
          <p:nvSpPr>
            <p:cNvPr id="1208" name="Google Shape;1208;p53"/>
            <p:cNvSpPr/>
            <p:nvPr/>
          </p:nvSpPr>
          <p:spPr>
            <a:xfrm>
              <a:off x="3299850" y="323500"/>
              <a:ext cx="427725" cy="397300"/>
            </a:xfrm>
            <a:custGeom>
              <a:avLst/>
              <a:gdLst/>
              <a:ahLst/>
              <a:cxnLst/>
              <a:rect l="l" t="t" r="r" b="b"/>
              <a:pathLst>
                <a:path w="17109" h="15892" extrusionOk="0">
                  <a:moveTo>
                    <a:pt x="3397" y="6794"/>
                  </a:moveTo>
                  <a:lnTo>
                    <a:pt x="3397" y="14759"/>
                  </a:lnTo>
                  <a:lnTo>
                    <a:pt x="1132" y="14759"/>
                  </a:lnTo>
                  <a:lnTo>
                    <a:pt x="1132" y="6794"/>
                  </a:lnTo>
                  <a:close/>
                  <a:moveTo>
                    <a:pt x="9034" y="1132"/>
                  </a:moveTo>
                  <a:cubicBezTo>
                    <a:pt x="9683" y="1175"/>
                    <a:pt x="10191" y="1712"/>
                    <a:pt x="10191" y="2364"/>
                  </a:cubicBezTo>
                  <a:cubicBezTo>
                    <a:pt x="10191" y="3346"/>
                    <a:pt x="9774" y="5275"/>
                    <a:pt x="9221" y="5828"/>
                  </a:cubicBezTo>
                  <a:cubicBezTo>
                    <a:pt x="8865" y="6184"/>
                    <a:pt x="9119" y="6794"/>
                    <a:pt x="9623" y="6794"/>
                  </a:cubicBezTo>
                  <a:lnTo>
                    <a:pt x="15285" y="6794"/>
                  </a:lnTo>
                  <a:cubicBezTo>
                    <a:pt x="15599" y="6794"/>
                    <a:pt x="15849" y="7047"/>
                    <a:pt x="15849" y="7361"/>
                  </a:cubicBezTo>
                  <a:cubicBezTo>
                    <a:pt x="15849" y="7672"/>
                    <a:pt x="15599" y="7926"/>
                    <a:pt x="15285" y="7926"/>
                  </a:cubicBezTo>
                  <a:lnTo>
                    <a:pt x="11888" y="7926"/>
                  </a:lnTo>
                  <a:cubicBezTo>
                    <a:pt x="11574" y="7926"/>
                    <a:pt x="11323" y="8180"/>
                    <a:pt x="11323" y="8494"/>
                  </a:cubicBezTo>
                  <a:cubicBezTo>
                    <a:pt x="11323" y="8805"/>
                    <a:pt x="11574" y="9058"/>
                    <a:pt x="11888" y="9058"/>
                  </a:cubicBezTo>
                  <a:lnTo>
                    <a:pt x="15285" y="9058"/>
                  </a:lnTo>
                  <a:cubicBezTo>
                    <a:pt x="15586" y="9058"/>
                    <a:pt x="15852" y="9342"/>
                    <a:pt x="15852" y="9662"/>
                  </a:cubicBezTo>
                  <a:cubicBezTo>
                    <a:pt x="15852" y="9976"/>
                    <a:pt x="15599" y="10230"/>
                    <a:pt x="15285" y="10230"/>
                  </a:cubicBezTo>
                  <a:lnTo>
                    <a:pt x="11888" y="10230"/>
                  </a:lnTo>
                  <a:cubicBezTo>
                    <a:pt x="11574" y="10230"/>
                    <a:pt x="11323" y="10484"/>
                    <a:pt x="11323" y="10795"/>
                  </a:cubicBezTo>
                  <a:cubicBezTo>
                    <a:pt x="11323" y="11109"/>
                    <a:pt x="11574" y="11362"/>
                    <a:pt x="11888" y="11362"/>
                  </a:cubicBezTo>
                  <a:lnTo>
                    <a:pt x="14152" y="11362"/>
                  </a:lnTo>
                  <a:cubicBezTo>
                    <a:pt x="14466" y="11362"/>
                    <a:pt x="14717" y="11616"/>
                    <a:pt x="14717" y="11927"/>
                  </a:cubicBezTo>
                  <a:cubicBezTo>
                    <a:pt x="14717" y="12241"/>
                    <a:pt x="14466" y="12494"/>
                    <a:pt x="14152" y="12494"/>
                  </a:cubicBezTo>
                  <a:lnTo>
                    <a:pt x="11888" y="12494"/>
                  </a:lnTo>
                  <a:cubicBezTo>
                    <a:pt x="11574" y="12494"/>
                    <a:pt x="11323" y="12748"/>
                    <a:pt x="11323" y="13059"/>
                  </a:cubicBezTo>
                  <a:cubicBezTo>
                    <a:pt x="11323" y="13373"/>
                    <a:pt x="11574" y="13627"/>
                    <a:pt x="11888" y="13627"/>
                  </a:cubicBezTo>
                  <a:lnTo>
                    <a:pt x="13020" y="13627"/>
                  </a:lnTo>
                  <a:cubicBezTo>
                    <a:pt x="13334" y="13627"/>
                    <a:pt x="13585" y="13880"/>
                    <a:pt x="13585" y="14191"/>
                  </a:cubicBezTo>
                  <a:cubicBezTo>
                    <a:pt x="13585" y="14505"/>
                    <a:pt x="13334" y="14759"/>
                    <a:pt x="13020" y="14759"/>
                  </a:cubicBezTo>
                  <a:lnTo>
                    <a:pt x="9197" y="14759"/>
                  </a:lnTo>
                  <a:cubicBezTo>
                    <a:pt x="8041" y="14759"/>
                    <a:pt x="6890" y="14572"/>
                    <a:pt x="5794" y="14207"/>
                  </a:cubicBezTo>
                  <a:lnTo>
                    <a:pt x="4529" y="13784"/>
                  </a:lnTo>
                  <a:lnTo>
                    <a:pt x="4529" y="7712"/>
                  </a:lnTo>
                  <a:lnTo>
                    <a:pt x="5686" y="7132"/>
                  </a:lnTo>
                  <a:cubicBezTo>
                    <a:pt x="6265" y="6842"/>
                    <a:pt x="6797" y="6459"/>
                    <a:pt x="7253" y="6003"/>
                  </a:cubicBezTo>
                  <a:lnTo>
                    <a:pt x="7289" y="5963"/>
                  </a:lnTo>
                  <a:cubicBezTo>
                    <a:pt x="8352" y="4901"/>
                    <a:pt x="8917" y="2654"/>
                    <a:pt x="9034" y="1132"/>
                  </a:cubicBezTo>
                  <a:close/>
                  <a:moveTo>
                    <a:pt x="8491" y="0"/>
                  </a:moveTo>
                  <a:cubicBezTo>
                    <a:pt x="8177" y="0"/>
                    <a:pt x="7926" y="254"/>
                    <a:pt x="7926" y="568"/>
                  </a:cubicBezTo>
                  <a:cubicBezTo>
                    <a:pt x="7926" y="1887"/>
                    <a:pt x="7380" y="4276"/>
                    <a:pt x="6492" y="5166"/>
                  </a:cubicBezTo>
                  <a:lnTo>
                    <a:pt x="6456" y="5203"/>
                  </a:lnTo>
                  <a:cubicBezTo>
                    <a:pt x="6081" y="5574"/>
                    <a:pt x="5652" y="5885"/>
                    <a:pt x="5181" y="6120"/>
                  </a:cubicBezTo>
                  <a:lnTo>
                    <a:pt x="4529" y="6444"/>
                  </a:lnTo>
                  <a:lnTo>
                    <a:pt x="4529" y="6229"/>
                  </a:lnTo>
                  <a:cubicBezTo>
                    <a:pt x="4529" y="5915"/>
                    <a:pt x="4276" y="5661"/>
                    <a:pt x="3962" y="5661"/>
                  </a:cubicBezTo>
                  <a:lnTo>
                    <a:pt x="565" y="5661"/>
                  </a:lnTo>
                  <a:cubicBezTo>
                    <a:pt x="251" y="5661"/>
                    <a:pt x="0" y="5915"/>
                    <a:pt x="0" y="6229"/>
                  </a:cubicBezTo>
                  <a:lnTo>
                    <a:pt x="0" y="15324"/>
                  </a:lnTo>
                  <a:cubicBezTo>
                    <a:pt x="0" y="15638"/>
                    <a:pt x="251" y="15891"/>
                    <a:pt x="565" y="15891"/>
                  </a:cubicBezTo>
                  <a:lnTo>
                    <a:pt x="3962" y="15891"/>
                  </a:lnTo>
                  <a:cubicBezTo>
                    <a:pt x="4276" y="15891"/>
                    <a:pt x="4529" y="15638"/>
                    <a:pt x="4529" y="15324"/>
                  </a:cubicBezTo>
                  <a:lnTo>
                    <a:pt x="4529" y="14976"/>
                  </a:lnTo>
                  <a:lnTo>
                    <a:pt x="5435" y="15278"/>
                  </a:lnTo>
                  <a:cubicBezTo>
                    <a:pt x="6649" y="15683"/>
                    <a:pt x="7917" y="15888"/>
                    <a:pt x="9197" y="15888"/>
                  </a:cubicBezTo>
                  <a:lnTo>
                    <a:pt x="13020" y="15888"/>
                  </a:lnTo>
                  <a:cubicBezTo>
                    <a:pt x="14219" y="15888"/>
                    <a:pt x="15040" y="14681"/>
                    <a:pt x="14599" y="13566"/>
                  </a:cubicBezTo>
                  <a:cubicBezTo>
                    <a:pt x="15577" y="13298"/>
                    <a:pt x="16106" y="12241"/>
                    <a:pt x="15731" y="11302"/>
                  </a:cubicBezTo>
                  <a:cubicBezTo>
                    <a:pt x="16468" y="11100"/>
                    <a:pt x="16981" y="10429"/>
                    <a:pt x="16984" y="9662"/>
                  </a:cubicBezTo>
                  <a:cubicBezTo>
                    <a:pt x="16981" y="9233"/>
                    <a:pt x="16824" y="8823"/>
                    <a:pt x="16541" y="8503"/>
                  </a:cubicBezTo>
                  <a:cubicBezTo>
                    <a:pt x="16994" y="8005"/>
                    <a:pt x="17108" y="7289"/>
                    <a:pt x="16837" y="6673"/>
                  </a:cubicBezTo>
                  <a:cubicBezTo>
                    <a:pt x="16565" y="6060"/>
                    <a:pt x="15958" y="5661"/>
                    <a:pt x="15285" y="5661"/>
                  </a:cubicBezTo>
                  <a:lnTo>
                    <a:pt x="10635" y="5661"/>
                  </a:lnTo>
                  <a:cubicBezTo>
                    <a:pt x="11109" y="4577"/>
                    <a:pt x="11323" y="3104"/>
                    <a:pt x="11323" y="2364"/>
                  </a:cubicBezTo>
                  <a:cubicBezTo>
                    <a:pt x="11320" y="1060"/>
                    <a:pt x="10263" y="3"/>
                    <a:pt x="89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09" name="Google Shape;1209;p53"/>
            <p:cNvSpPr/>
            <p:nvPr/>
          </p:nvSpPr>
          <p:spPr>
            <a:xfrm>
              <a:off x="3467650" y="238575"/>
              <a:ext cx="46525" cy="56650"/>
            </a:xfrm>
            <a:custGeom>
              <a:avLst/>
              <a:gdLst/>
              <a:ahLst/>
              <a:cxnLst/>
              <a:rect l="l" t="t" r="r" b="b"/>
              <a:pathLst>
                <a:path w="1861" h="2266" extrusionOk="0">
                  <a:moveTo>
                    <a:pt x="646" y="1"/>
                  </a:moveTo>
                  <a:cubicBezTo>
                    <a:pt x="561" y="1"/>
                    <a:pt x="475" y="20"/>
                    <a:pt x="393" y="61"/>
                  </a:cubicBezTo>
                  <a:cubicBezTo>
                    <a:pt x="112" y="199"/>
                    <a:pt x="0" y="541"/>
                    <a:pt x="139" y="821"/>
                  </a:cubicBezTo>
                  <a:lnTo>
                    <a:pt x="707" y="1954"/>
                  </a:lnTo>
                  <a:cubicBezTo>
                    <a:pt x="805" y="2150"/>
                    <a:pt x="1005" y="2265"/>
                    <a:pt x="1212" y="2265"/>
                  </a:cubicBezTo>
                  <a:cubicBezTo>
                    <a:pt x="1297" y="2265"/>
                    <a:pt x="1384" y="2246"/>
                    <a:pt x="1465" y="2204"/>
                  </a:cubicBezTo>
                  <a:cubicBezTo>
                    <a:pt x="1746" y="2065"/>
                    <a:pt x="1860" y="1727"/>
                    <a:pt x="1718" y="1446"/>
                  </a:cubicBezTo>
                  <a:lnTo>
                    <a:pt x="1154" y="314"/>
                  </a:lnTo>
                  <a:cubicBezTo>
                    <a:pt x="1053" y="115"/>
                    <a:pt x="854" y="1"/>
                    <a:pt x="6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10" name="Google Shape;1210;p53"/>
            <p:cNvSpPr/>
            <p:nvPr/>
          </p:nvSpPr>
          <p:spPr>
            <a:xfrm>
              <a:off x="3566675" y="238575"/>
              <a:ext cx="46525" cy="56675"/>
            </a:xfrm>
            <a:custGeom>
              <a:avLst/>
              <a:gdLst/>
              <a:ahLst/>
              <a:cxnLst/>
              <a:rect l="l" t="t" r="r" b="b"/>
              <a:pathLst>
                <a:path w="1861" h="2267" extrusionOk="0">
                  <a:moveTo>
                    <a:pt x="1215" y="1"/>
                  </a:moveTo>
                  <a:cubicBezTo>
                    <a:pt x="1007" y="1"/>
                    <a:pt x="808" y="115"/>
                    <a:pt x="707" y="314"/>
                  </a:cubicBezTo>
                  <a:lnTo>
                    <a:pt x="143" y="1446"/>
                  </a:lnTo>
                  <a:cubicBezTo>
                    <a:pt x="1" y="1727"/>
                    <a:pt x="116" y="2065"/>
                    <a:pt x="396" y="2207"/>
                  </a:cubicBezTo>
                  <a:cubicBezTo>
                    <a:pt x="477" y="2247"/>
                    <a:pt x="562" y="2266"/>
                    <a:pt x="646" y="2266"/>
                  </a:cubicBezTo>
                  <a:cubicBezTo>
                    <a:pt x="854" y="2266"/>
                    <a:pt x="1055" y="2151"/>
                    <a:pt x="1154" y="1954"/>
                  </a:cubicBezTo>
                  <a:lnTo>
                    <a:pt x="1722" y="821"/>
                  </a:lnTo>
                  <a:cubicBezTo>
                    <a:pt x="1861" y="541"/>
                    <a:pt x="1749" y="199"/>
                    <a:pt x="1468" y="61"/>
                  </a:cubicBezTo>
                  <a:cubicBezTo>
                    <a:pt x="1387" y="20"/>
                    <a:pt x="1300" y="1"/>
                    <a:pt x="1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11" name="Google Shape;1211;p53"/>
            <p:cNvSpPr/>
            <p:nvPr/>
          </p:nvSpPr>
          <p:spPr>
            <a:xfrm>
              <a:off x="361122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12" name="Google Shape;1212;p53"/>
            <p:cNvSpPr/>
            <p:nvPr/>
          </p:nvSpPr>
          <p:spPr>
            <a:xfrm>
              <a:off x="341307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213" name="Google Shape;1213;p53"/>
          <p:cNvGrpSpPr/>
          <p:nvPr/>
        </p:nvGrpSpPr>
        <p:grpSpPr>
          <a:xfrm>
            <a:off x="6666424" y="1091332"/>
            <a:ext cx="340168" cy="340168"/>
            <a:chOff x="6242825" y="238125"/>
            <a:chExt cx="483125" cy="483125"/>
          </a:xfrm>
        </p:grpSpPr>
        <p:sp>
          <p:nvSpPr>
            <p:cNvPr id="1214" name="Google Shape;1214;p53"/>
            <p:cNvSpPr/>
            <p:nvPr/>
          </p:nvSpPr>
          <p:spPr>
            <a:xfrm>
              <a:off x="6242825" y="238125"/>
              <a:ext cx="483125" cy="483125"/>
            </a:xfrm>
            <a:custGeom>
              <a:avLst/>
              <a:gdLst/>
              <a:ahLst/>
              <a:cxnLst/>
              <a:rect l="l" t="t" r="r" b="b"/>
              <a:pathLst>
                <a:path w="19325" h="19325" extrusionOk="0">
                  <a:moveTo>
                    <a:pt x="18192" y="1132"/>
                  </a:moveTo>
                  <a:lnTo>
                    <a:pt x="18192" y="2400"/>
                  </a:lnTo>
                  <a:cubicBezTo>
                    <a:pt x="17513" y="2639"/>
                    <a:pt x="17060" y="3282"/>
                    <a:pt x="17060" y="4001"/>
                  </a:cubicBezTo>
                  <a:cubicBezTo>
                    <a:pt x="17060" y="4719"/>
                    <a:pt x="17513" y="5363"/>
                    <a:pt x="18192" y="5601"/>
                  </a:cubicBezTo>
                  <a:lnTo>
                    <a:pt x="18192" y="8062"/>
                  </a:lnTo>
                  <a:cubicBezTo>
                    <a:pt x="17513" y="8300"/>
                    <a:pt x="17060" y="8944"/>
                    <a:pt x="17060" y="9662"/>
                  </a:cubicBezTo>
                  <a:cubicBezTo>
                    <a:pt x="17060" y="10381"/>
                    <a:pt x="17513" y="11024"/>
                    <a:pt x="18192" y="11263"/>
                  </a:cubicBezTo>
                  <a:lnTo>
                    <a:pt x="18192" y="13723"/>
                  </a:lnTo>
                  <a:cubicBezTo>
                    <a:pt x="17513" y="13962"/>
                    <a:pt x="17060" y="14605"/>
                    <a:pt x="17060" y="15324"/>
                  </a:cubicBezTo>
                  <a:cubicBezTo>
                    <a:pt x="17060" y="16042"/>
                    <a:pt x="17513" y="16685"/>
                    <a:pt x="18192" y="16924"/>
                  </a:cubicBezTo>
                  <a:lnTo>
                    <a:pt x="18192" y="18192"/>
                  </a:lnTo>
                  <a:lnTo>
                    <a:pt x="16924" y="18192"/>
                  </a:lnTo>
                  <a:cubicBezTo>
                    <a:pt x="16686" y="17513"/>
                    <a:pt x="16043" y="17060"/>
                    <a:pt x="15324" y="17060"/>
                  </a:cubicBezTo>
                  <a:cubicBezTo>
                    <a:pt x="14605" y="17060"/>
                    <a:pt x="13962" y="17513"/>
                    <a:pt x="13724" y="18192"/>
                  </a:cubicBezTo>
                  <a:lnTo>
                    <a:pt x="11263" y="18192"/>
                  </a:lnTo>
                  <a:cubicBezTo>
                    <a:pt x="11024" y="17513"/>
                    <a:pt x="10381" y="17060"/>
                    <a:pt x="9662" y="17060"/>
                  </a:cubicBezTo>
                  <a:cubicBezTo>
                    <a:pt x="8944" y="17060"/>
                    <a:pt x="8301" y="17513"/>
                    <a:pt x="8062" y="18192"/>
                  </a:cubicBezTo>
                  <a:lnTo>
                    <a:pt x="5601" y="18192"/>
                  </a:lnTo>
                  <a:cubicBezTo>
                    <a:pt x="5363" y="17513"/>
                    <a:pt x="4720" y="17060"/>
                    <a:pt x="4001" y="17060"/>
                  </a:cubicBezTo>
                  <a:cubicBezTo>
                    <a:pt x="3282" y="17060"/>
                    <a:pt x="2639" y="17513"/>
                    <a:pt x="2401" y="18192"/>
                  </a:cubicBezTo>
                  <a:lnTo>
                    <a:pt x="1133" y="18192"/>
                  </a:lnTo>
                  <a:lnTo>
                    <a:pt x="1133" y="16924"/>
                  </a:lnTo>
                  <a:cubicBezTo>
                    <a:pt x="1812" y="16685"/>
                    <a:pt x="2265" y="16042"/>
                    <a:pt x="2265" y="15324"/>
                  </a:cubicBezTo>
                  <a:cubicBezTo>
                    <a:pt x="2265" y="14605"/>
                    <a:pt x="1812" y="13962"/>
                    <a:pt x="1133" y="13723"/>
                  </a:cubicBezTo>
                  <a:lnTo>
                    <a:pt x="1133" y="11263"/>
                  </a:lnTo>
                  <a:cubicBezTo>
                    <a:pt x="1812" y="11024"/>
                    <a:pt x="2265" y="10381"/>
                    <a:pt x="2265" y="9662"/>
                  </a:cubicBezTo>
                  <a:cubicBezTo>
                    <a:pt x="2265" y="8944"/>
                    <a:pt x="1812" y="8300"/>
                    <a:pt x="1133" y="8062"/>
                  </a:cubicBezTo>
                  <a:lnTo>
                    <a:pt x="1133" y="5601"/>
                  </a:lnTo>
                  <a:cubicBezTo>
                    <a:pt x="1812" y="5363"/>
                    <a:pt x="2265" y="4719"/>
                    <a:pt x="2265" y="4001"/>
                  </a:cubicBezTo>
                  <a:cubicBezTo>
                    <a:pt x="2265" y="3282"/>
                    <a:pt x="1812" y="2639"/>
                    <a:pt x="1133" y="2400"/>
                  </a:cubicBezTo>
                  <a:lnTo>
                    <a:pt x="1133" y="1132"/>
                  </a:lnTo>
                  <a:lnTo>
                    <a:pt x="2401" y="1132"/>
                  </a:lnTo>
                  <a:cubicBezTo>
                    <a:pt x="2639" y="1812"/>
                    <a:pt x="3282" y="2265"/>
                    <a:pt x="4001" y="2265"/>
                  </a:cubicBezTo>
                  <a:cubicBezTo>
                    <a:pt x="4720" y="2265"/>
                    <a:pt x="5363" y="1812"/>
                    <a:pt x="5601" y="1132"/>
                  </a:cubicBezTo>
                  <a:lnTo>
                    <a:pt x="8062" y="1132"/>
                  </a:lnTo>
                  <a:cubicBezTo>
                    <a:pt x="8301" y="1812"/>
                    <a:pt x="8944" y="2265"/>
                    <a:pt x="9662" y="2265"/>
                  </a:cubicBezTo>
                  <a:cubicBezTo>
                    <a:pt x="10381" y="2265"/>
                    <a:pt x="11024" y="1812"/>
                    <a:pt x="11263" y="1132"/>
                  </a:cubicBezTo>
                  <a:lnTo>
                    <a:pt x="13724" y="1132"/>
                  </a:lnTo>
                  <a:cubicBezTo>
                    <a:pt x="13962" y="1812"/>
                    <a:pt x="14605" y="2265"/>
                    <a:pt x="15324" y="2265"/>
                  </a:cubicBezTo>
                  <a:cubicBezTo>
                    <a:pt x="16043" y="2265"/>
                    <a:pt x="16686" y="1812"/>
                    <a:pt x="16924" y="1132"/>
                  </a:cubicBezTo>
                  <a:close/>
                  <a:moveTo>
                    <a:pt x="568" y="0"/>
                  </a:moveTo>
                  <a:cubicBezTo>
                    <a:pt x="254" y="0"/>
                    <a:pt x="0" y="254"/>
                    <a:pt x="0" y="568"/>
                  </a:cubicBezTo>
                  <a:lnTo>
                    <a:pt x="0" y="2868"/>
                  </a:lnTo>
                  <a:cubicBezTo>
                    <a:pt x="0" y="3183"/>
                    <a:pt x="254" y="3436"/>
                    <a:pt x="568" y="3436"/>
                  </a:cubicBezTo>
                  <a:cubicBezTo>
                    <a:pt x="879" y="3436"/>
                    <a:pt x="1133" y="3687"/>
                    <a:pt x="1133" y="4001"/>
                  </a:cubicBezTo>
                  <a:cubicBezTo>
                    <a:pt x="1133" y="4315"/>
                    <a:pt x="879" y="4568"/>
                    <a:pt x="568" y="4568"/>
                  </a:cubicBezTo>
                  <a:cubicBezTo>
                    <a:pt x="254" y="4568"/>
                    <a:pt x="0" y="4819"/>
                    <a:pt x="0" y="5133"/>
                  </a:cubicBezTo>
                  <a:lnTo>
                    <a:pt x="0" y="8530"/>
                  </a:lnTo>
                  <a:cubicBezTo>
                    <a:pt x="0" y="8844"/>
                    <a:pt x="254" y="9098"/>
                    <a:pt x="568" y="9098"/>
                  </a:cubicBezTo>
                  <a:cubicBezTo>
                    <a:pt x="879" y="9098"/>
                    <a:pt x="1133" y="9348"/>
                    <a:pt x="1133" y="9662"/>
                  </a:cubicBezTo>
                  <a:cubicBezTo>
                    <a:pt x="1133" y="9976"/>
                    <a:pt x="879" y="10230"/>
                    <a:pt x="568" y="10230"/>
                  </a:cubicBezTo>
                  <a:cubicBezTo>
                    <a:pt x="254" y="10230"/>
                    <a:pt x="0" y="10481"/>
                    <a:pt x="0" y="10795"/>
                  </a:cubicBezTo>
                  <a:lnTo>
                    <a:pt x="0" y="14191"/>
                  </a:lnTo>
                  <a:cubicBezTo>
                    <a:pt x="0" y="14505"/>
                    <a:pt x="254" y="14759"/>
                    <a:pt x="568" y="14759"/>
                  </a:cubicBezTo>
                  <a:cubicBezTo>
                    <a:pt x="879" y="14759"/>
                    <a:pt x="1133" y="15010"/>
                    <a:pt x="1133" y="15324"/>
                  </a:cubicBezTo>
                  <a:cubicBezTo>
                    <a:pt x="1133" y="15638"/>
                    <a:pt x="879" y="15891"/>
                    <a:pt x="568" y="15891"/>
                  </a:cubicBezTo>
                  <a:cubicBezTo>
                    <a:pt x="254" y="15891"/>
                    <a:pt x="0" y="16142"/>
                    <a:pt x="0" y="16456"/>
                  </a:cubicBezTo>
                  <a:lnTo>
                    <a:pt x="0" y="18760"/>
                  </a:lnTo>
                  <a:cubicBezTo>
                    <a:pt x="0" y="19071"/>
                    <a:pt x="254" y="19324"/>
                    <a:pt x="568" y="19324"/>
                  </a:cubicBezTo>
                  <a:lnTo>
                    <a:pt x="2869" y="19324"/>
                  </a:lnTo>
                  <a:cubicBezTo>
                    <a:pt x="3183" y="19324"/>
                    <a:pt x="3436" y="19071"/>
                    <a:pt x="3436" y="18760"/>
                  </a:cubicBezTo>
                  <a:cubicBezTo>
                    <a:pt x="3436" y="18446"/>
                    <a:pt x="3687" y="18192"/>
                    <a:pt x="4001" y="18192"/>
                  </a:cubicBezTo>
                  <a:cubicBezTo>
                    <a:pt x="4315" y="18192"/>
                    <a:pt x="4569" y="18446"/>
                    <a:pt x="4569" y="18760"/>
                  </a:cubicBezTo>
                  <a:cubicBezTo>
                    <a:pt x="4569" y="19071"/>
                    <a:pt x="4819" y="19324"/>
                    <a:pt x="5133" y="19324"/>
                  </a:cubicBezTo>
                  <a:lnTo>
                    <a:pt x="8530" y="19324"/>
                  </a:lnTo>
                  <a:cubicBezTo>
                    <a:pt x="8844" y="19324"/>
                    <a:pt x="9098" y="19071"/>
                    <a:pt x="9098" y="18760"/>
                  </a:cubicBezTo>
                  <a:cubicBezTo>
                    <a:pt x="9098" y="18446"/>
                    <a:pt x="9348" y="18192"/>
                    <a:pt x="9662" y="18192"/>
                  </a:cubicBezTo>
                  <a:cubicBezTo>
                    <a:pt x="9976" y="18192"/>
                    <a:pt x="10230" y="18446"/>
                    <a:pt x="10230" y="18760"/>
                  </a:cubicBezTo>
                  <a:cubicBezTo>
                    <a:pt x="10230" y="19071"/>
                    <a:pt x="10481" y="19324"/>
                    <a:pt x="10795" y="19324"/>
                  </a:cubicBezTo>
                  <a:lnTo>
                    <a:pt x="14192" y="19324"/>
                  </a:lnTo>
                  <a:cubicBezTo>
                    <a:pt x="14506" y="19324"/>
                    <a:pt x="14759" y="19071"/>
                    <a:pt x="14759" y="18760"/>
                  </a:cubicBezTo>
                  <a:cubicBezTo>
                    <a:pt x="14759" y="18446"/>
                    <a:pt x="15010" y="18192"/>
                    <a:pt x="15324" y="18192"/>
                  </a:cubicBezTo>
                  <a:cubicBezTo>
                    <a:pt x="15638" y="18192"/>
                    <a:pt x="15892" y="18446"/>
                    <a:pt x="15892" y="18760"/>
                  </a:cubicBezTo>
                  <a:cubicBezTo>
                    <a:pt x="15892" y="19071"/>
                    <a:pt x="16142" y="19324"/>
                    <a:pt x="16456" y="19324"/>
                  </a:cubicBezTo>
                  <a:lnTo>
                    <a:pt x="18760" y="19324"/>
                  </a:lnTo>
                  <a:cubicBezTo>
                    <a:pt x="19071" y="19324"/>
                    <a:pt x="19325" y="19071"/>
                    <a:pt x="19325" y="18760"/>
                  </a:cubicBezTo>
                  <a:lnTo>
                    <a:pt x="19325" y="16456"/>
                  </a:lnTo>
                  <a:cubicBezTo>
                    <a:pt x="19325" y="16142"/>
                    <a:pt x="19071" y="15891"/>
                    <a:pt x="18760" y="15891"/>
                  </a:cubicBezTo>
                  <a:cubicBezTo>
                    <a:pt x="18446" y="15891"/>
                    <a:pt x="18192" y="15638"/>
                    <a:pt x="18192" y="15324"/>
                  </a:cubicBezTo>
                  <a:cubicBezTo>
                    <a:pt x="18192" y="15010"/>
                    <a:pt x="18446" y="14759"/>
                    <a:pt x="18760" y="14759"/>
                  </a:cubicBezTo>
                  <a:cubicBezTo>
                    <a:pt x="19071" y="14759"/>
                    <a:pt x="19325" y="14505"/>
                    <a:pt x="19325" y="14191"/>
                  </a:cubicBezTo>
                  <a:lnTo>
                    <a:pt x="19325" y="10795"/>
                  </a:lnTo>
                  <a:cubicBezTo>
                    <a:pt x="19325" y="10481"/>
                    <a:pt x="19071" y="10230"/>
                    <a:pt x="18760" y="10230"/>
                  </a:cubicBezTo>
                  <a:cubicBezTo>
                    <a:pt x="18446" y="10230"/>
                    <a:pt x="18192" y="9976"/>
                    <a:pt x="18192" y="9662"/>
                  </a:cubicBezTo>
                  <a:cubicBezTo>
                    <a:pt x="18192" y="9348"/>
                    <a:pt x="18446" y="9098"/>
                    <a:pt x="18760" y="9098"/>
                  </a:cubicBezTo>
                  <a:cubicBezTo>
                    <a:pt x="19071" y="9098"/>
                    <a:pt x="19325" y="8844"/>
                    <a:pt x="19325" y="8530"/>
                  </a:cubicBezTo>
                  <a:lnTo>
                    <a:pt x="19325" y="5133"/>
                  </a:lnTo>
                  <a:cubicBezTo>
                    <a:pt x="19325" y="4819"/>
                    <a:pt x="19071" y="4568"/>
                    <a:pt x="18760" y="4568"/>
                  </a:cubicBezTo>
                  <a:cubicBezTo>
                    <a:pt x="18446" y="4568"/>
                    <a:pt x="18192" y="4315"/>
                    <a:pt x="18192" y="4001"/>
                  </a:cubicBezTo>
                  <a:cubicBezTo>
                    <a:pt x="18192" y="3687"/>
                    <a:pt x="18446" y="3436"/>
                    <a:pt x="18760" y="3436"/>
                  </a:cubicBezTo>
                  <a:cubicBezTo>
                    <a:pt x="19071" y="3436"/>
                    <a:pt x="19325" y="3183"/>
                    <a:pt x="19325" y="2868"/>
                  </a:cubicBezTo>
                  <a:lnTo>
                    <a:pt x="19325" y="568"/>
                  </a:lnTo>
                  <a:cubicBezTo>
                    <a:pt x="19325" y="254"/>
                    <a:pt x="19071" y="0"/>
                    <a:pt x="18760" y="0"/>
                  </a:cubicBezTo>
                  <a:lnTo>
                    <a:pt x="16456" y="0"/>
                  </a:lnTo>
                  <a:cubicBezTo>
                    <a:pt x="16142" y="0"/>
                    <a:pt x="15892" y="254"/>
                    <a:pt x="15892" y="568"/>
                  </a:cubicBezTo>
                  <a:cubicBezTo>
                    <a:pt x="15892" y="879"/>
                    <a:pt x="15638" y="1132"/>
                    <a:pt x="15324" y="1132"/>
                  </a:cubicBezTo>
                  <a:cubicBezTo>
                    <a:pt x="15010" y="1132"/>
                    <a:pt x="14759" y="879"/>
                    <a:pt x="14759" y="568"/>
                  </a:cubicBezTo>
                  <a:cubicBezTo>
                    <a:pt x="14759" y="254"/>
                    <a:pt x="14506" y="0"/>
                    <a:pt x="14192" y="0"/>
                  </a:cubicBezTo>
                  <a:lnTo>
                    <a:pt x="10795" y="0"/>
                  </a:lnTo>
                  <a:cubicBezTo>
                    <a:pt x="10481" y="0"/>
                    <a:pt x="10230" y="254"/>
                    <a:pt x="10230" y="568"/>
                  </a:cubicBezTo>
                  <a:cubicBezTo>
                    <a:pt x="10230" y="879"/>
                    <a:pt x="9976" y="1132"/>
                    <a:pt x="9662" y="1132"/>
                  </a:cubicBezTo>
                  <a:cubicBezTo>
                    <a:pt x="9348" y="1132"/>
                    <a:pt x="9098" y="879"/>
                    <a:pt x="9098" y="568"/>
                  </a:cubicBezTo>
                  <a:cubicBezTo>
                    <a:pt x="9098" y="254"/>
                    <a:pt x="8844" y="0"/>
                    <a:pt x="8530" y="0"/>
                  </a:cubicBezTo>
                  <a:lnTo>
                    <a:pt x="5133" y="0"/>
                  </a:lnTo>
                  <a:cubicBezTo>
                    <a:pt x="4819" y="0"/>
                    <a:pt x="4569" y="254"/>
                    <a:pt x="4569" y="568"/>
                  </a:cubicBezTo>
                  <a:cubicBezTo>
                    <a:pt x="4569" y="879"/>
                    <a:pt x="4315" y="1132"/>
                    <a:pt x="4001" y="1132"/>
                  </a:cubicBezTo>
                  <a:cubicBezTo>
                    <a:pt x="3687" y="1132"/>
                    <a:pt x="3436" y="879"/>
                    <a:pt x="3436" y="568"/>
                  </a:cubicBezTo>
                  <a:cubicBezTo>
                    <a:pt x="3436" y="254"/>
                    <a:pt x="3183" y="0"/>
                    <a:pt x="2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15" name="Google Shape;1215;p53"/>
            <p:cNvSpPr/>
            <p:nvPr/>
          </p:nvSpPr>
          <p:spPr>
            <a:xfrm>
              <a:off x="6328725" y="324025"/>
              <a:ext cx="311400" cy="311400"/>
            </a:xfrm>
            <a:custGeom>
              <a:avLst/>
              <a:gdLst/>
              <a:ahLst/>
              <a:cxnLst/>
              <a:rect l="l" t="t" r="r" b="b"/>
              <a:pathLst>
                <a:path w="12456" h="12456" extrusionOk="0">
                  <a:moveTo>
                    <a:pt x="11323" y="1132"/>
                  </a:moveTo>
                  <a:lnTo>
                    <a:pt x="11323" y="5991"/>
                  </a:lnTo>
                  <a:lnTo>
                    <a:pt x="10025" y="4692"/>
                  </a:lnTo>
                  <a:cubicBezTo>
                    <a:pt x="9913" y="4582"/>
                    <a:pt x="9768" y="4527"/>
                    <a:pt x="9623" y="4527"/>
                  </a:cubicBezTo>
                  <a:cubicBezTo>
                    <a:pt x="9478" y="4527"/>
                    <a:pt x="9333" y="4582"/>
                    <a:pt x="9222" y="4692"/>
                  </a:cubicBezTo>
                  <a:lnTo>
                    <a:pt x="6498" y="7419"/>
                  </a:lnTo>
                  <a:lnTo>
                    <a:pt x="4303" y="5773"/>
                  </a:lnTo>
                  <a:cubicBezTo>
                    <a:pt x="4201" y="5698"/>
                    <a:pt x="4081" y="5661"/>
                    <a:pt x="3962" y="5661"/>
                  </a:cubicBezTo>
                  <a:cubicBezTo>
                    <a:pt x="3824" y="5661"/>
                    <a:pt x="3687" y="5711"/>
                    <a:pt x="3578" y="5810"/>
                  </a:cubicBezTo>
                  <a:lnTo>
                    <a:pt x="1133" y="8053"/>
                  </a:lnTo>
                  <a:lnTo>
                    <a:pt x="1133" y="1132"/>
                  </a:lnTo>
                  <a:close/>
                  <a:moveTo>
                    <a:pt x="4001" y="6960"/>
                  </a:moveTo>
                  <a:lnTo>
                    <a:pt x="5689" y="8228"/>
                  </a:lnTo>
                  <a:lnTo>
                    <a:pt x="2594" y="11323"/>
                  </a:lnTo>
                  <a:lnTo>
                    <a:pt x="1133" y="11323"/>
                  </a:lnTo>
                  <a:lnTo>
                    <a:pt x="1133" y="9590"/>
                  </a:lnTo>
                  <a:lnTo>
                    <a:pt x="4001" y="6960"/>
                  </a:lnTo>
                  <a:close/>
                  <a:moveTo>
                    <a:pt x="9623" y="5894"/>
                  </a:moveTo>
                  <a:lnTo>
                    <a:pt x="11323" y="7594"/>
                  </a:lnTo>
                  <a:lnTo>
                    <a:pt x="11323" y="11323"/>
                  </a:lnTo>
                  <a:lnTo>
                    <a:pt x="4197" y="11323"/>
                  </a:lnTo>
                  <a:lnTo>
                    <a:pt x="9623" y="5894"/>
                  </a:lnTo>
                  <a:close/>
                  <a:moveTo>
                    <a:pt x="565" y="0"/>
                  </a:moveTo>
                  <a:cubicBezTo>
                    <a:pt x="251" y="0"/>
                    <a:pt x="0" y="251"/>
                    <a:pt x="0" y="565"/>
                  </a:cubicBezTo>
                  <a:lnTo>
                    <a:pt x="0" y="11888"/>
                  </a:lnTo>
                  <a:cubicBezTo>
                    <a:pt x="0" y="12202"/>
                    <a:pt x="251" y="12455"/>
                    <a:pt x="565" y="12455"/>
                  </a:cubicBezTo>
                  <a:lnTo>
                    <a:pt x="11888" y="12455"/>
                  </a:lnTo>
                  <a:cubicBezTo>
                    <a:pt x="12202" y="12455"/>
                    <a:pt x="12456" y="12202"/>
                    <a:pt x="12456" y="11888"/>
                  </a:cubicBezTo>
                  <a:lnTo>
                    <a:pt x="12456" y="565"/>
                  </a:lnTo>
                  <a:cubicBezTo>
                    <a:pt x="12456" y="251"/>
                    <a:pt x="12202" y="0"/>
                    <a:pt x="118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16" name="Google Shape;1216;p53"/>
            <p:cNvSpPr/>
            <p:nvPr/>
          </p:nvSpPr>
          <p:spPr>
            <a:xfrm>
              <a:off x="6441950" y="380575"/>
              <a:ext cx="88275" cy="85000"/>
            </a:xfrm>
            <a:custGeom>
              <a:avLst/>
              <a:gdLst/>
              <a:ahLst/>
              <a:cxnLst/>
              <a:rect l="l" t="t" r="r" b="b"/>
              <a:pathLst>
                <a:path w="3531" h="3400" extrusionOk="0">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8" y="0"/>
                  </a:moveTo>
                  <a:cubicBezTo>
                    <a:pt x="1479" y="0"/>
                    <a:pt x="1258" y="43"/>
                    <a:pt x="1048" y="130"/>
                  </a:cubicBezTo>
                  <a:cubicBezTo>
                    <a:pt x="414" y="392"/>
                    <a:pt x="1" y="1011"/>
                    <a:pt x="1" y="1700"/>
                  </a:cubicBezTo>
                  <a:cubicBezTo>
                    <a:pt x="1" y="2639"/>
                    <a:pt x="758" y="3397"/>
                    <a:pt x="1697" y="3400"/>
                  </a:cubicBezTo>
                  <a:cubicBezTo>
                    <a:pt x="2386" y="3400"/>
                    <a:pt x="3005" y="2983"/>
                    <a:pt x="3268" y="2349"/>
                  </a:cubicBezTo>
                  <a:cubicBezTo>
                    <a:pt x="3530" y="1715"/>
                    <a:pt x="3385" y="984"/>
                    <a:pt x="2899" y="498"/>
                  </a:cubicBezTo>
                  <a:cubicBezTo>
                    <a:pt x="2574" y="173"/>
                    <a:pt x="2139" y="0"/>
                    <a:pt x="16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217" name="Google Shape;1217;p53"/>
          <p:cNvGrpSpPr/>
          <p:nvPr/>
        </p:nvGrpSpPr>
        <p:grpSpPr>
          <a:xfrm>
            <a:off x="8581286" y="4225181"/>
            <a:ext cx="312955" cy="340168"/>
            <a:chOff x="2100300" y="3804850"/>
            <a:chExt cx="444475" cy="483125"/>
          </a:xfrm>
        </p:grpSpPr>
        <p:sp>
          <p:nvSpPr>
            <p:cNvPr id="1218" name="Google Shape;1218;p53"/>
            <p:cNvSpPr/>
            <p:nvPr/>
          </p:nvSpPr>
          <p:spPr>
            <a:xfrm>
              <a:off x="2100300" y="3804850"/>
              <a:ext cx="444475" cy="483125"/>
            </a:xfrm>
            <a:custGeom>
              <a:avLst/>
              <a:gdLst/>
              <a:ahLst/>
              <a:cxnLst/>
              <a:rect l="l" t="t" r="r" b="b"/>
              <a:pathLst>
                <a:path w="17779" h="19325" extrusionOk="0">
                  <a:moveTo>
                    <a:pt x="2123" y="4001"/>
                  </a:moveTo>
                  <a:cubicBezTo>
                    <a:pt x="2627" y="4001"/>
                    <a:pt x="2881" y="4611"/>
                    <a:pt x="2524" y="4967"/>
                  </a:cubicBezTo>
                  <a:cubicBezTo>
                    <a:pt x="2408" y="5083"/>
                    <a:pt x="2265" y="5134"/>
                    <a:pt x="2126" y="5134"/>
                  </a:cubicBezTo>
                  <a:cubicBezTo>
                    <a:pt x="1835" y="5134"/>
                    <a:pt x="1558" y="4909"/>
                    <a:pt x="1558" y="4569"/>
                  </a:cubicBezTo>
                  <a:cubicBezTo>
                    <a:pt x="1558" y="4255"/>
                    <a:pt x="1809" y="4001"/>
                    <a:pt x="2123" y="4001"/>
                  </a:cubicBezTo>
                  <a:close/>
                  <a:moveTo>
                    <a:pt x="15710" y="4001"/>
                  </a:moveTo>
                  <a:cubicBezTo>
                    <a:pt x="16215" y="4001"/>
                    <a:pt x="16468" y="4611"/>
                    <a:pt x="16112" y="4967"/>
                  </a:cubicBezTo>
                  <a:cubicBezTo>
                    <a:pt x="15995" y="5083"/>
                    <a:pt x="15853" y="5134"/>
                    <a:pt x="15714" y="5134"/>
                  </a:cubicBezTo>
                  <a:cubicBezTo>
                    <a:pt x="15423" y="5134"/>
                    <a:pt x="15146" y="4909"/>
                    <a:pt x="15146" y="4569"/>
                  </a:cubicBezTo>
                  <a:cubicBezTo>
                    <a:pt x="15146" y="4255"/>
                    <a:pt x="15396" y="4001"/>
                    <a:pt x="15710" y="4001"/>
                  </a:cubicBezTo>
                  <a:close/>
                  <a:moveTo>
                    <a:pt x="8917" y="1132"/>
                  </a:moveTo>
                  <a:cubicBezTo>
                    <a:pt x="9551" y="1132"/>
                    <a:pt x="10251" y="1993"/>
                    <a:pt x="10789" y="3436"/>
                  </a:cubicBezTo>
                  <a:cubicBezTo>
                    <a:pt x="10894" y="3723"/>
                    <a:pt x="10994" y="4028"/>
                    <a:pt x="11084" y="4345"/>
                  </a:cubicBezTo>
                  <a:cubicBezTo>
                    <a:pt x="10345" y="4590"/>
                    <a:pt x="9623" y="4877"/>
                    <a:pt x="8917" y="5203"/>
                  </a:cubicBezTo>
                  <a:cubicBezTo>
                    <a:pt x="8210" y="4877"/>
                    <a:pt x="7488" y="4590"/>
                    <a:pt x="6749" y="4345"/>
                  </a:cubicBezTo>
                  <a:cubicBezTo>
                    <a:pt x="6842" y="4028"/>
                    <a:pt x="6939" y="3723"/>
                    <a:pt x="7044" y="3436"/>
                  </a:cubicBezTo>
                  <a:cubicBezTo>
                    <a:pt x="7582" y="1993"/>
                    <a:pt x="8282" y="1132"/>
                    <a:pt x="8917" y="1132"/>
                  </a:cubicBezTo>
                  <a:close/>
                  <a:moveTo>
                    <a:pt x="6483" y="5453"/>
                  </a:moveTo>
                  <a:cubicBezTo>
                    <a:pt x="6845" y="5577"/>
                    <a:pt x="7217" y="5713"/>
                    <a:pt x="7591" y="5867"/>
                  </a:cubicBezTo>
                  <a:cubicBezTo>
                    <a:pt x="7371" y="5985"/>
                    <a:pt x="7153" y="6105"/>
                    <a:pt x="6936" y="6229"/>
                  </a:cubicBezTo>
                  <a:cubicBezTo>
                    <a:pt x="6715" y="6356"/>
                    <a:pt x="6501" y="6486"/>
                    <a:pt x="6287" y="6619"/>
                  </a:cubicBezTo>
                  <a:cubicBezTo>
                    <a:pt x="6341" y="6217"/>
                    <a:pt x="6407" y="5831"/>
                    <a:pt x="6483" y="5453"/>
                  </a:cubicBezTo>
                  <a:close/>
                  <a:moveTo>
                    <a:pt x="11350" y="5453"/>
                  </a:moveTo>
                  <a:cubicBezTo>
                    <a:pt x="11426" y="5831"/>
                    <a:pt x="11492" y="6217"/>
                    <a:pt x="11546" y="6619"/>
                  </a:cubicBezTo>
                  <a:cubicBezTo>
                    <a:pt x="11335" y="6486"/>
                    <a:pt x="11118" y="6356"/>
                    <a:pt x="10897" y="6229"/>
                  </a:cubicBezTo>
                  <a:cubicBezTo>
                    <a:pt x="10677" y="6102"/>
                    <a:pt x="10459" y="5982"/>
                    <a:pt x="10242" y="5867"/>
                  </a:cubicBezTo>
                  <a:cubicBezTo>
                    <a:pt x="10619" y="5716"/>
                    <a:pt x="10988" y="5574"/>
                    <a:pt x="11350" y="5453"/>
                  </a:cubicBezTo>
                  <a:close/>
                  <a:moveTo>
                    <a:pt x="3799" y="4852"/>
                  </a:moveTo>
                  <a:cubicBezTo>
                    <a:pt x="4336" y="4904"/>
                    <a:pt x="4870" y="4997"/>
                    <a:pt x="5396" y="5133"/>
                  </a:cubicBezTo>
                  <a:cubicBezTo>
                    <a:pt x="5239" y="5894"/>
                    <a:pt x="5124" y="6661"/>
                    <a:pt x="5055" y="7434"/>
                  </a:cubicBezTo>
                  <a:cubicBezTo>
                    <a:pt x="4421" y="7881"/>
                    <a:pt x="3811" y="8361"/>
                    <a:pt x="3231" y="8877"/>
                  </a:cubicBezTo>
                  <a:cubicBezTo>
                    <a:pt x="3004" y="8645"/>
                    <a:pt x="2796" y="8412"/>
                    <a:pt x="2606" y="8180"/>
                  </a:cubicBezTo>
                  <a:cubicBezTo>
                    <a:pt x="1969" y="7404"/>
                    <a:pt x="1579" y="6691"/>
                    <a:pt x="1483" y="6139"/>
                  </a:cubicBezTo>
                  <a:lnTo>
                    <a:pt x="1483" y="6139"/>
                  </a:lnTo>
                  <a:cubicBezTo>
                    <a:pt x="1695" y="6225"/>
                    <a:pt x="1912" y="6266"/>
                    <a:pt x="2125" y="6266"/>
                  </a:cubicBezTo>
                  <a:cubicBezTo>
                    <a:pt x="2922" y="6266"/>
                    <a:pt x="3656" y="5698"/>
                    <a:pt x="3799" y="4852"/>
                  </a:cubicBezTo>
                  <a:close/>
                  <a:moveTo>
                    <a:pt x="14037" y="4852"/>
                  </a:moveTo>
                  <a:cubicBezTo>
                    <a:pt x="14180" y="5698"/>
                    <a:pt x="14914" y="6266"/>
                    <a:pt x="15711" y="6266"/>
                  </a:cubicBezTo>
                  <a:cubicBezTo>
                    <a:pt x="15924" y="6266"/>
                    <a:pt x="16141" y="6225"/>
                    <a:pt x="16353" y="6139"/>
                  </a:cubicBezTo>
                  <a:lnTo>
                    <a:pt x="16353" y="6139"/>
                  </a:lnTo>
                  <a:cubicBezTo>
                    <a:pt x="16254" y="6691"/>
                    <a:pt x="15867" y="7404"/>
                    <a:pt x="15227" y="8180"/>
                  </a:cubicBezTo>
                  <a:cubicBezTo>
                    <a:pt x="15037" y="8412"/>
                    <a:pt x="14829" y="8645"/>
                    <a:pt x="14602" y="8877"/>
                  </a:cubicBezTo>
                  <a:cubicBezTo>
                    <a:pt x="14022" y="8361"/>
                    <a:pt x="13412" y="7881"/>
                    <a:pt x="12778" y="7434"/>
                  </a:cubicBezTo>
                  <a:cubicBezTo>
                    <a:pt x="12709" y="6661"/>
                    <a:pt x="12594" y="5894"/>
                    <a:pt x="12440" y="5133"/>
                  </a:cubicBezTo>
                  <a:cubicBezTo>
                    <a:pt x="12963" y="4997"/>
                    <a:pt x="13497" y="4904"/>
                    <a:pt x="14037" y="4852"/>
                  </a:cubicBezTo>
                  <a:close/>
                  <a:moveTo>
                    <a:pt x="4964" y="8908"/>
                  </a:moveTo>
                  <a:lnTo>
                    <a:pt x="4964" y="8908"/>
                  </a:lnTo>
                  <a:cubicBezTo>
                    <a:pt x="4958" y="9158"/>
                    <a:pt x="4955" y="9409"/>
                    <a:pt x="4955" y="9662"/>
                  </a:cubicBezTo>
                  <a:cubicBezTo>
                    <a:pt x="4952" y="9916"/>
                    <a:pt x="4958" y="10167"/>
                    <a:pt x="4964" y="10417"/>
                  </a:cubicBezTo>
                  <a:cubicBezTo>
                    <a:pt x="4644" y="10170"/>
                    <a:pt x="4339" y="9916"/>
                    <a:pt x="4052" y="9662"/>
                  </a:cubicBezTo>
                  <a:cubicBezTo>
                    <a:pt x="4339" y="9409"/>
                    <a:pt x="4644" y="9155"/>
                    <a:pt x="4964" y="8908"/>
                  </a:cubicBezTo>
                  <a:close/>
                  <a:moveTo>
                    <a:pt x="12869" y="8908"/>
                  </a:moveTo>
                  <a:lnTo>
                    <a:pt x="12869" y="8908"/>
                  </a:lnTo>
                  <a:cubicBezTo>
                    <a:pt x="13189" y="9155"/>
                    <a:pt x="13491" y="9409"/>
                    <a:pt x="13781" y="9662"/>
                  </a:cubicBezTo>
                  <a:cubicBezTo>
                    <a:pt x="13494" y="9916"/>
                    <a:pt x="13189" y="10170"/>
                    <a:pt x="12869" y="10417"/>
                  </a:cubicBezTo>
                  <a:cubicBezTo>
                    <a:pt x="12875" y="10167"/>
                    <a:pt x="12878" y="9916"/>
                    <a:pt x="12881" y="9662"/>
                  </a:cubicBezTo>
                  <a:cubicBezTo>
                    <a:pt x="12881" y="9409"/>
                    <a:pt x="12875" y="9158"/>
                    <a:pt x="12869" y="8908"/>
                  </a:cubicBezTo>
                  <a:close/>
                  <a:moveTo>
                    <a:pt x="8917" y="6459"/>
                  </a:moveTo>
                  <a:cubicBezTo>
                    <a:pt x="9391" y="6688"/>
                    <a:pt x="9865" y="6942"/>
                    <a:pt x="10333" y="7211"/>
                  </a:cubicBezTo>
                  <a:cubicBezTo>
                    <a:pt x="10801" y="7482"/>
                    <a:pt x="11260" y="7766"/>
                    <a:pt x="11694" y="8059"/>
                  </a:cubicBezTo>
                  <a:cubicBezTo>
                    <a:pt x="11728" y="8581"/>
                    <a:pt x="11749" y="9119"/>
                    <a:pt x="11749" y="9662"/>
                  </a:cubicBezTo>
                  <a:cubicBezTo>
                    <a:pt x="11749" y="10206"/>
                    <a:pt x="11728" y="10743"/>
                    <a:pt x="11694" y="11266"/>
                  </a:cubicBezTo>
                  <a:cubicBezTo>
                    <a:pt x="11260" y="11559"/>
                    <a:pt x="10804" y="11839"/>
                    <a:pt x="10333" y="12114"/>
                  </a:cubicBezTo>
                  <a:cubicBezTo>
                    <a:pt x="9862" y="12386"/>
                    <a:pt x="9388" y="12637"/>
                    <a:pt x="8920" y="12869"/>
                  </a:cubicBezTo>
                  <a:cubicBezTo>
                    <a:pt x="8445" y="12640"/>
                    <a:pt x="7971" y="12386"/>
                    <a:pt x="7500" y="12114"/>
                  </a:cubicBezTo>
                  <a:cubicBezTo>
                    <a:pt x="7032" y="11842"/>
                    <a:pt x="6576" y="11559"/>
                    <a:pt x="6139" y="11266"/>
                  </a:cubicBezTo>
                  <a:cubicBezTo>
                    <a:pt x="6105" y="10743"/>
                    <a:pt x="6087" y="10206"/>
                    <a:pt x="6087" y="9662"/>
                  </a:cubicBezTo>
                  <a:cubicBezTo>
                    <a:pt x="6087" y="9119"/>
                    <a:pt x="6105" y="8581"/>
                    <a:pt x="6139" y="8059"/>
                  </a:cubicBezTo>
                  <a:cubicBezTo>
                    <a:pt x="6576" y="7766"/>
                    <a:pt x="7029" y="7485"/>
                    <a:pt x="7500" y="7211"/>
                  </a:cubicBezTo>
                  <a:cubicBezTo>
                    <a:pt x="7971" y="6942"/>
                    <a:pt x="8445" y="6688"/>
                    <a:pt x="8917" y="6459"/>
                  </a:cubicBezTo>
                  <a:close/>
                  <a:moveTo>
                    <a:pt x="11546" y="12706"/>
                  </a:moveTo>
                  <a:lnTo>
                    <a:pt x="11546" y="12706"/>
                  </a:lnTo>
                  <a:cubicBezTo>
                    <a:pt x="11492" y="13108"/>
                    <a:pt x="11426" y="13497"/>
                    <a:pt x="11350" y="13872"/>
                  </a:cubicBezTo>
                  <a:cubicBezTo>
                    <a:pt x="10988" y="13751"/>
                    <a:pt x="10619" y="13612"/>
                    <a:pt x="10242" y="13461"/>
                  </a:cubicBezTo>
                  <a:cubicBezTo>
                    <a:pt x="10462" y="13343"/>
                    <a:pt x="10680" y="13219"/>
                    <a:pt x="10897" y="13096"/>
                  </a:cubicBezTo>
                  <a:cubicBezTo>
                    <a:pt x="11115" y="12969"/>
                    <a:pt x="11332" y="12839"/>
                    <a:pt x="11546" y="12706"/>
                  </a:cubicBezTo>
                  <a:close/>
                  <a:moveTo>
                    <a:pt x="6287" y="12706"/>
                  </a:moveTo>
                  <a:cubicBezTo>
                    <a:pt x="6498" y="12836"/>
                    <a:pt x="6715" y="12966"/>
                    <a:pt x="6936" y="13092"/>
                  </a:cubicBezTo>
                  <a:cubicBezTo>
                    <a:pt x="7153" y="13219"/>
                    <a:pt x="7374" y="13343"/>
                    <a:pt x="7597" y="13461"/>
                  </a:cubicBezTo>
                  <a:lnTo>
                    <a:pt x="7594" y="13461"/>
                  </a:lnTo>
                  <a:cubicBezTo>
                    <a:pt x="7217" y="13615"/>
                    <a:pt x="6848" y="13754"/>
                    <a:pt x="6483" y="13875"/>
                  </a:cubicBezTo>
                  <a:cubicBezTo>
                    <a:pt x="6407" y="13497"/>
                    <a:pt x="6341" y="13108"/>
                    <a:pt x="6287" y="12706"/>
                  </a:cubicBezTo>
                  <a:close/>
                  <a:moveTo>
                    <a:pt x="14602" y="10447"/>
                  </a:moveTo>
                  <a:cubicBezTo>
                    <a:pt x="14829" y="10680"/>
                    <a:pt x="15037" y="10912"/>
                    <a:pt x="15227" y="11145"/>
                  </a:cubicBezTo>
                  <a:cubicBezTo>
                    <a:pt x="15867" y="11921"/>
                    <a:pt x="16254" y="12634"/>
                    <a:pt x="16353" y="13186"/>
                  </a:cubicBezTo>
                  <a:cubicBezTo>
                    <a:pt x="16141" y="13099"/>
                    <a:pt x="15923" y="13059"/>
                    <a:pt x="15710" y="13059"/>
                  </a:cubicBezTo>
                  <a:cubicBezTo>
                    <a:pt x="14912" y="13059"/>
                    <a:pt x="14180" y="13627"/>
                    <a:pt x="14034" y="14472"/>
                  </a:cubicBezTo>
                  <a:cubicBezTo>
                    <a:pt x="13497" y="14421"/>
                    <a:pt x="12963" y="14327"/>
                    <a:pt x="12440" y="14192"/>
                  </a:cubicBezTo>
                  <a:cubicBezTo>
                    <a:pt x="12594" y="13431"/>
                    <a:pt x="12709" y="12664"/>
                    <a:pt x="12778" y="11891"/>
                  </a:cubicBezTo>
                  <a:cubicBezTo>
                    <a:pt x="13412" y="11444"/>
                    <a:pt x="14022" y="10964"/>
                    <a:pt x="14602" y="10447"/>
                  </a:cubicBezTo>
                  <a:close/>
                  <a:moveTo>
                    <a:pt x="3231" y="10447"/>
                  </a:moveTo>
                  <a:cubicBezTo>
                    <a:pt x="3811" y="10964"/>
                    <a:pt x="4421" y="11444"/>
                    <a:pt x="5055" y="11891"/>
                  </a:cubicBezTo>
                  <a:cubicBezTo>
                    <a:pt x="5124" y="12664"/>
                    <a:pt x="5239" y="13434"/>
                    <a:pt x="5393" y="14195"/>
                  </a:cubicBezTo>
                  <a:cubicBezTo>
                    <a:pt x="5079" y="14273"/>
                    <a:pt x="4774" y="14336"/>
                    <a:pt x="4478" y="14388"/>
                  </a:cubicBezTo>
                  <a:cubicBezTo>
                    <a:pt x="4028" y="14462"/>
                    <a:pt x="3616" y="14499"/>
                    <a:pt x="3250" y="14499"/>
                  </a:cubicBezTo>
                  <a:cubicBezTo>
                    <a:pt x="2389" y="14499"/>
                    <a:pt x="1786" y="14296"/>
                    <a:pt x="1561" y="13908"/>
                  </a:cubicBezTo>
                  <a:cubicBezTo>
                    <a:pt x="1244" y="13358"/>
                    <a:pt x="1634" y="12326"/>
                    <a:pt x="2606" y="11145"/>
                  </a:cubicBezTo>
                  <a:cubicBezTo>
                    <a:pt x="2796" y="10912"/>
                    <a:pt x="3007" y="10680"/>
                    <a:pt x="3231" y="10447"/>
                  </a:cubicBezTo>
                  <a:close/>
                  <a:moveTo>
                    <a:pt x="15707" y="14191"/>
                  </a:moveTo>
                  <a:cubicBezTo>
                    <a:pt x="15999" y="14191"/>
                    <a:pt x="16278" y="14416"/>
                    <a:pt x="16278" y="14759"/>
                  </a:cubicBezTo>
                  <a:cubicBezTo>
                    <a:pt x="16278" y="15070"/>
                    <a:pt x="16024" y="15324"/>
                    <a:pt x="15710" y="15324"/>
                  </a:cubicBezTo>
                  <a:cubicBezTo>
                    <a:pt x="15206" y="15324"/>
                    <a:pt x="14952" y="14714"/>
                    <a:pt x="15309" y="14358"/>
                  </a:cubicBezTo>
                  <a:cubicBezTo>
                    <a:pt x="15425" y="14242"/>
                    <a:pt x="15568" y="14191"/>
                    <a:pt x="15707" y="14191"/>
                  </a:cubicBezTo>
                  <a:close/>
                  <a:moveTo>
                    <a:pt x="8917" y="14122"/>
                  </a:moveTo>
                  <a:cubicBezTo>
                    <a:pt x="9623" y="14448"/>
                    <a:pt x="10348" y="14735"/>
                    <a:pt x="11084" y="14980"/>
                  </a:cubicBezTo>
                  <a:cubicBezTo>
                    <a:pt x="10994" y="15297"/>
                    <a:pt x="10894" y="15602"/>
                    <a:pt x="10789" y="15892"/>
                  </a:cubicBezTo>
                  <a:cubicBezTo>
                    <a:pt x="10251" y="17332"/>
                    <a:pt x="9551" y="18192"/>
                    <a:pt x="8917" y="18192"/>
                  </a:cubicBezTo>
                  <a:cubicBezTo>
                    <a:pt x="8282" y="18192"/>
                    <a:pt x="7582" y="17332"/>
                    <a:pt x="7044" y="15892"/>
                  </a:cubicBezTo>
                  <a:cubicBezTo>
                    <a:pt x="6939" y="15602"/>
                    <a:pt x="6839" y="15300"/>
                    <a:pt x="6749" y="14980"/>
                  </a:cubicBezTo>
                  <a:cubicBezTo>
                    <a:pt x="7488" y="14735"/>
                    <a:pt x="8213" y="14448"/>
                    <a:pt x="8917" y="14122"/>
                  </a:cubicBezTo>
                  <a:close/>
                  <a:moveTo>
                    <a:pt x="8917" y="0"/>
                  </a:moveTo>
                  <a:cubicBezTo>
                    <a:pt x="7757" y="0"/>
                    <a:pt x="6715" y="1081"/>
                    <a:pt x="5985" y="3041"/>
                  </a:cubicBezTo>
                  <a:cubicBezTo>
                    <a:pt x="5867" y="3355"/>
                    <a:pt x="5758" y="3687"/>
                    <a:pt x="5662" y="4031"/>
                  </a:cubicBezTo>
                  <a:cubicBezTo>
                    <a:pt x="4919" y="3844"/>
                    <a:pt x="4215" y="3732"/>
                    <a:pt x="3587" y="3702"/>
                  </a:cubicBezTo>
                  <a:cubicBezTo>
                    <a:pt x="3271" y="3173"/>
                    <a:pt x="2709" y="2871"/>
                    <a:pt x="2126" y="2871"/>
                  </a:cubicBezTo>
                  <a:cubicBezTo>
                    <a:pt x="1901" y="2871"/>
                    <a:pt x="1673" y="2916"/>
                    <a:pt x="1455" y="3011"/>
                  </a:cubicBezTo>
                  <a:cubicBezTo>
                    <a:pt x="670" y="3346"/>
                    <a:pt x="260" y="4212"/>
                    <a:pt x="492" y="5034"/>
                  </a:cubicBezTo>
                  <a:cubicBezTo>
                    <a:pt x="54" y="6024"/>
                    <a:pt x="489" y="7389"/>
                    <a:pt x="1733" y="8898"/>
                  </a:cubicBezTo>
                  <a:cubicBezTo>
                    <a:pt x="1942" y="9152"/>
                    <a:pt x="2171" y="9409"/>
                    <a:pt x="2416" y="9662"/>
                  </a:cubicBezTo>
                  <a:cubicBezTo>
                    <a:pt x="2171" y="9916"/>
                    <a:pt x="1942" y="10170"/>
                    <a:pt x="1733" y="10426"/>
                  </a:cubicBezTo>
                  <a:cubicBezTo>
                    <a:pt x="411" y="12033"/>
                    <a:pt x="0" y="13470"/>
                    <a:pt x="583" y="14475"/>
                  </a:cubicBezTo>
                  <a:cubicBezTo>
                    <a:pt x="1021" y="15233"/>
                    <a:pt x="1954" y="15629"/>
                    <a:pt x="3270" y="15629"/>
                  </a:cubicBezTo>
                  <a:cubicBezTo>
                    <a:pt x="3738" y="15626"/>
                    <a:pt x="4203" y="15584"/>
                    <a:pt x="4662" y="15505"/>
                  </a:cubicBezTo>
                  <a:cubicBezTo>
                    <a:pt x="4985" y="15451"/>
                    <a:pt x="5320" y="15378"/>
                    <a:pt x="5662" y="15294"/>
                  </a:cubicBezTo>
                  <a:cubicBezTo>
                    <a:pt x="5761" y="15641"/>
                    <a:pt x="5867" y="15970"/>
                    <a:pt x="5985" y="16284"/>
                  </a:cubicBezTo>
                  <a:cubicBezTo>
                    <a:pt x="6715" y="18244"/>
                    <a:pt x="7757" y="19325"/>
                    <a:pt x="8917" y="19325"/>
                  </a:cubicBezTo>
                  <a:cubicBezTo>
                    <a:pt x="10076" y="19325"/>
                    <a:pt x="11118" y="18244"/>
                    <a:pt x="11848" y="16284"/>
                  </a:cubicBezTo>
                  <a:cubicBezTo>
                    <a:pt x="11966" y="15970"/>
                    <a:pt x="12075" y="15638"/>
                    <a:pt x="12171" y="15294"/>
                  </a:cubicBezTo>
                  <a:cubicBezTo>
                    <a:pt x="12917" y="15481"/>
                    <a:pt x="13618" y="15593"/>
                    <a:pt x="14246" y="15623"/>
                  </a:cubicBezTo>
                  <a:cubicBezTo>
                    <a:pt x="14562" y="16152"/>
                    <a:pt x="15123" y="16453"/>
                    <a:pt x="15705" y="16453"/>
                  </a:cubicBezTo>
                  <a:cubicBezTo>
                    <a:pt x="15930" y="16453"/>
                    <a:pt x="16159" y="16408"/>
                    <a:pt x="16378" y="16314"/>
                  </a:cubicBezTo>
                  <a:cubicBezTo>
                    <a:pt x="17163" y="15979"/>
                    <a:pt x="17573" y="15112"/>
                    <a:pt x="17341" y="14291"/>
                  </a:cubicBezTo>
                  <a:cubicBezTo>
                    <a:pt x="17779" y="13301"/>
                    <a:pt x="17344" y="11936"/>
                    <a:pt x="16100" y="10426"/>
                  </a:cubicBezTo>
                  <a:cubicBezTo>
                    <a:pt x="15891" y="10170"/>
                    <a:pt x="15662" y="9916"/>
                    <a:pt x="15417" y="9662"/>
                  </a:cubicBezTo>
                  <a:cubicBezTo>
                    <a:pt x="15662" y="9409"/>
                    <a:pt x="15891" y="9152"/>
                    <a:pt x="16100" y="8898"/>
                  </a:cubicBezTo>
                  <a:cubicBezTo>
                    <a:pt x="17347" y="7389"/>
                    <a:pt x="17779" y="6024"/>
                    <a:pt x="17341" y="5034"/>
                  </a:cubicBezTo>
                  <a:cubicBezTo>
                    <a:pt x="17573" y="4212"/>
                    <a:pt x="17163" y="3346"/>
                    <a:pt x="16378" y="3011"/>
                  </a:cubicBezTo>
                  <a:cubicBezTo>
                    <a:pt x="16159" y="2916"/>
                    <a:pt x="15930" y="2871"/>
                    <a:pt x="15705" y="2871"/>
                  </a:cubicBezTo>
                  <a:cubicBezTo>
                    <a:pt x="15123" y="2871"/>
                    <a:pt x="14562" y="3173"/>
                    <a:pt x="14246" y="3702"/>
                  </a:cubicBezTo>
                  <a:cubicBezTo>
                    <a:pt x="13615" y="3732"/>
                    <a:pt x="12914" y="3844"/>
                    <a:pt x="12171" y="4031"/>
                  </a:cubicBezTo>
                  <a:cubicBezTo>
                    <a:pt x="12075" y="3684"/>
                    <a:pt x="11966" y="3355"/>
                    <a:pt x="11848" y="3041"/>
                  </a:cubicBezTo>
                  <a:cubicBezTo>
                    <a:pt x="11118" y="1081"/>
                    <a:pt x="10076" y="0"/>
                    <a:pt x="89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19" name="Google Shape;1219;p53"/>
            <p:cNvSpPr/>
            <p:nvPr/>
          </p:nvSpPr>
          <p:spPr>
            <a:xfrm>
              <a:off x="2280775" y="4003900"/>
              <a:ext cx="88275" cy="85025"/>
            </a:xfrm>
            <a:custGeom>
              <a:avLst/>
              <a:gdLst/>
              <a:ahLst/>
              <a:cxnLst/>
              <a:rect l="l" t="t" r="r" b="b"/>
              <a:pathLst>
                <a:path w="3531" h="3401" extrusionOk="0">
                  <a:moveTo>
                    <a:pt x="1698" y="1136"/>
                  </a:moveTo>
                  <a:cubicBezTo>
                    <a:pt x="2202" y="1136"/>
                    <a:pt x="2455" y="1743"/>
                    <a:pt x="2099" y="2102"/>
                  </a:cubicBezTo>
                  <a:cubicBezTo>
                    <a:pt x="1983" y="2217"/>
                    <a:pt x="1841" y="2268"/>
                    <a:pt x="1703" y="2268"/>
                  </a:cubicBezTo>
                  <a:cubicBezTo>
                    <a:pt x="1411" y="2268"/>
                    <a:pt x="1133" y="2042"/>
                    <a:pt x="1133" y="1700"/>
                  </a:cubicBezTo>
                  <a:cubicBezTo>
                    <a:pt x="1133" y="1386"/>
                    <a:pt x="1383" y="1136"/>
                    <a:pt x="1698" y="1136"/>
                  </a:cubicBezTo>
                  <a:close/>
                  <a:moveTo>
                    <a:pt x="1698" y="1"/>
                  </a:moveTo>
                  <a:cubicBezTo>
                    <a:pt x="1479" y="1"/>
                    <a:pt x="1258" y="43"/>
                    <a:pt x="1048" y="130"/>
                  </a:cubicBezTo>
                  <a:cubicBezTo>
                    <a:pt x="414" y="393"/>
                    <a:pt x="1" y="1012"/>
                    <a:pt x="1" y="1700"/>
                  </a:cubicBezTo>
                  <a:cubicBezTo>
                    <a:pt x="1" y="2639"/>
                    <a:pt x="758" y="3397"/>
                    <a:pt x="1698" y="3400"/>
                  </a:cubicBezTo>
                  <a:cubicBezTo>
                    <a:pt x="2386" y="3400"/>
                    <a:pt x="3005" y="2984"/>
                    <a:pt x="3268" y="2350"/>
                  </a:cubicBezTo>
                  <a:cubicBezTo>
                    <a:pt x="3530" y="1715"/>
                    <a:pt x="3385" y="985"/>
                    <a:pt x="2899" y="499"/>
                  </a:cubicBezTo>
                  <a:cubicBezTo>
                    <a:pt x="2574" y="173"/>
                    <a:pt x="2140" y="1"/>
                    <a:pt x="16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95"/>
                                        </p:tgtEl>
                                        <p:attrNameLst>
                                          <p:attrName>style.visibility</p:attrName>
                                        </p:attrNameLst>
                                      </p:cBhvr>
                                      <p:to>
                                        <p:strVal val="visible"/>
                                      </p:to>
                                    </p:set>
                                    <p:anim calcmode="lin" valueType="num">
                                      <p:cBhvr additive="base">
                                        <p:cTn id="7" dur="500" fill="hold"/>
                                        <p:tgtEl>
                                          <p:spTgt spid="1195"/>
                                        </p:tgtEl>
                                        <p:attrNameLst>
                                          <p:attrName>ppt_x</p:attrName>
                                        </p:attrNameLst>
                                      </p:cBhvr>
                                      <p:tavLst>
                                        <p:tav tm="0">
                                          <p:val>
                                            <p:strVal val="#ppt_x"/>
                                          </p:val>
                                        </p:tav>
                                        <p:tav tm="100000">
                                          <p:val>
                                            <p:strVal val="#ppt_x"/>
                                          </p:val>
                                        </p:tav>
                                      </p:tavLst>
                                    </p:anim>
                                    <p:anim calcmode="lin" valueType="num">
                                      <p:cBhvr additive="base">
                                        <p:cTn id="8" dur="500" fill="hold"/>
                                        <p:tgtEl>
                                          <p:spTgt spid="119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94">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9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9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9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9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9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97"/>
                                        </p:tgtEl>
                                        <p:attrNameLst>
                                          <p:attrName>style.visibility</p:attrName>
                                        </p:attrNameLst>
                                      </p:cBhvr>
                                      <p:to>
                                        <p:strVal val="visible"/>
                                      </p:to>
                                    </p:set>
                                    <p:animEffect transition="in" filter="wipe(down)">
                                      <p:cBhvr>
                                        <p:cTn id="27" dur="500"/>
                                        <p:tgtEl>
                                          <p:spTgt spid="1197"/>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1196">
                                            <p:txEl>
                                              <p:pRg st="0" end="0"/>
                                            </p:txEl>
                                          </p:spTgt>
                                        </p:tgtEl>
                                        <p:attrNameLst>
                                          <p:attrName>style.visibility</p:attrName>
                                        </p:attrNameLst>
                                      </p:cBhvr>
                                      <p:to>
                                        <p:strVal val="visible"/>
                                      </p:to>
                                    </p:set>
                                    <p:animEffect transition="in" filter="circle(in)">
                                      <p:cBhvr>
                                        <p:cTn id="32" dur="2000"/>
                                        <p:tgtEl>
                                          <p:spTgt spid="1196">
                                            <p:txEl>
                                              <p:pRg st="0" end="0"/>
                                            </p:txEl>
                                          </p:spTgt>
                                        </p:tgtEl>
                                      </p:cBhvr>
                                    </p:animEffect>
                                  </p:childTnLst>
                                </p:cTn>
                              </p:par>
                              <p:par>
                                <p:cTn id="33" presetID="6" presetClass="entr" presetSubtype="16" fill="hold" nodeType="withEffect">
                                  <p:stCondLst>
                                    <p:cond delay="0"/>
                                  </p:stCondLst>
                                  <p:childTnLst>
                                    <p:set>
                                      <p:cBhvr>
                                        <p:cTn id="34" dur="1" fill="hold">
                                          <p:stCondLst>
                                            <p:cond delay="0"/>
                                          </p:stCondLst>
                                        </p:cTn>
                                        <p:tgtEl>
                                          <p:spTgt spid="1196">
                                            <p:txEl>
                                              <p:pRg st="1" end="1"/>
                                            </p:txEl>
                                          </p:spTgt>
                                        </p:tgtEl>
                                        <p:attrNameLst>
                                          <p:attrName>style.visibility</p:attrName>
                                        </p:attrNameLst>
                                      </p:cBhvr>
                                      <p:to>
                                        <p:strVal val="visible"/>
                                      </p:to>
                                    </p:set>
                                    <p:animEffect transition="in" filter="circle(in)">
                                      <p:cBhvr>
                                        <p:cTn id="35" dur="2000"/>
                                        <p:tgtEl>
                                          <p:spTgt spid="1196">
                                            <p:txEl>
                                              <p:pRg st="1" end="1"/>
                                            </p:txEl>
                                          </p:spTgt>
                                        </p:tgtEl>
                                      </p:cBhvr>
                                    </p:animEffect>
                                  </p:childTnLst>
                                </p:cTn>
                              </p:par>
                              <p:par>
                                <p:cTn id="36" presetID="6" presetClass="entr" presetSubtype="16" fill="hold" nodeType="withEffect">
                                  <p:stCondLst>
                                    <p:cond delay="0"/>
                                  </p:stCondLst>
                                  <p:childTnLst>
                                    <p:set>
                                      <p:cBhvr>
                                        <p:cTn id="37" dur="1" fill="hold">
                                          <p:stCondLst>
                                            <p:cond delay="0"/>
                                          </p:stCondLst>
                                        </p:cTn>
                                        <p:tgtEl>
                                          <p:spTgt spid="1196">
                                            <p:txEl>
                                              <p:pRg st="2" end="2"/>
                                            </p:txEl>
                                          </p:spTgt>
                                        </p:tgtEl>
                                        <p:attrNameLst>
                                          <p:attrName>style.visibility</p:attrName>
                                        </p:attrNameLst>
                                      </p:cBhvr>
                                      <p:to>
                                        <p:strVal val="visible"/>
                                      </p:to>
                                    </p:set>
                                    <p:animEffect transition="in" filter="circle(in)">
                                      <p:cBhvr>
                                        <p:cTn id="38" dur="2000"/>
                                        <p:tgtEl>
                                          <p:spTgt spid="1196">
                                            <p:txEl>
                                              <p:pRg st="2" end="2"/>
                                            </p:txEl>
                                          </p:spTgt>
                                        </p:tgtEl>
                                      </p:cBhvr>
                                    </p:animEffect>
                                  </p:childTnLst>
                                </p:cTn>
                              </p:par>
                              <p:par>
                                <p:cTn id="39" presetID="6" presetClass="entr" presetSubtype="16" fill="hold" nodeType="withEffect">
                                  <p:stCondLst>
                                    <p:cond delay="0"/>
                                  </p:stCondLst>
                                  <p:childTnLst>
                                    <p:set>
                                      <p:cBhvr>
                                        <p:cTn id="40" dur="1" fill="hold">
                                          <p:stCondLst>
                                            <p:cond delay="0"/>
                                          </p:stCondLst>
                                        </p:cTn>
                                        <p:tgtEl>
                                          <p:spTgt spid="1196">
                                            <p:txEl>
                                              <p:pRg st="3" end="3"/>
                                            </p:txEl>
                                          </p:spTgt>
                                        </p:tgtEl>
                                        <p:attrNameLst>
                                          <p:attrName>style.visibility</p:attrName>
                                        </p:attrNameLst>
                                      </p:cBhvr>
                                      <p:to>
                                        <p:strVal val="visible"/>
                                      </p:to>
                                    </p:set>
                                    <p:animEffect transition="in" filter="circle(in)">
                                      <p:cBhvr>
                                        <p:cTn id="41" dur="2000"/>
                                        <p:tgtEl>
                                          <p:spTgt spid="1196">
                                            <p:txEl>
                                              <p:pRg st="3" end="3"/>
                                            </p:txEl>
                                          </p:spTgt>
                                        </p:tgtEl>
                                      </p:cBhvr>
                                    </p:animEffect>
                                  </p:childTnLst>
                                </p:cTn>
                              </p:par>
                              <p:par>
                                <p:cTn id="42" presetID="6" presetClass="entr" presetSubtype="16" fill="hold" nodeType="withEffect">
                                  <p:stCondLst>
                                    <p:cond delay="0"/>
                                  </p:stCondLst>
                                  <p:childTnLst>
                                    <p:set>
                                      <p:cBhvr>
                                        <p:cTn id="43" dur="1" fill="hold">
                                          <p:stCondLst>
                                            <p:cond delay="0"/>
                                          </p:stCondLst>
                                        </p:cTn>
                                        <p:tgtEl>
                                          <p:spTgt spid="1196">
                                            <p:txEl>
                                              <p:pRg st="4" end="4"/>
                                            </p:txEl>
                                          </p:spTgt>
                                        </p:tgtEl>
                                        <p:attrNameLst>
                                          <p:attrName>style.visibility</p:attrName>
                                        </p:attrNameLst>
                                      </p:cBhvr>
                                      <p:to>
                                        <p:strVal val="visible"/>
                                      </p:to>
                                    </p:set>
                                    <p:animEffect transition="in" filter="circle(in)">
                                      <p:cBhvr>
                                        <p:cTn id="44" dur="2000"/>
                                        <p:tgtEl>
                                          <p:spTgt spid="1196">
                                            <p:txEl>
                                              <p:pRg st="4" end="4"/>
                                            </p:txEl>
                                          </p:spTgt>
                                        </p:tgtEl>
                                      </p:cBhvr>
                                    </p:animEffect>
                                  </p:childTnLst>
                                </p:cTn>
                              </p:par>
                              <p:par>
                                <p:cTn id="45" presetID="6" presetClass="entr" presetSubtype="16" fill="hold" nodeType="withEffect">
                                  <p:stCondLst>
                                    <p:cond delay="0"/>
                                  </p:stCondLst>
                                  <p:childTnLst>
                                    <p:set>
                                      <p:cBhvr>
                                        <p:cTn id="46" dur="1" fill="hold">
                                          <p:stCondLst>
                                            <p:cond delay="0"/>
                                          </p:stCondLst>
                                        </p:cTn>
                                        <p:tgtEl>
                                          <p:spTgt spid="1196">
                                            <p:txEl>
                                              <p:pRg st="5" end="5"/>
                                            </p:txEl>
                                          </p:spTgt>
                                        </p:tgtEl>
                                        <p:attrNameLst>
                                          <p:attrName>style.visibility</p:attrName>
                                        </p:attrNameLst>
                                      </p:cBhvr>
                                      <p:to>
                                        <p:strVal val="visible"/>
                                      </p:to>
                                    </p:set>
                                    <p:animEffect transition="in" filter="circle(in)">
                                      <p:cBhvr>
                                        <p:cTn id="47" dur="2000"/>
                                        <p:tgtEl>
                                          <p:spTgt spid="1196">
                                            <p:txEl>
                                              <p:pRg st="5" end="5"/>
                                            </p:txEl>
                                          </p:spTgt>
                                        </p:tgtEl>
                                      </p:cBhvr>
                                    </p:animEffect>
                                  </p:childTnLst>
                                </p:cTn>
                              </p:par>
                              <p:par>
                                <p:cTn id="48" presetID="6" presetClass="entr" presetSubtype="16" fill="hold" nodeType="withEffect">
                                  <p:stCondLst>
                                    <p:cond delay="0"/>
                                  </p:stCondLst>
                                  <p:childTnLst>
                                    <p:set>
                                      <p:cBhvr>
                                        <p:cTn id="49" dur="1" fill="hold">
                                          <p:stCondLst>
                                            <p:cond delay="0"/>
                                          </p:stCondLst>
                                        </p:cTn>
                                        <p:tgtEl>
                                          <p:spTgt spid="1196">
                                            <p:txEl>
                                              <p:pRg st="6" end="6"/>
                                            </p:txEl>
                                          </p:spTgt>
                                        </p:tgtEl>
                                        <p:attrNameLst>
                                          <p:attrName>style.visibility</p:attrName>
                                        </p:attrNameLst>
                                      </p:cBhvr>
                                      <p:to>
                                        <p:strVal val="visible"/>
                                      </p:to>
                                    </p:set>
                                    <p:animEffect transition="in" filter="circle(in)">
                                      <p:cBhvr>
                                        <p:cTn id="50" dur="2000"/>
                                        <p:tgtEl>
                                          <p:spTgt spid="1196">
                                            <p:txEl>
                                              <p:pRg st="6" end="6"/>
                                            </p:txEl>
                                          </p:spTgt>
                                        </p:tgtEl>
                                      </p:cBhvr>
                                    </p:animEffect>
                                  </p:childTnLst>
                                </p:cTn>
                              </p:par>
                              <p:par>
                                <p:cTn id="51" presetID="6" presetClass="entr" presetSubtype="16" fill="hold" nodeType="withEffect">
                                  <p:stCondLst>
                                    <p:cond delay="0"/>
                                  </p:stCondLst>
                                  <p:childTnLst>
                                    <p:set>
                                      <p:cBhvr>
                                        <p:cTn id="52" dur="1" fill="hold">
                                          <p:stCondLst>
                                            <p:cond delay="0"/>
                                          </p:stCondLst>
                                        </p:cTn>
                                        <p:tgtEl>
                                          <p:spTgt spid="1196">
                                            <p:txEl>
                                              <p:pRg st="7" end="7"/>
                                            </p:txEl>
                                          </p:spTgt>
                                        </p:tgtEl>
                                        <p:attrNameLst>
                                          <p:attrName>style.visibility</p:attrName>
                                        </p:attrNameLst>
                                      </p:cBhvr>
                                      <p:to>
                                        <p:strVal val="visible"/>
                                      </p:to>
                                    </p:set>
                                    <p:animEffect transition="in" filter="circle(in)">
                                      <p:cBhvr>
                                        <p:cTn id="53" dur="2000"/>
                                        <p:tgtEl>
                                          <p:spTgt spid="119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5" grpId="0"/>
      <p:bldP spid="119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46"/>
        <p:cNvGrpSpPr/>
        <p:nvPr/>
      </p:nvGrpSpPr>
      <p:grpSpPr>
        <a:xfrm>
          <a:off x="0" y="0"/>
          <a:ext cx="0" cy="0"/>
          <a:chOff x="0" y="0"/>
          <a:chExt cx="0" cy="0"/>
        </a:xfrm>
      </p:grpSpPr>
      <p:pic>
        <p:nvPicPr>
          <p:cNvPr id="1247" name="Google Shape;1247;p55"/>
          <p:cNvPicPr preferRelativeResize="0"/>
          <p:nvPr/>
        </p:nvPicPr>
        <p:blipFill rotWithShape="1">
          <a:blip r:embed="rId3">
            <a:alphaModFix/>
          </a:blip>
          <a:srcRect l="41977" r="1087"/>
          <a:stretch/>
        </p:blipFill>
        <p:spPr>
          <a:xfrm>
            <a:off x="589450" y="539325"/>
            <a:ext cx="3471300" cy="4064700"/>
          </a:xfrm>
          <a:prstGeom prst="roundRect">
            <a:avLst>
              <a:gd name="adj" fmla="val 5025"/>
            </a:avLst>
          </a:prstGeom>
          <a:noFill/>
          <a:ln>
            <a:noFill/>
          </a:ln>
        </p:spPr>
      </p:pic>
      <p:grpSp>
        <p:nvGrpSpPr>
          <p:cNvPr id="1248" name="Google Shape;1248;p55"/>
          <p:cNvGrpSpPr/>
          <p:nvPr/>
        </p:nvGrpSpPr>
        <p:grpSpPr>
          <a:xfrm>
            <a:off x="4447107" y="795897"/>
            <a:ext cx="2983357" cy="2995381"/>
            <a:chOff x="1371726" y="1217413"/>
            <a:chExt cx="2983357" cy="2995381"/>
          </a:xfrm>
        </p:grpSpPr>
        <p:grpSp>
          <p:nvGrpSpPr>
            <p:cNvPr id="1249" name="Google Shape;1249;p55"/>
            <p:cNvGrpSpPr/>
            <p:nvPr/>
          </p:nvGrpSpPr>
          <p:grpSpPr>
            <a:xfrm>
              <a:off x="1371726" y="1217413"/>
              <a:ext cx="2983357" cy="2995381"/>
              <a:chOff x="2936627" y="637810"/>
              <a:chExt cx="5494212" cy="2978108"/>
            </a:xfrm>
          </p:grpSpPr>
          <p:sp>
            <p:nvSpPr>
              <p:cNvPr id="1250" name="Google Shape;1250;p55"/>
              <p:cNvSpPr/>
              <p:nvPr/>
            </p:nvSpPr>
            <p:spPr>
              <a:xfrm>
                <a:off x="2936627" y="963618"/>
                <a:ext cx="5493900" cy="2652300"/>
              </a:xfrm>
              <a:prstGeom prst="rect">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5"/>
              <p:cNvSpPr/>
              <p:nvPr/>
            </p:nvSpPr>
            <p:spPr>
              <a:xfrm>
                <a:off x="2936939" y="637810"/>
                <a:ext cx="5493900" cy="330300"/>
              </a:xfrm>
              <a:prstGeom prst="round2SameRect">
                <a:avLst>
                  <a:gd name="adj1" fmla="val 0"/>
                  <a:gd name="adj2" fmla="val 0"/>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2" name="Google Shape;1252;p55"/>
            <p:cNvGrpSpPr/>
            <p:nvPr/>
          </p:nvGrpSpPr>
          <p:grpSpPr>
            <a:xfrm>
              <a:off x="3439778" y="1308429"/>
              <a:ext cx="784907" cy="155297"/>
              <a:chOff x="7189925" y="928775"/>
              <a:chExt cx="699000" cy="138300"/>
            </a:xfrm>
          </p:grpSpPr>
          <p:sp>
            <p:nvSpPr>
              <p:cNvPr id="1253" name="Google Shape;1253;p55"/>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5"/>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5"/>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56" name="Google Shape;1256;p55"/>
          <p:cNvGrpSpPr/>
          <p:nvPr/>
        </p:nvGrpSpPr>
        <p:grpSpPr>
          <a:xfrm>
            <a:off x="4988311" y="1133227"/>
            <a:ext cx="3999571" cy="3065740"/>
            <a:chOff x="1371726" y="1217413"/>
            <a:chExt cx="2983357" cy="2995381"/>
          </a:xfrm>
        </p:grpSpPr>
        <p:grpSp>
          <p:nvGrpSpPr>
            <p:cNvPr id="1257" name="Google Shape;1257;p55"/>
            <p:cNvGrpSpPr/>
            <p:nvPr/>
          </p:nvGrpSpPr>
          <p:grpSpPr>
            <a:xfrm>
              <a:off x="1371726" y="1217413"/>
              <a:ext cx="2983357" cy="2995381"/>
              <a:chOff x="2936627" y="637810"/>
              <a:chExt cx="5494212" cy="2978108"/>
            </a:xfrm>
          </p:grpSpPr>
          <p:sp>
            <p:nvSpPr>
              <p:cNvPr id="1258" name="Google Shape;1258;p55"/>
              <p:cNvSpPr/>
              <p:nvPr/>
            </p:nvSpPr>
            <p:spPr>
              <a:xfrm>
                <a:off x="2936627" y="963618"/>
                <a:ext cx="5493900" cy="26523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5"/>
              <p:cNvSpPr/>
              <p:nvPr/>
            </p:nvSpPr>
            <p:spPr>
              <a:xfrm>
                <a:off x="2936939" y="637810"/>
                <a:ext cx="5493900" cy="330300"/>
              </a:xfrm>
              <a:prstGeom prst="round2SameRect">
                <a:avLst>
                  <a:gd name="adj1" fmla="val 0"/>
                  <a:gd name="adj2" fmla="val 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0" name="Google Shape;1260;p55"/>
            <p:cNvGrpSpPr/>
            <p:nvPr/>
          </p:nvGrpSpPr>
          <p:grpSpPr>
            <a:xfrm>
              <a:off x="3439778" y="1308429"/>
              <a:ext cx="784907" cy="155297"/>
              <a:chOff x="7189925" y="928775"/>
              <a:chExt cx="699000" cy="138300"/>
            </a:xfrm>
          </p:grpSpPr>
          <p:sp>
            <p:nvSpPr>
              <p:cNvPr id="1261" name="Google Shape;1261;p55"/>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5"/>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5"/>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64" name="Google Shape;1264;p55"/>
          <p:cNvSpPr txBox="1">
            <a:spLocks noGrp="1"/>
          </p:cNvSpPr>
          <p:nvPr>
            <p:ph type="title"/>
          </p:nvPr>
        </p:nvSpPr>
        <p:spPr>
          <a:xfrm>
            <a:off x="4785532" y="1123595"/>
            <a:ext cx="3183463"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2400"/>
              <a:t>Syntax analysis</a:t>
            </a:r>
            <a:endParaRPr sz="2400"/>
          </a:p>
        </p:txBody>
      </p:sp>
      <p:sp>
        <p:nvSpPr>
          <p:cNvPr id="1265" name="Google Shape;1265;p55"/>
          <p:cNvSpPr txBox="1">
            <a:spLocks noGrp="1"/>
          </p:cNvSpPr>
          <p:nvPr>
            <p:ph type="subTitle" idx="1"/>
          </p:nvPr>
        </p:nvSpPr>
        <p:spPr>
          <a:xfrm>
            <a:off x="5052114" y="1482878"/>
            <a:ext cx="3857876" cy="264424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Cú pháp (Syntax): thành phần quan trong nhất của một ngôn ngữ. Ngôn ngữ là tập hợp các câu thỏa mãn văn phạm của ngôn ngữ đó.</a:t>
            </a:r>
          </a:p>
          <a:p>
            <a:pPr marL="0" lvl="0" indent="0" algn="l" rtl="0">
              <a:spcBef>
                <a:spcPts val="0"/>
              </a:spcBef>
              <a:spcAft>
                <a:spcPts val="0"/>
              </a:spcAft>
              <a:buNone/>
            </a:pPr>
            <a:r>
              <a:rPr lang="vi-VN"/>
              <a:t>Phân tích cú pháp của chương trình. Các từ tố (token) trở thành các cụm từ văn phạm theo cấu trúc phân cấp:</a:t>
            </a:r>
          </a:p>
          <a:p>
            <a:pPr marL="0" lvl="0" indent="0" algn="l" rtl="0">
              <a:spcBef>
                <a:spcPts val="0"/>
              </a:spcBef>
              <a:spcAft>
                <a:spcPts val="0"/>
              </a:spcAft>
              <a:buNone/>
            </a:pPr>
            <a:r>
              <a:rPr lang="vi-VN"/>
              <a:t>- Ngôn ngữ được định nghĩa bởi các luật sinh.</a:t>
            </a:r>
          </a:p>
          <a:p>
            <a:pPr marL="0" lvl="0" indent="0" algn="l" rtl="0">
              <a:spcBef>
                <a:spcPts val="0"/>
              </a:spcBef>
              <a:spcAft>
                <a:spcPts val="0"/>
              </a:spcAft>
              <a:buNone/>
            </a:pPr>
            <a:r>
              <a:rPr lang="vi-VN"/>
              <a:t>- Phân tích cú pháp dựa vào luật sinh để xây dựng cây phân tích cú pháp.</a:t>
            </a:r>
          </a:p>
          <a:p>
            <a:pPr marL="0" lvl="0" indent="0" algn="ctr" rtl="0">
              <a:spcBef>
                <a:spcPts val="0"/>
              </a:spcBef>
              <a:spcAft>
                <a:spcPts val="0"/>
              </a:spcAft>
              <a:buNone/>
            </a:pPr>
            <a:endParaRPr/>
          </a:p>
        </p:txBody>
      </p:sp>
      <p:grpSp>
        <p:nvGrpSpPr>
          <p:cNvPr id="1266" name="Google Shape;1266;p55"/>
          <p:cNvGrpSpPr/>
          <p:nvPr/>
        </p:nvGrpSpPr>
        <p:grpSpPr>
          <a:xfrm flipH="1">
            <a:off x="40744" y="3902361"/>
            <a:ext cx="1116447" cy="1090001"/>
            <a:chOff x="2180272" y="-464800"/>
            <a:chExt cx="1256977" cy="1227202"/>
          </a:xfrm>
        </p:grpSpPr>
        <p:sp>
          <p:nvSpPr>
            <p:cNvPr id="1267" name="Google Shape;1267;p55"/>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5"/>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9" name="Google Shape;1269;p55"/>
          <p:cNvGrpSpPr/>
          <p:nvPr/>
        </p:nvGrpSpPr>
        <p:grpSpPr>
          <a:xfrm flipH="1">
            <a:off x="3935667" y="458934"/>
            <a:ext cx="1116447" cy="1090001"/>
            <a:chOff x="2180272" y="-464800"/>
            <a:chExt cx="1256977" cy="1227202"/>
          </a:xfrm>
        </p:grpSpPr>
        <p:sp>
          <p:nvSpPr>
            <p:cNvPr id="1270" name="Google Shape;1270;p55"/>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5"/>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6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6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6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1"/>
        <p:cNvGrpSpPr/>
        <p:nvPr/>
      </p:nvGrpSpPr>
      <p:grpSpPr>
        <a:xfrm>
          <a:off x="0" y="0"/>
          <a:ext cx="0" cy="0"/>
          <a:chOff x="0" y="0"/>
          <a:chExt cx="0" cy="0"/>
        </a:xfrm>
      </p:grpSpPr>
      <p:grpSp>
        <p:nvGrpSpPr>
          <p:cNvPr id="992" name="Google Shape;992;p49"/>
          <p:cNvGrpSpPr/>
          <p:nvPr/>
        </p:nvGrpSpPr>
        <p:grpSpPr>
          <a:xfrm>
            <a:off x="2378073" y="2867160"/>
            <a:ext cx="4788443" cy="1889480"/>
            <a:chOff x="1762625" y="1217408"/>
            <a:chExt cx="2592538" cy="1889480"/>
          </a:xfrm>
        </p:grpSpPr>
        <p:grpSp>
          <p:nvGrpSpPr>
            <p:cNvPr id="993" name="Google Shape;993;p49"/>
            <p:cNvGrpSpPr/>
            <p:nvPr/>
          </p:nvGrpSpPr>
          <p:grpSpPr>
            <a:xfrm>
              <a:off x="1762625" y="1217408"/>
              <a:ext cx="2592538" cy="1889480"/>
              <a:chOff x="3656515" y="637806"/>
              <a:chExt cx="4774471" cy="1878584"/>
            </a:xfrm>
          </p:grpSpPr>
          <p:sp>
            <p:nvSpPr>
              <p:cNvPr id="994" name="Google Shape;994;p49"/>
              <p:cNvSpPr/>
              <p:nvPr/>
            </p:nvSpPr>
            <p:spPr>
              <a:xfrm>
                <a:off x="3656515" y="963590"/>
                <a:ext cx="4774200" cy="1552800"/>
              </a:xfrm>
              <a:prstGeom prst="rect">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9"/>
              <p:cNvSpPr/>
              <p:nvPr/>
            </p:nvSpPr>
            <p:spPr>
              <a:xfrm>
                <a:off x="3656786" y="637806"/>
                <a:ext cx="4774200" cy="330300"/>
              </a:xfrm>
              <a:prstGeom prst="round2SameRect">
                <a:avLst>
                  <a:gd name="adj1" fmla="val 0"/>
                  <a:gd name="adj2" fmla="val 0"/>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6" name="Google Shape;996;p49"/>
            <p:cNvGrpSpPr/>
            <p:nvPr/>
          </p:nvGrpSpPr>
          <p:grpSpPr>
            <a:xfrm>
              <a:off x="3439778" y="1308429"/>
              <a:ext cx="784907" cy="155297"/>
              <a:chOff x="7189925" y="928775"/>
              <a:chExt cx="699000" cy="138300"/>
            </a:xfrm>
          </p:grpSpPr>
          <p:sp>
            <p:nvSpPr>
              <p:cNvPr id="997" name="Google Shape;997;p49"/>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9"/>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9"/>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0" name="Google Shape;1000;p49"/>
          <p:cNvGrpSpPr/>
          <p:nvPr/>
        </p:nvGrpSpPr>
        <p:grpSpPr>
          <a:xfrm>
            <a:off x="1070151" y="580696"/>
            <a:ext cx="3373029" cy="2092625"/>
            <a:chOff x="1762625" y="1217408"/>
            <a:chExt cx="2592392" cy="1889480"/>
          </a:xfrm>
        </p:grpSpPr>
        <p:grpSp>
          <p:nvGrpSpPr>
            <p:cNvPr id="1001" name="Google Shape;1001;p49"/>
            <p:cNvGrpSpPr/>
            <p:nvPr/>
          </p:nvGrpSpPr>
          <p:grpSpPr>
            <a:xfrm>
              <a:off x="1762625" y="1217408"/>
              <a:ext cx="2592392" cy="1889480"/>
              <a:chOff x="3656515" y="637806"/>
              <a:chExt cx="4774203" cy="1878584"/>
            </a:xfrm>
          </p:grpSpPr>
          <p:sp>
            <p:nvSpPr>
              <p:cNvPr id="1002" name="Google Shape;1002;p49"/>
              <p:cNvSpPr/>
              <p:nvPr/>
            </p:nvSpPr>
            <p:spPr>
              <a:xfrm>
                <a:off x="3656515" y="963590"/>
                <a:ext cx="4774200" cy="15528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9"/>
              <p:cNvSpPr/>
              <p:nvPr/>
            </p:nvSpPr>
            <p:spPr>
              <a:xfrm>
                <a:off x="3656788" y="637806"/>
                <a:ext cx="4773930" cy="330300"/>
              </a:xfrm>
              <a:prstGeom prst="round2SameRect">
                <a:avLst>
                  <a:gd name="adj1" fmla="val 0"/>
                  <a:gd name="adj2" fmla="val 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4" name="Google Shape;1004;p49"/>
            <p:cNvGrpSpPr/>
            <p:nvPr/>
          </p:nvGrpSpPr>
          <p:grpSpPr>
            <a:xfrm>
              <a:off x="3439778" y="1308429"/>
              <a:ext cx="784907" cy="155297"/>
              <a:chOff x="7189925" y="928775"/>
              <a:chExt cx="699000" cy="138300"/>
            </a:xfrm>
          </p:grpSpPr>
          <p:sp>
            <p:nvSpPr>
              <p:cNvPr id="1005" name="Google Shape;1005;p49"/>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9"/>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9"/>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8" name="Google Shape;1008;p49"/>
          <p:cNvGrpSpPr/>
          <p:nvPr/>
        </p:nvGrpSpPr>
        <p:grpSpPr>
          <a:xfrm>
            <a:off x="4678594" y="740110"/>
            <a:ext cx="3366481" cy="1889480"/>
            <a:chOff x="1762625" y="1217408"/>
            <a:chExt cx="2592538" cy="1889480"/>
          </a:xfrm>
        </p:grpSpPr>
        <p:grpSp>
          <p:nvGrpSpPr>
            <p:cNvPr id="1009" name="Google Shape;1009;p49"/>
            <p:cNvGrpSpPr/>
            <p:nvPr/>
          </p:nvGrpSpPr>
          <p:grpSpPr>
            <a:xfrm>
              <a:off x="1762625" y="1217408"/>
              <a:ext cx="2592538" cy="1889480"/>
              <a:chOff x="3656515" y="637806"/>
              <a:chExt cx="4774471" cy="1878584"/>
            </a:xfrm>
          </p:grpSpPr>
          <p:sp>
            <p:nvSpPr>
              <p:cNvPr id="1010" name="Google Shape;1010;p49"/>
              <p:cNvSpPr/>
              <p:nvPr/>
            </p:nvSpPr>
            <p:spPr>
              <a:xfrm>
                <a:off x="3656515" y="963590"/>
                <a:ext cx="4774200" cy="15528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9"/>
              <p:cNvSpPr/>
              <p:nvPr/>
            </p:nvSpPr>
            <p:spPr>
              <a:xfrm>
                <a:off x="3656786" y="637806"/>
                <a:ext cx="4774200" cy="330300"/>
              </a:xfrm>
              <a:prstGeom prst="round2SameRect">
                <a:avLst>
                  <a:gd name="adj1" fmla="val 0"/>
                  <a:gd name="adj2" fmla="val 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2" name="Google Shape;1012;p49"/>
            <p:cNvGrpSpPr/>
            <p:nvPr/>
          </p:nvGrpSpPr>
          <p:grpSpPr>
            <a:xfrm>
              <a:off x="3439778" y="1308429"/>
              <a:ext cx="784907" cy="155297"/>
              <a:chOff x="7189925" y="928775"/>
              <a:chExt cx="699000" cy="138300"/>
            </a:xfrm>
          </p:grpSpPr>
          <p:sp>
            <p:nvSpPr>
              <p:cNvPr id="1013" name="Google Shape;1013;p49"/>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9"/>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9"/>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16" name="Google Shape;1016;p49"/>
          <p:cNvGrpSpPr/>
          <p:nvPr/>
        </p:nvGrpSpPr>
        <p:grpSpPr>
          <a:xfrm>
            <a:off x="2361078" y="2700903"/>
            <a:ext cx="4886746" cy="1889480"/>
            <a:chOff x="1762625" y="1217408"/>
            <a:chExt cx="2592538" cy="1889480"/>
          </a:xfrm>
        </p:grpSpPr>
        <p:grpSp>
          <p:nvGrpSpPr>
            <p:cNvPr id="1017" name="Google Shape;1017;p49"/>
            <p:cNvGrpSpPr/>
            <p:nvPr/>
          </p:nvGrpSpPr>
          <p:grpSpPr>
            <a:xfrm>
              <a:off x="1762625" y="1217408"/>
              <a:ext cx="2592538" cy="1889480"/>
              <a:chOff x="3656515" y="637806"/>
              <a:chExt cx="4774471" cy="1878584"/>
            </a:xfrm>
          </p:grpSpPr>
          <p:sp>
            <p:nvSpPr>
              <p:cNvPr id="1018" name="Google Shape;1018;p49"/>
              <p:cNvSpPr/>
              <p:nvPr/>
            </p:nvSpPr>
            <p:spPr>
              <a:xfrm>
                <a:off x="3656515" y="963590"/>
                <a:ext cx="4774200" cy="15528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9"/>
              <p:cNvSpPr/>
              <p:nvPr/>
            </p:nvSpPr>
            <p:spPr>
              <a:xfrm>
                <a:off x="3656786" y="637806"/>
                <a:ext cx="4774200" cy="330300"/>
              </a:xfrm>
              <a:prstGeom prst="round2SameRect">
                <a:avLst>
                  <a:gd name="adj1" fmla="val 0"/>
                  <a:gd name="adj2" fmla="val 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0" name="Google Shape;1020;p49"/>
            <p:cNvGrpSpPr/>
            <p:nvPr/>
          </p:nvGrpSpPr>
          <p:grpSpPr>
            <a:xfrm>
              <a:off x="3439778" y="1308429"/>
              <a:ext cx="784907" cy="155297"/>
              <a:chOff x="7189925" y="928775"/>
              <a:chExt cx="699000" cy="138300"/>
            </a:xfrm>
          </p:grpSpPr>
          <p:sp>
            <p:nvSpPr>
              <p:cNvPr id="1021" name="Google Shape;1021;p49"/>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9"/>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9"/>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24" name="Google Shape;1024;p49"/>
          <p:cNvSpPr txBox="1">
            <a:spLocks noGrp="1"/>
          </p:cNvSpPr>
          <p:nvPr>
            <p:ph type="title" idx="2"/>
          </p:nvPr>
        </p:nvSpPr>
        <p:spPr>
          <a:xfrm>
            <a:off x="1098925" y="539323"/>
            <a:ext cx="1990309" cy="44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1800"/>
              <a:t>Role of parsing</a:t>
            </a:r>
            <a:endParaRPr sz="1800"/>
          </a:p>
        </p:txBody>
      </p:sp>
      <p:sp>
        <p:nvSpPr>
          <p:cNvPr id="1025" name="Google Shape;1025;p49"/>
          <p:cNvSpPr txBox="1">
            <a:spLocks noGrp="1"/>
          </p:cNvSpPr>
          <p:nvPr>
            <p:ph type="title"/>
          </p:nvPr>
        </p:nvSpPr>
        <p:spPr>
          <a:xfrm>
            <a:off x="4504685" y="646403"/>
            <a:ext cx="2597416" cy="52393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1800"/>
              <a:t>Analysis technique</a:t>
            </a:r>
            <a:endParaRPr sz="1800"/>
          </a:p>
        </p:txBody>
      </p:sp>
      <p:sp>
        <p:nvSpPr>
          <p:cNvPr id="1026" name="Google Shape;1026;p49"/>
          <p:cNvSpPr txBox="1">
            <a:spLocks noGrp="1"/>
          </p:cNvSpPr>
          <p:nvPr>
            <p:ph type="subTitle" idx="1"/>
          </p:nvPr>
        </p:nvSpPr>
        <p:spPr>
          <a:xfrm>
            <a:off x="4674786" y="1060109"/>
            <a:ext cx="3147178" cy="15052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 Top-down parsing: xây dựng cây phân tích cú pháp bắt đầu từ gốc</a:t>
            </a:r>
          </a:p>
          <a:p>
            <a:pPr marL="0" lvl="0" indent="0" algn="l" rtl="0">
              <a:spcBef>
                <a:spcPts val="0"/>
              </a:spcBef>
              <a:spcAft>
                <a:spcPts val="0"/>
              </a:spcAft>
              <a:buNone/>
            </a:pPr>
            <a:r>
              <a:rPr lang="vi-VN"/>
              <a:t>-Bottom-up parsing: xây dựng cây phân tích cú pháp bắt đầu từ lá</a:t>
            </a:r>
          </a:p>
          <a:p>
            <a:pPr marL="0" lvl="0" indent="0" algn="ctr" rtl="0">
              <a:spcBef>
                <a:spcPts val="0"/>
              </a:spcBef>
              <a:spcAft>
                <a:spcPts val="0"/>
              </a:spcAft>
              <a:buNone/>
            </a:pPr>
            <a:endParaRPr/>
          </a:p>
        </p:txBody>
      </p:sp>
      <p:sp>
        <p:nvSpPr>
          <p:cNvPr id="1027" name="Google Shape;1027;p49"/>
          <p:cNvSpPr txBox="1">
            <a:spLocks noGrp="1"/>
          </p:cNvSpPr>
          <p:nvPr>
            <p:ph type="subTitle" idx="3"/>
          </p:nvPr>
        </p:nvSpPr>
        <p:spPr>
          <a:xfrm>
            <a:off x="1098734" y="954286"/>
            <a:ext cx="3340637" cy="17190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 Đây là giai đoạn thứ 2 của chương trinh dịch (giai đoạn phức tạp nhất)</a:t>
            </a:r>
          </a:p>
          <a:p>
            <a:pPr marL="0" lvl="0" indent="0" algn="l" rtl="0">
              <a:spcBef>
                <a:spcPts val="0"/>
              </a:spcBef>
              <a:spcAft>
                <a:spcPts val="0"/>
              </a:spcAft>
              <a:buNone/>
            </a:pPr>
            <a:r>
              <a:rPr lang="vi-VN"/>
              <a:t>- Tìm tất cả các lỗi cú pháp , đưa ra các thông báo lỗi</a:t>
            </a:r>
          </a:p>
          <a:p>
            <a:pPr marL="0" lvl="0" indent="0" algn="l" rtl="0">
              <a:spcBef>
                <a:spcPts val="0"/>
              </a:spcBef>
              <a:spcAft>
                <a:spcPts val="0"/>
              </a:spcAft>
              <a:buNone/>
            </a:pPr>
            <a:r>
              <a:rPr lang="vi-VN"/>
              <a:t>- Xây dựng cây phân tích cú pháp (lưu vết)  cho chương trình</a:t>
            </a:r>
          </a:p>
          <a:p>
            <a:pPr marL="0" lvl="0" indent="0" algn="ctr" rtl="0">
              <a:spcBef>
                <a:spcPts val="0"/>
              </a:spcBef>
              <a:spcAft>
                <a:spcPts val="0"/>
              </a:spcAft>
              <a:buNone/>
            </a:pPr>
            <a:endParaRPr/>
          </a:p>
        </p:txBody>
      </p:sp>
      <p:sp>
        <p:nvSpPr>
          <p:cNvPr id="1028" name="Google Shape;1028;p49"/>
          <p:cNvSpPr txBox="1">
            <a:spLocks noGrp="1"/>
          </p:cNvSpPr>
          <p:nvPr>
            <p:ph type="title" idx="4"/>
          </p:nvPr>
        </p:nvSpPr>
        <p:spPr>
          <a:xfrm>
            <a:off x="2453268" y="2700903"/>
            <a:ext cx="1903142" cy="30009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t>Difficulties</a:t>
            </a:r>
            <a:endParaRPr/>
          </a:p>
        </p:txBody>
      </p:sp>
      <p:grpSp>
        <p:nvGrpSpPr>
          <p:cNvPr id="1030" name="Google Shape;1030;p49"/>
          <p:cNvGrpSpPr/>
          <p:nvPr/>
        </p:nvGrpSpPr>
        <p:grpSpPr>
          <a:xfrm rot="1189705">
            <a:off x="6925336" y="2591768"/>
            <a:ext cx="1479355" cy="2440267"/>
            <a:chOff x="7381100" y="2560975"/>
            <a:chExt cx="1479375" cy="2440300"/>
          </a:xfrm>
        </p:grpSpPr>
        <p:sp>
          <p:nvSpPr>
            <p:cNvPr id="1031" name="Google Shape;1031;p49"/>
            <p:cNvSpPr/>
            <p:nvPr/>
          </p:nvSpPr>
          <p:spPr>
            <a:xfrm>
              <a:off x="7381100" y="2658575"/>
              <a:ext cx="1479300" cy="2342700"/>
            </a:xfrm>
            <a:prstGeom prst="roundRect">
              <a:avLst>
                <a:gd name="adj" fmla="val 50000"/>
              </a:avLst>
            </a:prstGeom>
            <a:solidFill>
              <a:schemeClr val="accent2"/>
            </a:solidFill>
            <a:ln w="28575" cap="flat" cmpd="sng">
              <a:solidFill>
                <a:schemeClr val="lt1"/>
              </a:solidFill>
              <a:prstDash val="solid"/>
              <a:round/>
              <a:headEnd type="none" w="sm" len="sm"/>
              <a:tailEnd type="none" w="sm" len="sm"/>
            </a:ln>
            <a:effectLst>
              <a:outerShdw dist="95250" dir="2580000" algn="bl" rotWithShape="0">
                <a:schemeClr val="l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9"/>
            <p:cNvSpPr/>
            <p:nvPr/>
          </p:nvSpPr>
          <p:spPr>
            <a:xfrm>
              <a:off x="7381175" y="2560975"/>
              <a:ext cx="1479300" cy="2259600"/>
            </a:xfrm>
            <a:prstGeom prst="roundRect">
              <a:avLst>
                <a:gd name="adj" fmla="val 50000"/>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9"/>
            <p:cNvSpPr/>
            <p:nvPr/>
          </p:nvSpPr>
          <p:spPr>
            <a:xfrm>
              <a:off x="8001200" y="2785200"/>
              <a:ext cx="239100" cy="651600"/>
            </a:xfrm>
            <a:prstGeom prst="roundRect">
              <a:avLst>
                <a:gd name="adj" fmla="val 50000"/>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34" name="Google Shape;1034;p49"/>
            <p:cNvCxnSpPr>
              <a:stCxn id="1032" idx="0"/>
              <a:endCxn id="1033" idx="0"/>
            </p:cNvCxnSpPr>
            <p:nvPr/>
          </p:nvCxnSpPr>
          <p:spPr>
            <a:xfrm rot="-1187423" flipH="1">
              <a:off x="8082575" y="2567644"/>
              <a:ext cx="76201" cy="210763"/>
            </a:xfrm>
            <a:prstGeom prst="straightConnector1">
              <a:avLst/>
            </a:prstGeom>
            <a:noFill/>
            <a:ln w="28575" cap="flat" cmpd="sng">
              <a:solidFill>
                <a:schemeClr val="lt1"/>
              </a:solidFill>
              <a:prstDash val="solid"/>
              <a:round/>
              <a:headEnd type="none" w="med" len="med"/>
              <a:tailEnd type="none" w="med" len="med"/>
            </a:ln>
          </p:spPr>
        </p:cxnSp>
      </p:grpSp>
      <p:sp>
        <p:nvSpPr>
          <p:cNvPr id="1035" name="Google Shape;1035;p49"/>
          <p:cNvSpPr/>
          <p:nvPr/>
        </p:nvSpPr>
        <p:spPr>
          <a:xfrm rot="1917594">
            <a:off x="555522" y="1504962"/>
            <a:ext cx="520851" cy="708153"/>
          </a:xfrm>
          <a:prstGeom prst="upArrow">
            <a:avLst>
              <a:gd name="adj1" fmla="val 25005"/>
              <a:gd name="adj2" fmla="val 100000"/>
            </a:avLst>
          </a:prstGeom>
          <a:solidFill>
            <a:schemeClr val="accent4"/>
          </a:solidFill>
          <a:ln w="28575" cap="flat" cmpd="sng">
            <a:solidFill>
              <a:schemeClr val="lt1"/>
            </a:solidFill>
            <a:prstDash val="solid"/>
            <a:round/>
            <a:headEnd type="none" w="sm" len="sm"/>
            <a:tailEnd type="none" w="sm" len="sm"/>
          </a:ln>
          <a:effectLst>
            <a:outerShdw dist="85725" dir="3000000" algn="bl" rotWithShape="0">
              <a:schemeClr val="l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6" name="Google Shape;1036;p49"/>
          <p:cNvGrpSpPr/>
          <p:nvPr/>
        </p:nvGrpSpPr>
        <p:grpSpPr>
          <a:xfrm>
            <a:off x="5432318" y="4057088"/>
            <a:ext cx="435794" cy="514531"/>
            <a:chOff x="1267100" y="3098000"/>
            <a:chExt cx="174450" cy="173450"/>
          </a:xfrm>
        </p:grpSpPr>
        <p:sp>
          <p:nvSpPr>
            <p:cNvPr id="1037" name="Google Shape;1037;p49"/>
            <p:cNvSpPr/>
            <p:nvPr/>
          </p:nvSpPr>
          <p:spPr>
            <a:xfrm>
              <a:off x="1333775" y="3098000"/>
              <a:ext cx="23250" cy="48150"/>
            </a:xfrm>
            <a:custGeom>
              <a:avLst/>
              <a:gdLst/>
              <a:ahLst/>
              <a:cxnLst/>
              <a:rect l="l" t="t" r="r" b="b"/>
              <a:pathLst>
                <a:path w="930" h="1926" extrusionOk="0">
                  <a:moveTo>
                    <a:pt x="393" y="0"/>
                  </a:moveTo>
                  <a:cubicBezTo>
                    <a:pt x="374" y="0"/>
                    <a:pt x="354" y="2"/>
                    <a:pt x="334" y="6"/>
                  </a:cubicBezTo>
                  <a:cubicBezTo>
                    <a:pt x="132" y="29"/>
                    <a:pt x="1" y="208"/>
                    <a:pt x="25" y="410"/>
                  </a:cubicBezTo>
                  <a:lnTo>
                    <a:pt x="191" y="1613"/>
                  </a:lnTo>
                  <a:cubicBezTo>
                    <a:pt x="224" y="1800"/>
                    <a:pt x="379" y="1925"/>
                    <a:pt x="552" y="1925"/>
                  </a:cubicBezTo>
                  <a:cubicBezTo>
                    <a:pt x="566" y="1925"/>
                    <a:pt x="581" y="1924"/>
                    <a:pt x="596" y="1923"/>
                  </a:cubicBezTo>
                  <a:cubicBezTo>
                    <a:pt x="799" y="1899"/>
                    <a:pt x="930" y="1720"/>
                    <a:pt x="906" y="1518"/>
                  </a:cubicBezTo>
                  <a:lnTo>
                    <a:pt x="739" y="303"/>
                  </a:lnTo>
                  <a:cubicBezTo>
                    <a:pt x="707" y="133"/>
                    <a:pt x="560"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9"/>
            <p:cNvSpPr/>
            <p:nvPr/>
          </p:nvSpPr>
          <p:spPr>
            <a:xfrm>
              <a:off x="1351350" y="3223075"/>
              <a:ext cx="23250" cy="48375"/>
            </a:xfrm>
            <a:custGeom>
              <a:avLst/>
              <a:gdLst/>
              <a:ahLst/>
              <a:cxnLst/>
              <a:rect l="l" t="t" r="r" b="b"/>
              <a:pathLst>
                <a:path w="930" h="1935" extrusionOk="0">
                  <a:moveTo>
                    <a:pt x="378" y="1"/>
                  </a:moveTo>
                  <a:cubicBezTo>
                    <a:pt x="364" y="1"/>
                    <a:pt x="349" y="1"/>
                    <a:pt x="334" y="3"/>
                  </a:cubicBezTo>
                  <a:cubicBezTo>
                    <a:pt x="131" y="39"/>
                    <a:pt x="0" y="218"/>
                    <a:pt x="24" y="408"/>
                  </a:cubicBezTo>
                  <a:lnTo>
                    <a:pt x="203" y="1623"/>
                  </a:lnTo>
                  <a:cubicBezTo>
                    <a:pt x="225" y="1799"/>
                    <a:pt x="380" y="1935"/>
                    <a:pt x="563" y="1935"/>
                  </a:cubicBezTo>
                  <a:cubicBezTo>
                    <a:pt x="578" y="1935"/>
                    <a:pt x="593" y="1934"/>
                    <a:pt x="608" y="1932"/>
                  </a:cubicBezTo>
                  <a:cubicBezTo>
                    <a:pt x="798" y="1896"/>
                    <a:pt x="929" y="1718"/>
                    <a:pt x="905" y="1515"/>
                  </a:cubicBezTo>
                  <a:lnTo>
                    <a:pt x="739" y="313"/>
                  </a:lnTo>
                  <a:cubicBezTo>
                    <a:pt x="706" y="126"/>
                    <a:pt x="551" y="1"/>
                    <a:pt x="3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9"/>
            <p:cNvSpPr/>
            <p:nvPr/>
          </p:nvSpPr>
          <p:spPr>
            <a:xfrm>
              <a:off x="1392125" y="3164725"/>
              <a:ext cx="49425" cy="22200"/>
            </a:xfrm>
            <a:custGeom>
              <a:avLst/>
              <a:gdLst/>
              <a:ahLst/>
              <a:cxnLst/>
              <a:rect l="l" t="t" r="r" b="b"/>
              <a:pathLst>
                <a:path w="1977" h="888" extrusionOk="0">
                  <a:moveTo>
                    <a:pt x="1593" y="1"/>
                  </a:moveTo>
                  <a:cubicBezTo>
                    <a:pt x="1578" y="1"/>
                    <a:pt x="1563" y="2"/>
                    <a:pt x="1548" y="4"/>
                  </a:cubicBezTo>
                  <a:lnTo>
                    <a:pt x="334" y="170"/>
                  </a:lnTo>
                  <a:cubicBezTo>
                    <a:pt x="132" y="206"/>
                    <a:pt x="1" y="385"/>
                    <a:pt x="24" y="575"/>
                  </a:cubicBezTo>
                  <a:cubicBezTo>
                    <a:pt x="57" y="762"/>
                    <a:pt x="211" y="888"/>
                    <a:pt x="385" y="888"/>
                  </a:cubicBezTo>
                  <a:cubicBezTo>
                    <a:pt x="399" y="888"/>
                    <a:pt x="414" y="887"/>
                    <a:pt x="429" y="885"/>
                  </a:cubicBezTo>
                  <a:lnTo>
                    <a:pt x="1644" y="718"/>
                  </a:lnTo>
                  <a:cubicBezTo>
                    <a:pt x="1834" y="694"/>
                    <a:pt x="1977" y="504"/>
                    <a:pt x="1953" y="313"/>
                  </a:cubicBezTo>
                  <a:cubicBezTo>
                    <a:pt x="1920" y="127"/>
                    <a:pt x="1766" y="1"/>
                    <a:pt x="15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9"/>
            <p:cNvSpPr/>
            <p:nvPr/>
          </p:nvSpPr>
          <p:spPr>
            <a:xfrm>
              <a:off x="1267100" y="3182300"/>
              <a:ext cx="49150" cy="22175"/>
            </a:xfrm>
            <a:custGeom>
              <a:avLst/>
              <a:gdLst/>
              <a:ahLst/>
              <a:cxnLst/>
              <a:rect l="l" t="t" r="r" b="b"/>
              <a:pathLst>
                <a:path w="1966" h="887" extrusionOk="0">
                  <a:moveTo>
                    <a:pt x="1584" y="0"/>
                  </a:moveTo>
                  <a:cubicBezTo>
                    <a:pt x="1568" y="0"/>
                    <a:pt x="1553" y="1"/>
                    <a:pt x="1537" y="3"/>
                  </a:cubicBezTo>
                  <a:lnTo>
                    <a:pt x="322" y="170"/>
                  </a:lnTo>
                  <a:cubicBezTo>
                    <a:pt x="132" y="206"/>
                    <a:pt x="1" y="384"/>
                    <a:pt x="25" y="587"/>
                  </a:cubicBezTo>
                  <a:cubicBezTo>
                    <a:pt x="47" y="762"/>
                    <a:pt x="200" y="887"/>
                    <a:pt x="382" y="887"/>
                  </a:cubicBezTo>
                  <a:cubicBezTo>
                    <a:pt x="398" y="887"/>
                    <a:pt x="414" y="886"/>
                    <a:pt x="430" y="884"/>
                  </a:cubicBezTo>
                  <a:lnTo>
                    <a:pt x="1632" y="718"/>
                  </a:lnTo>
                  <a:cubicBezTo>
                    <a:pt x="1834" y="694"/>
                    <a:pt x="1965" y="503"/>
                    <a:pt x="1942" y="313"/>
                  </a:cubicBezTo>
                  <a:cubicBezTo>
                    <a:pt x="1920" y="126"/>
                    <a:pt x="1766" y="0"/>
                    <a:pt x="15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9"/>
            <p:cNvSpPr/>
            <p:nvPr/>
          </p:nvSpPr>
          <p:spPr>
            <a:xfrm>
              <a:off x="1373075" y="3113025"/>
              <a:ext cx="38425" cy="42350"/>
            </a:xfrm>
            <a:custGeom>
              <a:avLst/>
              <a:gdLst/>
              <a:ahLst/>
              <a:cxnLst/>
              <a:rect l="l" t="t" r="r" b="b"/>
              <a:pathLst>
                <a:path w="1537" h="1694" extrusionOk="0">
                  <a:moveTo>
                    <a:pt x="1138" y="1"/>
                  </a:moveTo>
                  <a:cubicBezTo>
                    <a:pt x="1026" y="1"/>
                    <a:pt x="917" y="51"/>
                    <a:pt x="846" y="143"/>
                  </a:cubicBezTo>
                  <a:lnTo>
                    <a:pt x="120" y="1119"/>
                  </a:lnTo>
                  <a:cubicBezTo>
                    <a:pt x="1" y="1274"/>
                    <a:pt x="24" y="1500"/>
                    <a:pt x="191" y="1619"/>
                  </a:cubicBezTo>
                  <a:cubicBezTo>
                    <a:pt x="251" y="1669"/>
                    <a:pt x="327" y="1694"/>
                    <a:pt x="405" y="1694"/>
                  </a:cubicBezTo>
                  <a:cubicBezTo>
                    <a:pt x="421" y="1694"/>
                    <a:pt x="437" y="1693"/>
                    <a:pt x="453" y="1691"/>
                  </a:cubicBezTo>
                  <a:cubicBezTo>
                    <a:pt x="536" y="1679"/>
                    <a:pt x="632" y="1631"/>
                    <a:pt x="691" y="1548"/>
                  </a:cubicBezTo>
                  <a:lnTo>
                    <a:pt x="1417" y="571"/>
                  </a:lnTo>
                  <a:cubicBezTo>
                    <a:pt x="1536" y="417"/>
                    <a:pt x="1513" y="190"/>
                    <a:pt x="1358" y="71"/>
                  </a:cubicBezTo>
                  <a:cubicBezTo>
                    <a:pt x="1291" y="23"/>
                    <a:pt x="1214" y="1"/>
                    <a:pt x="11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9"/>
            <p:cNvSpPr/>
            <p:nvPr/>
          </p:nvSpPr>
          <p:spPr>
            <a:xfrm>
              <a:off x="1296875" y="3213925"/>
              <a:ext cx="38725" cy="42350"/>
            </a:xfrm>
            <a:custGeom>
              <a:avLst/>
              <a:gdLst/>
              <a:ahLst/>
              <a:cxnLst/>
              <a:rect l="l" t="t" r="r" b="b"/>
              <a:pathLst>
                <a:path w="1549" h="1694" extrusionOk="0">
                  <a:moveTo>
                    <a:pt x="1147" y="1"/>
                  </a:moveTo>
                  <a:cubicBezTo>
                    <a:pt x="1038" y="1"/>
                    <a:pt x="929" y="51"/>
                    <a:pt x="858" y="143"/>
                  </a:cubicBezTo>
                  <a:lnTo>
                    <a:pt x="120" y="1119"/>
                  </a:lnTo>
                  <a:cubicBezTo>
                    <a:pt x="1" y="1274"/>
                    <a:pt x="36" y="1500"/>
                    <a:pt x="191" y="1619"/>
                  </a:cubicBezTo>
                  <a:cubicBezTo>
                    <a:pt x="260" y="1669"/>
                    <a:pt x="338" y="1694"/>
                    <a:pt x="410" y="1694"/>
                  </a:cubicBezTo>
                  <a:cubicBezTo>
                    <a:pt x="425" y="1694"/>
                    <a:pt x="439" y="1693"/>
                    <a:pt x="453" y="1691"/>
                  </a:cubicBezTo>
                  <a:cubicBezTo>
                    <a:pt x="548" y="1679"/>
                    <a:pt x="632" y="1631"/>
                    <a:pt x="691" y="1548"/>
                  </a:cubicBezTo>
                  <a:lnTo>
                    <a:pt x="1429" y="572"/>
                  </a:lnTo>
                  <a:cubicBezTo>
                    <a:pt x="1548" y="417"/>
                    <a:pt x="1513" y="191"/>
                    <a:pt x="1358" y="72"/>
                  </a:cubicBezTo>
                  <a:cubicBezTo>
                    <a:pt x="1295" y="24"/>
                    <a:pt x="1221" y="1"/>
                    <a:pt x="11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9"/>
            <p:cNvSpPr/>
            <p:nvPr/>
          </p:nvSpPr>
          <p:spPr>
            <a:xfrm>
              <a:off x="1382300" y="3204600"/>
              <a:ext cx="44675" cy="36200"/>
            </a:xfrm>
            <a:custGeom>
              <a:avLst/>
              <a:gdLst/>
              <a:ahLst/>
              <a:cxnLst/>
              <a:rect l="l" t="t" r="r" b="b"/>
              <a:pathLst>
                <a:path w="1787" h="1448" extrusionOk="0">
                  <a:moveTo>
                    <a:pt x="398" y="0"/>
                  </a:moveTo>
                  <a:cubicBezTo>
                    <a:pt x="292" y="0"/>
                    <a:pt x="188" y="46"/>
                    <a:pt x="120" y="135"/>
                  </a:cubicBezTo>
                  <a:cubicBezTo>
                    <a:pt x="1" y="302"/>
                    <a:pt x="36" y="528"/>
                    <a:pt x="191" y="647"/>
                  </a:cubicBezTo>
                  <a:lnTo>
                    <a:pt x="1167" y="1373"/>
                  </a:lnTo>
                  <a:cubicBezTo>
                    <a:pt x="1237" y="1423"/>
                    <a:pt x="1315" y="1448"/>
                    <a:pt x="1387" y="1448"/>
                  </a:cubicBezTo>
                  <a:cubicBezTo>
                    <a:pt x="1401" y="1448"/>
                    <a:pt x="1415" y="1447"/>
                    <a:pt x="1429" y="1445"/>
                  </a:cubicBezTo>
                  <a:cubicBezTo>
                    <a:pt x="1525" y="1433"/>
                    <a:pt x="1608" y="1385"/>
                    <a:pt x="1668" y="1314"/>
                  </a:cubicBezTo>
                  <a:cubicBezTo>
                    <a:pt x="1787" y="1147"/>
                    <a:pt x="1763" y="921"/>
                    <a:pt x="1596" y="802"/>
                  </a:cubicBezTo>
                  <a:lnTo>
                    <a:pt x="620" y="76"/>
                  </a:lnTo>
                  <a:cubicBezTo>
                    <a:pt x="554" y="25"/>
                    <a:pt x="476" y="0"/>
                    <a:pt x="39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9"/>
            <p:cNvSpPr/>
            <p:nvPr/>
          </p:nvSpPr>
          <p:spPr>
            <a:xfrm>
              <a:off x="1281400" y="3128500"/>
              <a:ext cx="44675" cy="36400"/>
            </a:xfrm>
            <a:custGeom>
              <a:avLst/>
              <a:gdLst/>
              <a:ahLst/>
              <a:cxnLst/>
              <a:rect l="l" t="t" r="r" b="b"/>
              <a:pathLst>
                <a:path w="1787" h="1456" extrusionOk="0">
                  <a:moveTo>
                    <a:pt x="409" y="1"/>
                  </a:moveTo>
                  <a:cubicBezTo>
                    <a:pt x="300" y="1"/>
                    <a:pt x="191" y="51"/>
                    <a:pt x="119" y="143"/>
                  </a:cubicBezTo>
                  <a:cubicBezTo>
                    <a:pt x="0" y="298"/>
                    <a:pt x="36" y="524"/>
                    <a:pt x="191" y="643"/>
                  </a:cubicBezTo>
                  <a:lnTo>
                    <a:pt x="1167" y="1381"/>
                  </a:lnTo>
                  <a:cubicBezTo>
                    <a:pt x="1237" y="1431"/>
                    <a:pt x="1314" y="1456"/>
                    <a:pt x="1387" y="1456"/>
                  </a:cubicBezTo>
                  <a:cubicBezTo>
                    <a:pt x="1401" y="1456"/>
                    <a:pt x="1415" y="1455"/>
                    <a:pt x="1429" y="1453"/>
                  </a:cubicBezTo>
                  <a:cubicBezTo>
                    <a:pt x="1524" y="1429"/>
                    <a:pt x="1608" y="1393"/>
                    <a:pt x="1667" y="1310"/>
                  </a:cubicBezTo>
                  <a:cubicBezTo>
                    <a:pt x="1786" y="1155"/>
                    <a:pt x="1763" y="929"/>
                    <a:pt x="1596" y="810"/>
                  </a:cubicBezTo>
                  <a:lnTo>
                    <a:pt x="620" y="72"/>
                  </a:lnTo>
                  <a:cubicBezTo>
                    <a:pt x="557" y="24"/>
                    <a:pt x="483" y="1"/>
                    <a:pt x="4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5" name="Google Shape;1045;p49"/>
          <p:cNvSpPr/>
          <p:nvPr/>
        </p:nvSpPr>
        <p:spPr>
          <a:xfrm>
            <a:off x="6255847" y="3116963"/>
            <a:ext cx="299490" cy="33514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6" name="Google Shape;1046;p49"/>
          <p:cNvGrpSpPr/>
          <p:nvPr/>
        </p:nvGrpSpPr>
        <p:grpSpPr>
          <a:xfrm>
            <a:off x="1302344" y="3183129"/>
            <a:ext cx="1206195" cy="1177623"/>
            <a:chOff x="2180272" y="-464800"/>
            <a:chExt cx="1256977" cy="1227202"/>
          </a:xfrm>
        </p:grpSpPr>
        <p:sp>
          <p:nvSpPr>
            <p:cNvPr id="1047" name="Google Shape;1047;p49"/>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9"/>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 name="Google Shape;1049;p49"/>
          <p:cNvSpPr/>
          <p:nvPr/>
        </p:nvSpPr>
        <p:spPr>
          <a:xfrm>
            <a:off x="563535" y="371751"/>
            <a:ext cx="299490" cy="33514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0" name="Google Shape;1050;p49"/>
          <p:cNvGrpSpPr/>
          <p:nvPr/>
        </p:nvGrpSpPr>
        <p:grpSpPr>
          <a:xfrm>
            <a:off x="7774294" y="487954"/>
            <a:ext cx="1206195" cy="1177623"/>
            <a:chOff x="2180272" y="-464800"/>
            <a:chExt cx="1256977" cy="1227202"/>
          </a:xfrm>
        </p:grpSpPr>
        <p:sp>
          <p:nvSpPr>
            <p:cNvPr id="1051" name="Google Shape;1051;p49"/>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9"/>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3" name="Google Shape;1053;p49"/>
          <p:cNvGrpSpPr/>
          <p:nvPr/>
        </p:nvGrpSpPr>
        <p:grpSpPr>
          <a:xfrm flipH="1">
            <a:off x="7673989" y="1600503"/>
            <a:ext cx="939590" cy="917333"/>
            <a:chOff x="2180272" y="-464800"/>
            <a:chExt cx="1256977" cy="1227202"/>
          </a:xfrm>
        </p:grpSpPr>
        <p:sp>
          <p:nvSpPr>
            <p:cNvPr id="1054" name="Google Shape;1054;p49"/>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9"/>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Hộp Văn bản 1">
            <a:extLst>
              <a:ext uri="{FF2B5EF4-FFF2-40B4-BE49-F238E27FC236}">
                <a16:creationId xmlns:a16="http://schemas.microsoft.com/office/drawing/2014/main" id="{C66E1DDB-526A-0CCF-E963-6BFB2CED7AF8}"/>
              </a:ext>
            </a:extLst>
          </p:cNvPr>
          <p:cNvSpPr txBox="1"/>
          <p:nvPr/>
        </p:nvSpPr>
        <p:spPr>
          <a:xfrm>
            <a:off x="2452990" y="3181502"/>
            <a:ext cx="4472531" cy="1169551"/>
          </a:xfrm>
          <a:prstGeom prst="rect">
            <a:avLst/>
          </a:prstGeom>
          <a:noFill/>
        </p:spPr>
        <p:txBody>
          <a:bodyPr wrap="square" rtlCol="0">
            <a:spAutoFit/>
          </a:bodyPr>
          <a:lstStyle/>
          <a:p>
            <a:r>
              <a:rPr lang="vi-VN"/>
              <a:t>PTCP có thể áp dụng với ngôn ngữ tự nhiên, nhưng:</a:t>
            </a:r>
          </a:p>
          <a:p>
            <a:r>
              <a:rPr lang="vi-VN"/>
              <a:t>- Ngôn ngữ tự nhiên có luật ngữ pháp phức tạp</a:t>
            </a:r>
          </a:p>
          <a:p>
            <a:r>
              <a:rPr lang="vi-VN"/>
              <a:t>- Ngôn ngữ tự nhiên có yếu tố ngữ cảnh</a:t>
            </a:r>
          </a:p>
          <a:p>
            <a:r>
              <a:rPr lang="vi-VN"/>
              <a:t>- Ngôn ngữ tự nhiên có nhiều lỗi (trong thực tế sử dụng)</a:t>
            </a: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027">
                                            <p:txEl>
                                              <p:pRg st="0" end="0"/>
                                            </p:txEl>
                                          </p:spTgt>
                                        </p:tgtEl>
                                        <p:attrNameLst>
                                          <p:attrName>style.visibility</p:attrName>
                                        </p:attrNameLst>
                                      </p:cBhvr>
                                      <p:to>
                                        <p:strVal val="visible"/>
                                      </p:to>
                                    </p:set>
                                    <p:animEffect transition="in" filter="fade">
                                      <p:cBhvr>
                                        <p:cTn id="11" dur="1000"/>
                                        <p:tgtEl>
                                          <p:spTgt spid="1027">
                                            <p:txEl>
                                              <p:pRg st="0" end="0"/>
                                            </p:txEl>
                                          </p:spTgt>
                                        </p:tgtEl>
                                      </p:cBhvr>
                                    </p:animEffect>
                                    <p:anim calcmode="lin" valueType="num">
                                      <p:cBhvr>
                                        <p:cTn id="12" dur="1000" fill="hold"/>
                                        <p:tgtEl>
                                          <p:spTgt spid="1027">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1027">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1027">
                                            <p:txEl>
                                              <p:pRg st="1" end="1"/>
                                            </p:txEl>
                                          </p:spTgt>
                                        </p:tgtEl>
                                        <p:attrNameLst>
                                          <p:attrName>style.visibility</p:attrName>
                                        </p:attrNameLst>
                                      </p:cBhvr>
                                      <p:to>
                                        <p:strVal val="visible"/>
                                      </p:to>
                                    </p:set>
                                    <p:animEffect transition="in" filter="fade">
                                      <p:cBhvr>
                                        <p:cTn id="16" dur="1000"/>
                                        <p:tgtEl>
                                          <p:spTgt spid="1027">
                                            <p:txEl>
                                              <p:pRg st="1" end="1"/>
                                            </p:txEl>
                                          </p:spTgt>
                                        </p:tgtEl>
                                      </p:cBhvr>
                                    </p:animEffect>
                                    <p:anim calcmode="lin" valueType="num">
                                      <p:cBhvr>
                                        <p:cTn id="17" dur="1000" fill="hold"/>
                                        <p:tgtEl>
                                          <p:spTgt spid="1027">
                                            <p:txEl>
                                              <p:pRg st="1" end="1"/>
                                            </p:txEl>
                                          </p:spTgt>
                                        </p:tgtEl>
                                        <p:attrNameLst>
                                          <p:attrName>ppt_x</p:attrName>
                                        </p:attrNameLst>
                                      </p:cBhvr>
                                      <p:tavLst>
                                        <p:tav tm="0">
                                          <p:val>
                                            <p:strVal val="#ppt_x"/>
                                          </p:val>
                                        </p:tav>
                                        <p:tav tm="100000">
                                          <p:val>
                                            <p:strVal val="#ppt_x"/>
                                          </p:val>
                                        </p:tav>
                                      </p:tavLst>
                                    </p:anim>
                                    <p:anim calcmode="lin" valueType="num">
                                      <p:cBhvr>
                                        <p:cTn id="18" dur="1000" fill="hold"/>
                                        <p:tgtEl>
                                          <p:spTgt spid="1027">
                                            <p:txEl>
                                              <p:pRg st="1" end="1"/>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027">
                                            <p:txEl>
                                              <p:pRg st="2" end="2"/>
                                            </p:txEl>
                                          </p:spTgt>
                                        </p:tgtEl>
                                        <p:attrNameLst>
                                          <p:attrName>style.visibility</p:attrName>
                                        </p:attrNameLst>
                                      </p:cBhvr>
                                      <p:to>
                                        <p:strVal val="visible"/>
                                      </p:to>
                                    </p:set>
                                    <p:animEffect transition="in" filter="fade">
                                      <p:cBhvr>
                                        <p:cTn id="21" dur="1000"/>
                                        <p:tgtEl>
                                          <p:spTgt spid="1027">
                                            <p:txEl>
                                              <p:pRg st="2" end="2"/>
                                            </p:txEl>
                                          </p:spTgt>
                                        </p:tgtEl>
                                      </p:cBhvr>
                                    </p:animEffect>
                                    <p:anim calcmode="lin" valueType="num">
                                      <p:cBhvr>
                                        <p:cTn id="22" dur="1000" fill="hold"/>
                                        <p:tgtEl>
                                          <p:spTgt spid="102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2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02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026">
                                            <p:txEl>
                                              <p:pRg st="0" end="0"/>
                                            </p:txEl>
                                          </p:spTgt>
                                        </p:tgtEl>
                                        <p:attrNameLst>
                                          <p:attrName>style.visibility</p:attrName>
                                        </p:attrNameLst>
                                      </p:cBhvr>
                                      <p:to>
                                        <p:strVal val="visible"/>
                                      </p:to>
                                    </p:set>
                                    <p:anim calcmode="lin" valueType="num">
                                      <p:cBhvr additive="base">
                                        <p:cTn id="32" dur="500" fill="hold"/>
                                        <p:tgtEl>
                                          <p:spTgt spid="1026">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026">
                                            <p:txEl>
                                              <p:pRg st="0" end="0"/>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1026">
                                            <p:txEl>
                                              <p:pRg st="1" end="1"/>
                                            </p:txEl>
                                          </p:spTgt>
                                        </p:tgtEl>
                                        <p:attrNameLst>
                                          <p:attrName>style.visibility</p:attrName>
                                        </p:attrNameLst>
                                      </p:cBhvr>
                                      <p:to>
                                        <p:strVal val="visible"/>
                                      </p:to>
                                    </p:set>
                                    <p:anim calcmode="lin" valueType="num">
                                      <p:cBhvr additive="base">
                                        <p:cTn id="36" dur="500" fill="hold"/>
                                        <p:tgtEl>
                                          <p:spTgt spid="1026">
                                            <p:txEl>
                                              <p:pRg st="1" end="1"/>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02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028"/>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nodeType="clickEffect">
                                  <p:stCondLst>
                                    <p:cond delay="0"/>
                                  </p:stCondLst>
                                  <p:childTnLst>
                                    <p:set>
                                      <p:cBhvr>
                                        <p:cTn id="45" dur="1" fill="hold">
                                          <p:stCondLst>
                                            <p:cond delay="0"/>
                                          </p:stCondLst>
                                        </p:cTn>
                                        <p:tgtEl>
                                          <p:spTgt spid="2">
                                            <p:txEl>
                                              <p:pRg st="0" end="0"/>
                                            </p:txEl>
                                          </p:spTgt>
                                        </p:tgtEl>
                                        <p:attrNameLst>
                                          <p:attrName>style.visibility</p:attrName>
                                        </p:attrNameLst>
                                      </p:cBhvr>
                                      <p:to>
                                        <p:strVal val="visible"/>
                                      </p:to>
                                    </p:set>
                                    <p:animEffect transition="in" filter="circle(in)">
                                      <p:cBhvr>
                                        <p:cTn id="46" dur="2000"/>
                                        <p:tgtEl>
                                          <p:spTgt spid="2">
                                            <p:txEl>
                                              <p:pRg st="0" end="0"/>
                                            </p:txEl>
                                          </p:spTgt>
                                        </p:tgtEl>
                                      </p:cBhvr>
                                    </p:animEffect>
                                  </p:childTnLst>
                                </p:cTn>
                              </p:par>
                              <p:par>
                                <p:cTn id="47" presetID="6" presetClass="entr" presetSubtype="16" fill="hold" nodeType="withEffect">
                                  <p:stCondLst>
                                    <p:cond delay="0"/>
                                  </p:stCondLst>
                                  <p:childTnLst>
                                    <p:set>
                                      <p:cBhvr>
                                        <p:cTn id="48" dur="1" fill="hold">
                                          <p:stCondLst>
                                            <p:cond delay="0"/>
                                          </p:stCondLst>
                                        </p:cTn>
                                        <p:tgtEl>
                                          <p:spTgt spid="2">
                                            <p:txEl>
                                              <p:pRg st="1" end="1"/>
                                            </p:txEl>
                                          </p:spTgt>
                                        </p:tgtEl>
                                        <p:attrNameLst>
                                          <p:attrName>style.visibility</p:attrName>
                                        </p:attrNameLst>
                                      </p:cBhvr>
                                      <p:to>
                                        <p:strVal val="visible"/>
                                      </p:to>
                                    </p:set>
                                    <p:animEffect transition="in" filter="circle(in)">
                                      <p:cBhvr>
                                        <p:cTn id="49" dur="2000"/>
                                        <p:tgtEl>
                                          <p:spTgt spid="2">
                                            <p:txEl>
                                              <p:pRg st="1" end="1"/>
                                            </p:txEl>
                                          </p:spTgt>
                                        </p:tgtEl>
                                      </p:cBhvr>
                                    </p:animEffect>
                                  </p:childTnLst>
                                </p:cTn>
                              </p:par>
                              <p:par>
                                <p:cTn id="50" presetID="6" presetClass="entr" presetSubtype="16" fill="hold" nodeType="withEffect">
                                  <p:stCondLst>
                                    <p:cond delay="0"/>
                                  </p:stCondLst>
                                  <p:childTnLst>
                                    <p:set>
                                      <p:cBhvr>
                                        <p:cTn id="51" dur="1" fill="hold">
                                          <p:stCondLst>
                                            <p:cond delay="0"/>
                                          </p:stCondLst>
                                        </p:cTn>
                                        <p:tgtEl>
                                          <p:spTgt spid="2">
                                            <p:txEl>
                                              <p:pRg st="2" end="2"/>
                                            </p:txEl>
                                          </p:spTgt>
                                        </p:tgtEl>
                                        <p:attrNameLst>
                                          <p:attrName>style.visibility</p:attrName>
                                        </p:attrNameLst>
                                      </p:cBhvr>
                                      <p:to>
                                        <p:strVal val="visible"/>
                                      </p:to>
                                    </p:set>
                                    <p:animEffect transition="in" filter="circle(in)">
                                      <p:cBhvr>
                                        <p:cTn id="52" dur="2000"/>
                                        <p:tgtEl>
                                          <p:spTgt spid="2">
                                            <p:txEl>
                                              <p:pRg st="2" end="2"/>
                                            </p:txEl>
                                          </p:spTgt>
                                        </p:tgtEl>
                                      </p:cBhvr>
                                    </p:animEffect>
                                  </p:childTnLst>
                                </p:cTn>
                              </p:par>
                              <p:par>
                                <p:cTn id="53" presetID="6" presetClass="entr" presetSubtype="16" fill="hold" nodeType="withEffect">
                                  <p:stCondLst>
                                    <p:cond delay="0"/>
                                  </p:stCondLst>
                                  <p:childTnLst>
                                    <p:set>
                                      <p:cBhvr>
                                        <p:cTn id="54" dur="1" fill="hold">
                                          <p:stCondLst>
                                            <p:cond delay="0"/>
                                          </p:stCondLst>
                                        </p:cTn>
                                        <p:tgtEl>
                                          <p:spTgt spid="2">
                                            <p:txEl>
                                              <p:pRg st="3" end="3"/>
                                            </p:txEl>
                                          </p:spTgt>
                                        </p:tgtEl>
                                        <p:attrNameLst>
                                          <p:attrName>style.visibility</p:attrName>
                                        </p:attrNameLst>
                                      </p:cBhvr>
                                      <p:to>
                                        <p:strVal val="visible"/>
                                      </p:to>
                                    </p:set>
                                    <p:animEffect transition="in" filter="circle(in)">
                                      <p:cBhvr>
                                        <p:cTn id="55"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 grpId="0"/>
      <p:bldP spid="1025" grpId="0"/>
      <p:bldP spid="10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9"/>
        <p:cNvGrpSpPr/>
        <p:nvPr/>
      </p:nvGrpSpPr>
      <p:grpSpPr>
        <a:xfrm>
          <a:off x="0" y="0"/>
          <a:ext cx="0" cy="0"/>
          <a:chOff x="0" y="0"/>
          <a:chExt cx="0" cy="0"/>
        </a:xfrm>
      </p:grpSpPr>
      <p:sp>
        <p:nvSpPr>
          <p:cNvPr id="1069" name="Google Shape;1069;p50"/>
          <p:cNvSpPr txBox="1">
            <a:spLocks noGrp="1"/>
          </p:cNvSpPr>
          <p:nvPr>
            <p:ph type="title"/>
          </p:nvPr>
        </p:nvSpPr>
        <p:spPr>
          <a:xfrm>
            <a:off x="713275" y="445025"/>
            <a:ext cx="5522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Examples</a:t>
            </a:r>
            <a:endParaRPr/>
          </a:p>
        </p:txBody>
      </p:sp>
      <p:sp>
        <p:nvSpPr>
          <p:cNvPr id="1104" name="Google Shape;1104;p50"/>
          <p:cNvSpPr/>
          <p:nvPr/>
        </p:nvSpPr>
        <p:spPr>
          <a:xfrm>
            <a:off x="7360747" y="643113"/>
            <a:ext cx="299490" cy="33514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5" name="Google Shape;1105;p50"/>
          <p:cNvGrpSpPr/>
          <p:nvPr/>
        </p:nvGrpSpPr>
        <p:grpSpPr>
          <a:xfrm>
            <a:off x="6035341" y="389446"/>
            <a:ext cx="1206195" cy="1177623"/>
            <a:chOff x="2180272" y="-464800"/>
            <a:chExt cx="1256977" cy="1227202"/>
          </a:xfrm>
        </p:grpSpPr>
        <p:sp>
          <p:nvSpPr>
            <p:cNvPr id="1106" name="Google Shape;1106;p50"/>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0"/>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8" name="Google Shape;1108;p50"/>
          <p:cNvGrpSpPr/>
          <p:nvPr/>
        </p:nvGrpSpPr>
        <p:grpSpPr>
          <a:xfrm flipH="1">
            <a:off x="8106197" y="2333573"/>
            <a:ext cx="1206195" cy="1177623"/>
            <a:chOff x="2180272" y="-464800"/>
            <a:chExt cx="1256977" cy="1227202"/>
          </a:xfrm>
        </p:grpSpPr>
        <p:sp>
          <p:nvSpPr>
            <p:cNvPr id="1109" name="Google Shape;1109;p50"/>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0"/>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Hộp Văn bản 1">
            <a:extLst>
              <a:ext uri="{FF2B5EF4-FFF2-40B4-BE49-F238E27FC236}">
                <a16:creationId xmlns:a16="http://schemas.microsoft.com/office/drawing/2014/main" id="{91A1E8D3-3167-6D6A-6834-8E5E1034CD6A}"/>
              </a:ext>
            </a:extLst>
          </p:cNvPr>
          <p:cNvSpPr txBox="1"/>
          <p:nvPr/>
        </p:nvSpPr>
        <p:spPr>
          <a:xfrm>
            <a:off x="1070517" y="1155437"/>
            <a:ext cx="2151628" cy="400110"/>
          </a:xfrm>
          <a:prstGeom prst="rect">
            <a:avLst/>
          </a:prstGeom>
          <a:noFill/>
        </p:spPr>
        <p:txBody>
          <a:bodyPr wrap="square" rtlCol="0">
            <a:spAutoFit/>
          </a:bodyPr>
          <a:lstStyle/>
          <a:p>
            <a:r>
              <a:rPr lang="vi-VN" sz="2000"/>
              <a:t>If (a &gt; b) a=b; </a:t>
            </a:r>
            <a:endParaRPr lang="en-GB" sz="2000"/>
          </a:p>
        </p:txBody>
      </p:sp>
      <p:sp>
        <p:nvSpPr>
          <p:cNvPr id="20" name="Google Shape;2239;p69">
            <a:extLst>
              <a:ext uri="{FF2B5EF4-FFF2-40B4-BE49-F238E27FC236}">
                <a16:creationId xmlns:a16="http://schemas.microsoft.com/office/drawing/2014/main" id="{72792950-FC8C-8F1A-B945-6F8A419727A3}"/>
              </a:ext>
            </a:extLst>
          </p:cNvPr>
          <p:cNvSpPr/>
          <p:nvPr/>
        </p:nvSpPr>
        <p:spPr>
          <a:xfrm>
            <a:off x="3622814" y="1079509"/>
            <a:ext cx="1425300" cy="567405"/>
          </a:xfrm>
          <a:prstGeom prst="roundRect">
            <a:avLst>
              <a:gd name="adj" fmla="val 11055"/>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1600">
                <a:solidFill>
                  <a:schemeClr val="lt1"/>
                </a:solidFill>
                <a:latin typeface="Fredoka One"/>
                <a:ea typeface="Fredoka One"/>
                <a:cs typeface="Fredoka One"/>
                <a:sym typeface="Fredoka One"/>
              </a:rPr>
              <a:t>Scanner</a:t>
            </a:r>
            <a:endParaRPr sz="1600">
              <a:solidFill>
                <a:schemeClr val="lt1"/>
              </a:solidFill>
              <a:latin typeface="Fredoka One"/>
              <a:ea typeface="Fredoka One"/>
              <a:cs typeface="Fredoka One"/>
              <a:sym typeface="Fredoka One"/>
            </a:endParaRPr>
          </a:p>
        </p:txBody>
      </p:sp>
      <p:sp>
        <p:nvSpPr>
          <p:cNvPr id="29" name="Google Shape;2239;p69">
            <a:extLst>
              <a:ext uri="{FF2B5EF4-FFF2-40B4-BE49-F238E27FC236}">
                <a16:creationId xmlns:a16="http://schemas.microsoft.com/office/drawing/2014/main" id="{6DD7D190-65B8-B90C-7F4E-CC14FC7A690D}"/>
              </a:ext>
            </a:extLst>
          </p:cNvPr>
          <p:cNvSpPr/>
          <p:nvPr/>
        </p:nvSpPr>
        <p:spPr>
          <a:xfrm>
            <a:off x="1575395" y="2063059"/>
            <a:ext cx="756000" cy="504000"/>
          </a:xfrm>
          <a:prstGeom prst="roundRect">
            <a:avLst>
              <a:gd name="adj" fmla="val 11055"/>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1600">
                <a:solidFill>
                  <a:schemeClr val="lt1"/>
                </a:solidFill>
                <a:latin typeface="Fredoka One"/>
                <a:ea typeface="Fredoka One"/>
                <a:cs typeface="Fredoka One"/>
                <a:sym typeface="Fredoka One"/>
              </a:rPr>
              <a:t>(</a:t>
            </a:r>
            <a:endParaRPr sz="1600">
              <a:solidFill>
                <a:schemeClr val="lt1"/>
              </a:solidFill>
              <a:latin typeface="Fredoka One"/>
              <a:ea typeface="Fredoka One"/>
              <a:cs typeface="Fredoka One"/>
              <a:sym typeface="Fredoka One"/>
            </a:endParaRPr>
          </a:p>
        </p:txBody>
      </p:sp>
      <p:sp>
        <p:nvSpPr>
          <p:cNvPr id="30" name="Google Shape;2239;p69">
            <a:extLst>
              <a:ext uri="{FF2B5EF4-FFF2-40B4-BE49-F238E27FC236}">
                <a16:creationId xmlns:a16="http://schemas.microsoft.com/office/drawing/2014/main" id="{2631960A-2A8C-79CD-20CE-B397332BBD51}"/>
              </a:ext>
            </a:extLst>
          </p:cNvPr>
          <p:cNvSpPr/>
          <p:nvPr/>
        </p:nvSpPr>
        <p:spPr>
          <a:xfrm>
            <a:off x="855395" y="2063059"/>
            <a:ext cx="720000" cy="504000"/>
          </a:xfrm>
          <a:prstGeom prst="roundRect">
            <a:avLst>
              <a:gd name="adj" fmla="val 11055"/>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1600">
                <a:solidFill>
                  <a:schemeClr val="lt1"/>
                </a:solidFill>
                <a:latin typeface="Fredoka One"/>
                <a:ea typeface="Fredoka One"/>
                <a:cs typeface="Fredoka One"/>
                <a:sym typeface="Fredoka One"/>
              </a:rPr>
              <a:t>If</a:t>
            </a:r>
            <a:endParaRPr sz="1600">
              <a:solidFill>
                <a:schemeClr val="lt1"/>
              </a:solidFill>
              <a:latin typeface="Fredoka One"/>
              <a:ea typeface="Fredoka One"/>
              <a:cs typeface="Fredoka One"/>
              <a:sym typeface="Fredoka One"/>
            </a:endParaRPr>
          </a:p>
        </p:txBody>
      </p:sp>
      <p:sp>
        <p:nvSpPr>
          <p:cNvPr id="31" name="Google Shape;2239;p69">
            <a:extLst>
              <a:ext uri="{FF2B5EF4-FFF2-40B4-BE49-F238E27FC236}">
                <a16:creationId xmlns:a16="http://schemas.microsoft.com/office/drawing/2014/main" id="{3515CC28-448E-D07D-6090-9E942F7133E5}"/>
              </a:ext>
            </a:extLst>
          </p:cNvPr>
          <p:cNvSpPr/>
          <p:nvPr/>
        </p:nvSpPr>
        <p:spPr>
          <a:xfrm>
            <a:off x="2331395" y="2063059"/>
            <a:ext cx="720000" cy="504000"/>
          </a:xfrm>
          <a:prstGeom prst="roundRect">
            <a:avLst>
              <a:gd name="adj" fmla="val 11055"/>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1600">
                <a:solidFill>
                  <a:schemeClr val="lt1"/>
                </a:solidFill>
                <a:latin typeface="Fredoka One"/>
                <a:ea typeface="Fredoka One"/>
                <a:cs typeface="Fredoka One"/>
                <a:sym typeface="Fredoka One"/>
              </a:rPr>
              <a:t>a</a:t>
            </a:r>
            <a:endParaRPr sz="1600">
              <a:solidFill>
                <a:schemeClr val="lt1"/>
              </a:solidFill>
              <a:latin typeface="Fredoka One"/>
              <a:ea typeface="Fredoka One"/>
              <a:cs typeface="Fredoka One"/>
              <a:sym typeface="Fredoka One"/>
            </a:endParaRPr>
          </a:p>
        </p:txBody>
      </p:sp>
      <p:sp>
        <p:nvSpPr>
          <p:cNvPr id="32" name="Google Shape;2239;p69">
            <a:extLst>
              <a:ext uri="{FF2B5EF4-FFF2-40B4-BE49-F238E27FC236}">
                <a16:creationId xmlns:a16="http://schemas.microsoft.com/office/drawing/2014/main" id="{E414634A-85EE-2129-7FD9-6BFE7CFC2513}"/>
              </a:ext>
            </a:extLst>
          </p:cNvPr>
          <p:cNvSpPr/>
          <p:nvPr/>
        </p:nvSpPr>
        <p:spPr>
          <a:xfrm>
            <a:off x="3087395" y="2063059"/>
            <a:ext cx="720000" cy="504000"/>
          </a:xfrm>
          <a:prstGeom prst="roundRect">
            <a:avLst>
              <a:gd name="adj" fmla="val 11055"/>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1600">
                <a:solidFill>
                  <a:schemeClr val="lt1"/>
                </a:solidFill>
                <a:latin typeface="Fredoka One"/>
                <a:ea typeface="Fredoka One"/>
                <a:cs typeface="Fredoka One"/>
                <a:sym typeface="Fredoka One"/>
              </a:rPr>
              <a:t>&gt;</a:t>
            </a:r>
            <a:endParaRPr sz="1600">
              <a:solidFill>
                <a:schemeClr val="lt1"/>
              </a:solidFill>
              <a:latin typeface="Fredoka One"/>
              <a:ea typeface="Fredoka One"/>
              <a:cs typeface="Fredoka One"/>
              <a:sym typeface="Fredoka One"/>
            </a:endParaRPr>
          </a:p>
        </p:txBody>
      </p:sp>
      <p:sp>
        <p:nvSpPr>
          <p:cNvPr id="33" name="Google Shape;2239;p69">
            <a:extLst>
              <a:ext uri="{FF2B5EF4-FFF2-40B4-BE49-F238E27FC236}">
                <a16:creationId xmlns:a16="http://schemas.microsoft.com/office/drawing/2014/main" id="{DF06C9A0-254B-F20B-20AD-2374F1C0EEAC}"/>
              </a:ext>
            </a:extLst>
          </p:cNvPr>
          <p:cNvSpPr/>
          <p:nvPr/>
        </p:nvSpPr>
        <p:spPr>
          <a:xfrm>
            <a:off x="3807395" y="2063059"/>
            <a:ext cx="720000" cy="504000"/>
          </a:xfrm>
          <a:prstGeom prst="roundRect">
            <a:avLst>
              <a:gd name="adj" fmla="val 11055"/>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1600">
                <a:solidFill>
                  <a:schemeClr val="lt1"/>
                </a:solidFill>
                <a:latin typeface="Fredoka One"/>
                <a:ea typeface="Fredoka One"/>
                <a:cs typeface="Fredoka One"/>
                <a:sym typeface="Fredoka One"/>
              </a:rPr>
              <a:t>b</a:t>
            </a:r>
            <a:endParaRPr sz="1600">
              <a:solidFill>
                <a:schemeClr val="lt1"/>
              </a:solidFill>
              <a:latin typeface="Fredoka One"/>
              <a:ea typeface="Fredoka One"/>
              <a:cs typeface="Fredoka One"/>
              <a:sym typeface="Fredoka One"/>
            </a:endParaRPr>
          </a:p>
        </p:txBody>
      </p:sp>
      <p:sp>
        <p:nvSpPr>
          <p:cNvPr id="34" name="Google Shape;2239;p69">
            <a:extLst>
              <a:ext uri="{FF2B5EF4-FFF2-40B4-BE49-F238E27FC236}">
                <a16:creationId xmlns:a16="http://schemas.microsoft.com/office/drawing/2014/main" id="{8EC62428-D844-46EB-9C77-27D3AB62FC06}"/>
              </a:ext>
            </a:extLst>
          </p:cNvPr>
          <p:cNvSpPr/>
          <p:nvPr/>
        </p:nvSpPr>
        <p:spPr>
          <a:xfrm>
            <a:off x="4527395" y="2063059"/>
            <a:ext cx="720000" cy="504000"/>
          </a:xfrm>
          <a:prstGeom prst="roundRect">
            <a:avLst>
              <a:gd name="adj" fmla="val 11055"/>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1600">
                <a:solidFill>
                  <a:schemeClr val="lt1"/>
                </a:solidFill>
                <a:latin typeface="Fredoka One"/>
                <a:ea typeface="Fredoka One"/>
                <a:cs typeface="Fredoka One"/>
                <a:sym typeface="Fredoka One"/>
              </a:rPr>
              <a:t>)</a:t>
            </a:r>
            <a:endParaRPr sz="1600">
              <a:solidFill>
                <a:schemeClr val="lt1"/>
              </a:solidFill>
              <a:latin typeface="Fredoka One"/>
              <a:ea typeface="Fredoka One"/>
              <a:cs typeface="Fredoka One"/>
              <a:sym typeface="Fredoka One"/>
            </a:endParaRPr>
          </a:p>
        </p:txBody>
      </p:sp>
      <p:sp>
        <p:nvSpPr>
          <p:cNvPr id="35" name="Google Shape;2239;p69">
            <a:extLst>
              <a:ext uri="{FF2B5EF4-FFF2-40B4-BE49-F238E27FC236}">
                <a16:creationId xmlns:a16="http://schemas.microsoft.com/office/drawing/2014/main" id="{470E5724-63FB-F7B5-314D-19CA1D5A16AE}"/>
              </a:ext>
            </a:extLst>
          </p:cNvPr>
          <p:cNvSpPr/>
          <p:nvPr/>
        </p:nvSpPr>
        <p:spPr>
          <a:xfrm>
            <a:off x="5259665" y="2063059"/>
            <a:ext cx="720000" cy="504000"/>
          </a:xfrm>
          <a:prstGeom prst="roundRect">
            <a:avLst>
              <a:gd name="adj" fmla="val 11055"/>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1600">
                <a:solidFill>
                  <a:schemeClr val="lt1"/>
                </a:solidFill>
                <a:latin typeface="Fredoka One"/>
                <a:ea typeface="Fredoka One"/>
                <a:cs typeface="Fredoka One"/>
                <a:sym typeface="Fredoka One"/>
              </a:rPr>
              <a:t>a</a:t>
            </a:r>
            <a:endParaRPr sz="1600">
              <a:solidFill>
                <a:schemeClr val="lt1"/>
              </a:solidFill>
              <a:latin typeface="Fredoka One"/>
              <a:ea typeface="Fredoka One"/>
              <a:cs typeface="Fredoka One"/>
              <a:sym typeface="Fredoka One"/>
            </a:endParaRPr>
          </a:p>
        </p:txBody>
      </p:sp>
      <p:sp>
        <p:nvSpPr>
          <p:cNvPr id="36" name="Google Shape;2239;p69">
            <a:extLst>
              <a:ext uri="{FF2B5EF4-FFF2-40B4-BE49-F238E27FC236}">
                <a16:creationId xmlns:a16="http://schemas.microsoft.com/office/drawing/2014/main" id="{72C7EAC6-D57A-6055-CD62-C549881F7BB4}"/>
              </a:ext>
            </a:extLst>
          </p:cNvPr>
          <p:cNvSpPr/>
          <p:nvPr/>
        </p:nvSpPr>
        <p:spPr>
          <a:xfrm>
            <a:off x="6011639" y="2063059"/>
            <a:ext cx="720000" cy="504000"/>
          </a:xfrm>
          <a:prstGeom prst="roundRect">
            <a:avLst>
              <a:gd name="adj" fmla="val 11055"/>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1600">
                <a:solidFill>
                  <a:schemeClr val="lt1"/>
                </a:solidFill>
                <a:latin typeface="Fredoka One"/>
                <a:ea typeface="Fredoka One"/>
                <a:cs typeface="Fredoka One"/>
                <a:sym typeface="Fredoka One"/>
              </a:rPr>
              <a:t>=</a:t>
            </a:r>
            <a:endParaRPr sz="1600">
              <a:solidFill>
                <a:schemeClr val="lt1"/>
              </a:solidFill>
              <a:latin typeface="Fredoka One"/>
              <a:ea typeface="Fredoka One"/>
              <a:cs typeface="Fredoka One"/>
              <a:sym typeface="Fredoka One"/>
            </a:endParaRPr>
          </a:p>
        </p:txBody>
      </p:sp>
      <p:sp>
        <p:nvSpPr>
          <p:cNvPr id="37" name="Google Shape;2239;p69">
            <a:extLst>
              <a:ext uri="{FF2B5EF4-FFF2-40B4-BE49-F238E27FC236}">
                <a16:creationId xmlns:a16="http://schemas.microsoft.com/office/drawing/2014/main" id="{C471E026-17F3-0992-2C74-8819E6D6842C}"/>
              </a:ext>
            </a:extLst>
          </p:cNvPr>
          <p:cNvSpPr/>
          <p:nvPr/>
        </p:nvSpPr>
        <p:spPr>
          <a:xfrm>
            <a:off x="6736475" y="2063059"/>
            <a:ext cx="720000" cy="504000"/>
          </a:xfrm>
          <a:prstGeom prst="roundRect">
            <a:avLst>
              <a:gd name="adj" fmla="val 11055"/>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1600">
                <a:solidFill>
                  <a:schemeClr val="lt1"/>
                </a:solidFill>
                <a:latin typeface="Fredoka One"/>
                <a:ea typeface="Fredoka One"/>
                <a:cs typeface="Fredoka One"/>
                <a:sym typeface="Fredoka One"/>
              </a:rPr>
              <a:t>b</a:t>
            </a:r>
            <a:endParaRPr sz="1600">
              <a:solidFill>
                <a:schemeClr val="lt1"/>
              </a:solidFill>
              <a:latin typeface="Fredoka One"/>
              <a:ea typeface="Fredoka One"/>
              <a:cs typeface="Fredoka One"/>
              <a:sym typeface="Fredoka One"/>
            </a:endParaRPr>
          </a:p>
        </p:txBody>
      </p:sp>
      <p:sp>
        <p:nvSpPr>
          <p:cNvPr id="38" name="Google Shape;2239;p69">
            <a:extLst>
              <a:ext uri="{FF2B5EF4-FFF2-40B4-BE49-F238E27FC236}">
                <a16:creationId xmlns:a16="http://schemas.microsoft.com/office/drawing/2014/main" id="{CB992B09-84AE-F9DC-BE36-8A1BEB37160F}"/>
              </a:ext>
            </a:extLst>
          </p:cNvPr>
          <p:cNvSpPr/>
          <p:nvPr/>
        </p:nvSpPr>
        <p:spPr>
          <a:xfrm>
            <a:off x="7477918" y="2063059"/>
            <a:ext cx="720000" cy="504000"/>
          </a:xfrm>
          <a:prstGeom prst="roundRect">
            <a:avLst>
              <a:gd name="adj" fmla="val 11055"/>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1600">
                <a:solidFill>
                  <a:schemeClr val="lt1"/>
                </a:solidFill>
                <a:latin typeface="Fredoka One"/>
                <a:ea typeface="Fredoka One"/>
                <a:cs typeface="Fredoka One"/>
                <a:sym typeface="Fredoka One"/>
              </a:rPr>
              <a:t>;</a:t>
            </a:r>
            <a:endParaRPr sz="1600">
              <a:solidFill>
                <a:schemeClr val="lt1"/>
              </a:solidFill>
              <a:latin typeface="Fredoka One"/>
              <a:ea typeface="Fredoka One"/>
              <a:cs typeface="Fredoka One"/>
              <a:sym typeface="Fredoka One"/>
            </a:endParaRPr>
          </a:p>
        </p:txBody>
      </p:sp>
      <p:sp>
        <p:nvSpPr>
          <p:cNvPr id="39" name="Google Shape;2216;p69">
            <a:extLst>
              <a:ext uri="{FF2B5EF4-FFF2-40B4-BE49-F238E27FC236}">
                <a16:creationId xmlns:a16="http://schemas.microsoft.com/office/drawing/2014/main" id="{7B71F9C7-E057-3F60-20CE-E500BDC3CBE9}"/>
              </a:ext>
            </a:extLst>
          </p:cNvPr>
          <p:cNvSpPr/>
          <p:nvPr/>
        </p:nvSpPr>
        <p:spPr>
          <a:xfrm rot="10800000">
            <a:off x="4246199" y="1658214"/>
            <a:ext cx="178529" cy="393544"/>
          </a:xfrm>
          <a:prstGeom prst="upArrow">
            <a:avLst>
              <a:gd name="adj1" fmla="val 38355"/>
              <a:gd name="adj2" fmla="val 74820"/>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16;p69">
            <a:extLst>
              <a:ext uri="{FF2B5EF4-FFF2-40B4-BE49-F238E27FC236}">
                <a16:creationId xmlns:a16="http://schemas.microsoft.com/office/drawing/2014/main" id="{F77A13E5-A53B-FA5E-A704-FF99A57E6B3D}"/>
              </a:ext>
            </a:extLst>
          </p:cNvPr>
          <p:cNvSpPr/>
          <p:nvPr/>
        </p:nvSpPr>
        <p:spPr>
          <a:xfrm rot="10800000">
            <a:off x="4246199" y="2587804"/>
            <a:ext cx="178529" cy="393544"/>
          </a:xfrm>
          <a:prstGeom prst="upArrow">
            <a:avLst>
              <a:gd name="adj1" fmla="val 38355"/>
              <a:gd name="adj2" fmla="val 74820"/>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216;p69">
            <a:extLst>
              <a:ext uri="{FF2B5EF4-FFF2-40B4-BE49-F238E27FC236}">
                <a16:creationId xmlns:a16="http://schemas.microsoft.com/office/drawing/2014/main" id="{6703AC5B-85F8-B115-0695-D02F4FAA55E8}"/>
              </a:ext>
            </a:extLst>
          </p:cNvPr>
          <p:cNvSpPr/>
          <p:nvPr/>
        </p:nvSpPr>
        <p:spPr>
          <a:xfrm rot="5400000">
            <a:off x="3073955" y="1003212"/>
            <a:ext cx="296378" cy="719999"/>
          </a:xfrm>
          <a:prstGeom prst="upArrow">
            <a:avLst>
              <a:gd name="adj1" fmla="val 38357"/>
              <a:gd name="adj2" fmla="val 74820"/>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239;p69">
            <a:extLst>
              <a:ext uri="{FF2B5EF4-FFF2-40B4-BE49-F238E27FC236}">
                <a16:creationId xmlns:a16="http://schemas.microsoft.com/office/drawing/2014/main" id="{F09B32E3-CF94-C859-8299-DAE0A55D4B2A}"/>
              </a:ext>
            </a:extLst>
          </p:cNvPr>
          <p:cNvSpPr/>
          <p:nvPr/>
        </p:nvSpPr>
        <p:spPr>
          <a:xfrm>
            <a:off x="3597086" y="3002094"/>
            <a:ext cx="1425300" cy="567405"/>
          </a:xfrm>
          <a:prstGeom prst="roundRect">
            <a:avLst>
              <a:gd name="adj" fmla="val 11055"/>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1600">
                <a:solidFill>
                  <a:schemeClr val="lt1"/>
                </a:solidFill>
                <a:latin typeface="Fredoka One"/>
                <a:ea typeface="Fredoka One"/>
                <a:cs typeface="Fredoka One"/>
                <a:sym typeface="Fredoka One"/>
              </a:rPr>
              <a:t>Parser</a:t>
            </a:r>
            <a:endParaRPr sz="1600">
              <a:solidFill>
                <a:schemeClr val="lt1"/>
              </a:solidFill>
              <a:latin typeface="Fredoka One"/>
              <a:ea typeface="Fredoka One"/>
              <a:cs typeface="Fredoka One"/>
              <a:sym typeface="Fredoka One"/>
            </a:endParaRPr>
          </a:p>
        </p:txBody>
      </p:sp>
      <p:sp>
        <p:nvSpPr>
          <p:cNvPr id="3" name="Hộp Văn bản 2">
            <a:extLst>
              <a:ext uri="{FF2B5EF4-FFF2-40B4-BE49-F238E27FC236}">
                <a16:creationId xmlns:a16="http://schemas.microsoft.com/office/drawing/2014/main" id="{9638AB78-1AC6-6F06-FD36-922C87813FCD}"/>
              </a:ext>
            </a:extLst>
          </p:cNvPr>
          <p:cNvSpPr txBox="1"/>
          <p:nvPr/>
        </p:nvSpPr>
        <p:spPr>
          <a:xfrm>
            <a:off x="4153382" y="3763648"/>
            <a:ext cx="374014" cy="307777"/>
          </a:xfrm>
          <a:prstGeom prst="rect">
            <a:avLst/>
          </a:prstGeom>
          <a:noFill/>
        </p:spPr>
        <p:txBody>
          <a:bodyPr wrap="square" rtlCol="0">
            <a:spAutoFit/>
          </a:bodyPr>
          <a:lstStyle/>
          <a:p>
            <a:r>
              <a:rPr lang="vi-VN"/>
              <a:t>If</a:t>
            </a:r>
            <a:endParaRPr lang="en-GB"/>
          </a:p>
        </p:txBody>
      </p:sp>
      <p:sp>
        <p:nvSpPr>
          <p:cNvPr id="44" name="Hộp Văn bản 43">
            <a:extLst>
              <a:ext uri="{FF2B5EF4-FFF2-40B4-BE49-F238E27FC236}">
                <a16:creationId xmlns:a16="http://schemas.microsoft.com/office/drawing/2014/main" id="{30567608-FECE-4578-86C7-71ABF428D484}"/>
              </a:ext>
            </a:extLst>
          </p:cNvPr>
          <p:cNvSpPr txBox="1"/>
          <p:nvPr/>
        </p:nvSpPr>
        <p:spPr>
          <a:xfrm>
            <a:off x="4628054" y="4113098"/>
            <a:ext cx="259341" cy="307777"/>
          </a:xfrm>
          <a:prstGeom prst="rect">
            <a:avLst/>
          </a:prstGeom>
          <a:noFill/>
        </p:spPr>
        <p:txBody>
          <a:bodyPr wrap="square" rtlCol="0">
            <a:spAutoFit/>
          </a:bodyPr>
          <a:lstStyle/>
          <a:p>
            <a:r>
              <a:rPr lang="vi-VN"/>
              <a:t>=</a:t>
            </a:r>
            <a:endParaRPr lang="en-GB"/>
          </a:p>
        </p:txBody>
      </p:sp>
      <p:sp>
        <p:nvSpPr>
          <p:cNvPr id="45" name="Hộp Văn bản 44">
            <a:extLst>
              <a:ext uri="{FF2B5EF4-FFF2-40B4-BE49-F238E27FC236}">
                <a16:creationId xmlns:a16="http://schemas.microsoft.com/office/drawing/2014/main" id="{DD6963E0-C8FF-53EC-5DFE-8BB230E8A3CB}"/>
              </a:ext>
            </a:extLst>
          </p:cNvPr>
          <p:cNvSpPr txBox="1"/>
          <p:nvPr/>
        </p:nvSpPr>
        <p:spPr>
          <a:xfrm>
            <a:off x="3715004" y="4091240"/>
            <a:ext cx="370060" cy="307777"/>
          </a:xfrm>
          <a:prstGeom prst="rect">
            <a:avLst/>
          </a:prstGeom>
          <a:noFill/>
        </p:spPr>
        <p:txBody>
          <a:bodyPr wrap="square" rtlCol="0">
            <a:spAutoFit/>
          </a:bodyPr>
          <a:lstStyle/>
          <a:p>
            <a:r>
              <a:rPr lang="vi-VN"/>
              <a:t>&gt;</a:t>
            </a:r>
            <a:endParaRPr lang="en-GB"/>
          </a:p>
        </p:txBody>
      </p:sp>
      <p:sp>
        <p:nvSpPr>
          <p:cNvPr id="46" name="Hộp Văn bản 45">
            <a:extLst>
              <a:ext uri="{FF2B5EF4-FFF2-40B4-BE49-F238E27FC236}">
                <a16:creationId xmlns:a16="http://schemas.microsoft.com/office/drawing/2014/main" id="{087A4CCB-6184-34DB-7871-42B81C63266D}"/>
              </a:ext>
            </a:extLst>
          </p:cNvPr>
          <p:cNvSpPr txBox="1"/>
          <p:nvPr/>
        </p:nvSpPr>
        <p:spPr>
          <a:xfrm>
            <a:off x="4949539" y="4553542"/>
            <a:ext cx="259341" cy="307777"/>
          </a:xfrm>
          <a:prstGeom prst="rect">
            <a:avLst/>
          </a:prstGeom>
          <a:noFill/>
        </p:spPr>
        <p:txBody>
          <a:bodyPr wrap="square" rtlCol="0">
            <a:spAutoFit/>
          </a:bodyPr>
          <a:lstStyle/>
          <a:p>
            <a:r>
              <a:rPr lang="vi-VN"/>
              <a:t>b</a:t>
            </a:r>
            <a:endParaRPr lang="en-GB"/>
          </a:p>
        </p:txBody>
      </p:sp>
      <p:sp>
        <p:nvSpPr>
          <p:cNvPr id="47" name="Hộp Văn bản 46">
            <a:extLst>
              <a:ext uri="{FF2B5EF4-FFF2-40B4-BE49-F238E27FC236}">
                <a16:creationId xmlns:a16="http://schemas.microsoft.com/office/drawing/2014/main" id="{2575A714-9275-CC5D-84DE-5C529E8B6B06}"/>
              </a:ext>
            </a:extLst>
          </p:cNvPr>
          <p:cNvSpPr txBox="1"/>
          <p:nvPr/>
        </p:nvSpPr>
        <p:spPr>
          <a:xfrm>
            <a:off x="4325117" y="4553542"/>
            <a:ext cx="259341" cy="307777"/>
          </a:xfrm>
          <a:prstGeom prst="rect">
            <a:avLst/>
          </a:prstGeom>
          <a:noFill/>
        </p:spPr>
        <p:txBody>
          <a:bodyPr wrap="square" rtlCol="0">
            <a:spAutoFit/>
          </a:bodyPr>
          <a:lstStyle/>
          <a:p>
            <a:r>
              <a:rPr lang="vi-VN"/>
              <a:t>a</a:t>
            </a:r>
            <a:endParaRPr lang="en-GB"/>
          </a:p>
        </p:txBody>
      </p:sp>
      <p:sp>
        <p:nvSpPr>
          <p:cNvPr id="48" name="Hộp Văn bản 47">
            <a:extLst>
              <a:ext uri="{FF2B5EF4-FFF2-40B4-BE49-F238E27FC236}">
                <a16:creationId xmlns:a16="http://schemas.microsoft.com/office/drawing/2014/main" id="{749FA5C9-F6AF-7761-F510-32E95B86147F}"/>
              </a:ext>
            </a:extLst>
          </p:cNvPr>
          <p:cNvSpPr txBox="1"/>
          <p:nvPr/>
        </p:nvSpPr>
        <p:spPr>
          <a:xfrm>
            <a:off x="3918200" y="4544326"/>
            <a:ext cx="374014" cy="307777"/>
          </a:xfrm>
          <a:prstGeom prst="rect">
            <a:avLst/>
          </a:prstGeom>
          <a:noFill/>
        </p:spPr>
        <p:txBody>
          <a:bodyPr wrap="square" rtlCol="0">
            <a:spAutoFit/>
          </a:bodyPr>
          <a:lstStyle/>
          <a:p>
            <a:r>
              <a:rPr lang="vi-VN"/>
              <a:t>b</a:t>
            </a:r>
            <a:endParaRPr lang="en-GB"/>
          </a:p>
        </p:txBody>
      </p:sp>
      <p:sp>
        <p:nvSpPr>
          <p:cNvPr id="49" name="Hộp Văn bản 48">
            <a:extLst>
              <a:ext uri="{FF2B5EF4-FFF2-40B4-BE49-F238E27FC236}">
                <a16:creationId xmlns:a16="http://schemas.microsoft.com/office/drawing/2014/main" id="{30D2E1FD-8DC2-FB93-8DEC-161FA5775180}"/>
              </a:ext>
            </a:extLst>
          </p:cNvPr>
          <p:cNvSpPr txBox="1"/>
          <p:nvPr/>
        </p:nvSpPr>
        <p:spPr>
          <a:xfrm>
            <a:off x="3365821" y="4553543"/>
            <a:ext cx="276901" cy="307777"/>
          </a:xfrm>
          <a:prstGeom prst="rect">
            <a:avLst/>
          </a:prstGeom>
          <a:noFill/>
        </p:spPr>
        <p:txBody>
          <a:bodyPr wrap="square" rtlCol="0">
            <a:spAutoFit/>
          </a:bodyPr>
          <a:lstStyle/>
          <a:p>
            <a:r>
              <a:rPr lang="vi-VN"/>
              <a:t>a</a:t>
            </a:r>
            <a:endParaRPr lang="en-GB"/>
          </a:p>
        </p:txBody>
      </p:sp>
      <p:sp>
        <p:nvSpPr>
          <p:cNvPr id="50" name="Google Shape;2216;p69">
            <a:extLst>
              <a:ext uri="{FF2B5EF4-FFF2-40B4-BE49-F238E27FC236}">
                <a16:creationId xmlns:a16="http://schemas.microsoft.com/office/drawing/2014/main" id="{9CB4426C-C8D0-0EDC-986E-EA9BB5B51C0F}"/>
              </a:ext>
            </a:extLst>
          </p:cNvPr>
          <p:cNvSpPr/>
          <p:nvPr/>
        </p:nvSpPr>
        <p:spPr>
          <a:xfrm rot="10800000">
            <a:off x="4246199" y="3590244"/>
            <a:ext cx="135279" cy="180000"/>
          </a:xfrm>
          <a:prstGeom prst="upArrow">
            <a:avLst>
              <a:gd name="adj1" fmla="val 38355"/>
              <a:gd name="adj2" fmla="val 74820"/>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216;p69">
            <a:extLst>
              <a:ext uri="{FF2B5EF4-FFF2-40B4-BE49-F238E27FC236}">
                <a16:creationId xmlns:a16="http://schemas.microsoft.com/office/drawing/2014/main" id="{31FB8CEE-A26D-853C-40F3-3EB8AE5758DF}"/>
              </a:ext>
            </a:extLst>
          </p:cNvPr>
          <p:cNvSpPr/>
          <p:nvPr/>
        </p:nvSpPr>
        <p:spPr>
          <a:xfrm rot="13784398">
            <a:off x="4017425" y="3960742"/>
            <a:ext cx="135279" cy="248291"/>
          </a:xfrm>
          <a:prstGeom prst="upArrow">
            <a:avLst>
              <a:gd name="adj1" fmla="val 38355"/>
              <a:gd name="adj2" fmla="val 74820"/>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216;p69">
            <a:extLst>
              <a:ext uri="{FF2B5EF4-FFF2-40B4-BE49-F238E27FC236}">
                <a16:creationId xmlns:a16="http://schemas.microsoft.com/office/drawing/2014/main" id="{80035A6F-44A8-B192-5BD4-8CE14166ED53}"/>
              </a:ext>
            </a:extLst>
          </p:cNvPr>
          <p:cNvSpPr/>
          <p:nvPr/>
        </p:nvSpPr>
        <p:spPr>
          <a:xfrm rot="13784398">
            <a:off x="3603050" y="4347527"/>
            <a:ext cx="135279" cy="248291"/>
          </a:xfrm>
          <a:prstGeom prst="upArrow">
            <a:avLst>
              <a:gd name="adj1" fmla="val 38355"/>
              <a:gd name="adj2" fmla="val 74820"/>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216;p69">
            <a:extLst>
              <a:ext uri="{FF2B5EF4-FFF2-40B4-BE49-F238E27FC236}">
                <a16:creationId xmlns:a16="http://schemas.microsoft.com/office/drawing/2014/main" id="{DB3697E6-D31A-470F-F7CF-71200E751D3B}"/>
              </a:ext>
            </a:extLst>
          </p:cNvPr>
          <p:cNvSpPr/>
          <p:nvPr/>
        </p:nvSpPr>
        <p:spPr>
          <a:xfrm rot="7705981">
            <a:off x="4423184" y="3960742"/>
            <a:ext cx="135279" cy="248291"/>
          </a:xfrm>
          <a:prstGeom prst="upArrow">
            <a:avLst>
              <a:gd name="adj1" fmla="val 38355"/>
              <a:gd name="adj2" fmla="val 74820"/>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216;p69">
            <a:extLst>
              <a:ext uri="{FF2B5EF4-FFF2-40B4-BE49-F238E27FC236}">
                <a16:creationId xmlns:a16="http://schemas.microsoft.com/office/drawing/2014/main" id="{92FE57D8-FCF1-16F2-E09D-6F2C1FB81671}"/>
              </a:ext>
            </a:extLst>
          </p:cNvPr>
          <p:cNvSpPr/>
          <p:nvPr/>
        </p:nvSpPr>
        <p:spPr>
          <a:xfrm rot="8345067">
            <a:off x="3920311" y="4355190"/>
            <a:ext cx="135279" cy="248291"/>
          </a:xfrm>
          <a:prstGeom prst="upArrow">
            <a:avLst>
              <a:gd name="adj1" fmla="val 38355"/>
              <a:gd name="adj2" fmla="val 74820"/>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216;p69">
            <a:extLst>
              <a:ext uri="{FF2B5EF4-FFF2-40B4-BE49-F238E27FC236}">
                <a16:creationId xmlns:a16="http://schemas.microsoft.com/office/drawing/2014/main" id="{7DE55629-4302-C086-270E-4E6466725888}"/>
              </a:ext>
            </a:extLst>
          </p:cNvPr>
          <p:cNvSpPr/>
          <p:nvPr/>
        </p:nvSpPr>
        <p:spPr>
          <a:xfrm rot="8345067">
            <a:off x="4869390" y="4353794"/>
            <a:ext cx="135279" cy="248291"/>
          </a:xfrm>
          <a:prstGeom prst="upArrow">
            <a:avLst>
              <a:gd name="adj1" fmla="val 38355"/>
              <a:gd name="adj2" fmla="val 74820"/>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216;p69">
            <a:extLst>
              <a:ext uri="{FF2B5EF4-FFF2-40B4-BE49-F238E27FC236}">
                <a16:creationId xmlns:a16="http://schemas.microsoft.com/office/drawing/2014/main" id="{4E42E830-A997-FD8F-6793-025584D82F40}"/>
              </a:ext>
            </a:extLst>
          </p:cNvPr>
          <p:cNvSpPr/>
          <p:nvPr/>
        </p:nvSpPr>
        <p:spPr>
          <a:xfrm rot="12615952">
            <a:off x="4522794" y="4349659"/>
            <a:ext cx="135279" cy="248291"/>
          </a:xfrm>
          <a:prstGeom prst="upArrow">
            <a:avLst>
              <a:gd name="adj1" fmla="val 38355"/>
              <a:gd name="adj2" fmla="val 74820"/>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Hộp Văn bản 3">
            <a:extLst>
              <a:ext uri="{FF2B5EF4-FFF2-40B4-BE49-F238E27FC236}">
                <a16:creationId xmlns:a16="http://schemas.microsoft.com/office/drawing/2014/main" id="{09D9D09A-DAD6-B7F5-F021-C55CE41581DF}"/>
              </a:ext>
            </a:extLst>
          </p:cNvPr>
          <p:cNvSpPr txBox="1"/>
          <p:nvPr/>
        </p:nvSpPr>
        <p:spPr>
          <a:xfrm>
            <a:off x="6035342" y="4100695"/>
            <a:ext cx="2275388" cy="307777"/>
          </a:xfrm>
          <a:prstGeom prst="rect">
            <a:avLst/>
          </a:prstGeom>
          <a:noFill/>
        </p:spPr>
        <p:txBody>
          <a:bodyPr wrap="square" rtlCol="0">
            <a:spAutoFit/>
          </a:bodyPr>
          <a:lstStyle/>
          <a:p>
            <a:r>
              <a:rPr lang="vi-VN"/>
              <a:t>Cây phân tích rút gọn</a:t>
            </a:r>
            <a:endParaRPr lang="en-GB"/>
          </a:p>
        </p:txBody>
      </p:sp>
    </p:spTree>
    <p:extLst>
      <p:ext uri="{BB962C8B-B14F-4D97-AF65-F5344CB8AC3E}">
        <p14:creationId xmlns:p14="http://schemas.microsoft.com/office/powerpoint/2010/main" val="1540056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19;p57">
            <a:extLst>
              <a:ext uri="{FF2B5EF4-FFF2-40B4-BE49-F238E27FC236}">
                <a16:creationId xmlns:a16="http://schemas.microsoft.com/office/drawing/2014/main" id="{28F81AE4-4704-B6A8-DAB5-006612E5F991}"/>
              </a:ext>
            </a:extLst>
          </p:cNvPr>
          <p:cNvSpPr txBox="1">
            <a:spLocks/>
          </p:cNvSpPr>
          <p:nvPr/>
        </p:nvSpPr>
        <p:spPr>
          <a:xfrm>
            <a:off x="351193" y="252761"/>
            <a:ext cx="5038563" cy="8846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Fredoka One"/>
              <a:buNone/>
              <a:defRPr sz="3000" b="0" i="0" u="none" strike="noStrike" cap="none">
                <a:solidFill>
                  <a:schemeClr val="dk1"/>
                </a:solidFill>
                <a:latin typeface="Fredoka One"/>
                <a:ea typeface="Fredoka One"/>
                <a:cs typeface="Fredoka One"/>
                <a:sym typeface="Fredoka One"/>
              </a:defRPr>
            </a:lvl1pPr>
            <a:lvl2pPr marR="0" lvl="1" algn="l" rtl="0">
              <a:lnSpc>
                <a:spcPct val="100000"/>
              </a:lnSpc>
              <a:spcBef>
                <a:spcPts val="0"/>
              </a:spcBef>
              <a:spcAft>
                <a:spcPts val="0"/>
              </a:spcAft>
              <a:buClr>
                <a:schemeClr val="dk1"/>
              </a:buClr>
              <a:buSzPts val="3000"/>
              <a:buFont typeface="Fredoka One"/>
              <a:buNone/>
              <a:defRPr sz="3000" b="0" i="0" u="none" strike="noStrike" cap="none">
                <a:solidFill>
                  <a:schemeClr val="dk1"/>
                </a:solidFill>
                <a:latin typeface="Fredoka One"/>
                <a:ea typeface="Fredoka One"/>
                <a:cs typeface="Fredoka One"/>
                <a:sym typeface="Fredoka One"/>
              </a:defRPr>
            </a:lvl2pPr>
            <a:lvl3pPr marR="0" lvl="2" algn="l" rtl="0">
              <a:lnSpc>
                <a:spcPct val="100000"/>
              </a:lnSpc>
              <a:spcBef>
                <a:spcPts val="0"/>
              </a:spcBef>
              <a:spcAft>
                <a:spcPts val="0"/>
              </a:spcAft>
              <a:buClr>
                <a:schemeClr val="dk1"/>
              </a:buClr>
              <a:buSzPts val="3000"/>
              <a:buFont typeface="Fredoka One"/>
              <a:buNone/>
              <a:defRPr sz="3000" b="0" i="0" u="none" strike="noStrike" cap="none">
                <a:solidFill>
                  <a:schemeClr val="dk1"/>
                </a:solidFill>
                <a:latin typeface="Fredoka One"/>
                <a:ea typeface="Fredoka One"/>
                <a:cs typeface="Fredoka One"/>
                <a:sym typeface="Fredoka One"/>
              </a:defRPr>
            </a:lvl3pPr>
            <a:lvl4pPr marR="0" lvl="3" algn="l" rtl="0">
              <a:lnSpc>
                <a:spcPct val="100000"/>
              </a:lnSpc>
              <a:spcBef>
                <a:spcPts val="0"/>
              </a:spcBef>
              <a:spcAft>
                <a:spcPts val="0"/>
              </a:spcAft>
              <a:buClr>
                <a:schemeClr val="dk1"/>
              </a:buClr>
              <a:buSzPts val="3000"/>
              <a:buFont typeface="Fredoka One"/>
              <a:buNone/>
              <a:defRPr sz="3000" b="0" i="0" u="none" strike="noStrike" cap="none">
                <a:solidFill>
                  <a:schemeClr val="dk1"/>
                </a:solidFill>
                <a:latin typeface="Fredoka One"/>
                <a:ea typeface="Fredoka One"/>
                <a:cs typeface="Fredoka One"/>
                <a:sym typeface="Fredoka One"/>
              </a:defRPr>
            </a:lvl4pPr>
            <a:lvl5pPr marR="0" lvl="4" algn="l" rtl="0">
              <a:lnSpc>
                <a:spcPct val="100000"/>
              </a:lnSpc>
              <a:spcBef>
                <a:spcPts val="0"/>
              </a:spcBef>
              <a:spcAft>
                <a:spcPts val="0"/>
              </a:spcAft>
              <a:buClr>
                <a:schemeClr val="dk1"/>
              </a:buClr>
              <a:buSzPts val="3000"/>
              <a:buFont typeface="Fredoka One"/>
              <a:buNone/>
              <a:defRPr sz="3000" b="0" i="0" u="none" strike="noStrike" cap="none">
                <a:solidFill>
                  <a:schemeClr val="dk1"/>
                </a:solidFill>
                <a:latin typeface="Fredoka One"/>
                <a:ea typeface="Fredoka One"/>
                <a:cs typeface="Fredoka One"/>
                <a:sym typeface="Fredoka One"/>
              </a:defRPr>
            </a:lvl5pPr>
            <a:lvl6pPr marR="0" lvl="5" algn="l" rtl="0">
              <a:lnSpc>
                <a:spcPct val="100000"/>
              </a:lnSpc>
              <a:spcBef>
                <a:spcPts val="0"/>
              </a:spcBef>
              <a:spcAft>
                <a:spcPts val="0"/>
              </a:spcAft>
              <a:buClr>
                <a:schemeClr val="dk1"/>
              </a:buClr>
              <a:buSzPts val="3000"/>
              <a:buFont typeface="Fredoka One"/>
              <a:buNone/>
              <a:defRPr sz="3000" b="0" i="0" u="none" strike="noStrike" cap="none">
                <a:solidFill>
                  <a:schemeClr val="dk1"/>
                </a:solidFill>
                <a:latin typeface="Fredoka One"/>
                <a:ea typeface="Fredoka One"/>
                <a:cs typeface="Fredoka One"/>
                <a:sym typeface="Fredoka One"/>
              </a:defRPr>
            </a:lvl6pPr>
            <a:lvl7pPr marR="0" lvl="6" algn="l" rtl="0">
              <a:lnSpc>
                <a:spcPct val="100000"/>
              </a:lnSpc>
              <a:spcBef>
                <a:spcPts val="0"/>
              </a:spcBef>
              <a:spcAft>
                <a:spcPts val="0"/>
              </a:spcAft>
              <a:buClr>
                <a:schemeClr val="dk1"/>
              </a:buClr>
              <a:buSzPts val="3000"/>
              <a:buFont typeface="Fredoka One"/>
              <a:buNone/>
              <a:defRPr sz="3000" b="0" i="0" u="none" strike="noStrike" cap="none">
                <a:solidFill>
                  <a:schemeClr val="dk1"/>
                </a:solidFill>
                <a:latin typeface="Fredoka One"/>
                <a:ea typeface="Fredoka One"/>
                <a:cs typeface="Fredoka One"/>
                <a:sym typeface="Fredoka One"/>
              </a:defRPr>
            </a:lvl7pPr>
            <a:lvl8pPr marR="0" lvl="7" algn="l" rtl="0">
              <a:lnSpc>
                <a:spcPct val="100000"/>
              </a:lnSpc>
              <a:spcBef>
                <a:spcPts val="0"/>
              </a:spcBef>
              <a:spcAft>
                <a:spcPts val="0"/>
              </a:spcAft>
              <a:buClr>
                <a:schemeClr val="dk1"/>
              </a:buClr>
              <a:buSzPts val="3000"/>
              <a:buFont typeface="Fredoka One"/>
              <a:buNone/>
              <a:defRPr sz="3000" b="0" i="0" u="none" strike="noStrike" cap="none">
                <a:solidFill>
                  <a:schemeClr val="dk1"/>
                </a:solidFill>
                <a:latin typeface="Fredoka One"/>
                <a:ea typeface="Fredoka One"/>
                <a:cs typeface="Fredoka One"/>
                <a:sym typeface="Fredoka One"/>
              </a:defRPr>
            </a:lvl8pPr>
            <a:lvl9pPr marR="0" lvl="8" algn="l" rtl="0">
              <a:lnSpc>
                <a:spcPct val="100000"/>
              </a:lnSpc>
              <a:spcBef>
                <a:spcPts val="0"/>
              </a:spcBef>
              <a:spcAft>
                <a:spcPts val="0"/>
              </a:spcAft>
              <a:buClr>
                <a:schemeClr val="dk1"/>
              </a:buClr>
              <a:buSzPts val="3000"/>
              <a:buFont typeface="Fredoka One"/>
              <a:buNone/>
              <a:defRPr sz="3000" b="0" i="0" u="none" strike="noStrike" cap="none">
                <a:solidFill>
                  <a:schemeClr val="dk1"/>
                </a:solidFill>
                <a:latin typeface="Fredoka One"/>
                <a:ea typeface="Fredoka One"/>
                <a:cs typeface="Fredoka One"/>
                <a:sym typeface="Fredoka One"/>
              </a:defRPr>
            </a:lvl9pPr>
          </a:lstStyle>
          <a:p>
            <a:r>
              <a:rPr lang="vi-VN"/>
              <a:t>Bottom-up algorithm</a:t>
            </a:r>
            <a:endParaRPr lang="en-US"/>
          </a:p>
        </p:txBody>
      </p:sp>
      <p:graphicFrame>
        <p:nvGraphicFramePr>
          <p:cNvPr id="5" name="Sơ đồ 4">
            <a:extLst>
              <a:ext uri="{FF2B5EF4-FFF2-40B4-BE49-F238E27FC236}">
                <a16:creationId xmlns:a16="http://schemas.microsoft.com/office/drawing/2014/main" id="{77AC2ABD-346F-7D51-D087-D4B65D9372B5}"/>
              </a:ext>
            </a:extLst>
          </p:cNvPr>
          <p:cNvGraphicFramePr/>
          <p:nvPr>
            <p:extLst>
              <p:ext uri="{D42A27DB-BD31-4B8C-83A1-F6EECF244321}">
                <p14:modId xmlns:p14="http://schemas.microsoft.com/office/powerpoint/2010/main" val="792683839"/>
              </p:ext>
            </p:extLst>
          </p:nvPr>
        </p:nvGraphicFramePr>
        <p:xfrm>
          <a:off x="351192" y="996176"/>
          <a:ext cx="8064261" cy="414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Hộp Văn bản 5">
            <a:extLst>
              <a:ext uri="{FF2B5EF4-FFF2-40B4-BE49-F238E27FC236}">
                <a16:creationId xmlns:a16="http://schemas.microsoft.com/office/drawing/2014/main" id="{9E03DDC5-6E1E-03B5-492B-A76E00CE9073}"/>
              </a:ext>
            </a:extLst>
          </p:cNvPr>
          <p:cNvSpPr txBox="1"/>
          <p:nvPr/>
        </p:nvSpPr>
        <p:spPr>
          <a:xfrm>
            <a:off x="3577613" y="1137424"/>
            <a:ext cx="2986740" cy="461665"/>
          </a:xfrm>
          <a:prstGeom prst="rect">
            <a:avLst/>
          </a:prstGeom>
          <a:noFill/>
        </p:spPr>
        <p:txBody>
          <a:bodyPr wrap="square" rtlCol="0">
            <a:spAutoFit/>
          </a:bodyPr>
          <a:lstStyle/>
          <a:p>
            <a:r>
              <a:rPr lang="vi-VN" sz="2400"/>
              <a:t>Main idea</a:t>
            </a:r>
            <a:endParaRPr lang="en-GB" sz="2400"/>
          </a:p>
        </p:txBody>
      </p:sp>
    </p:spTree>
    <p:extLst>
      <p:ext uri="{BB962C8B-B14F-4D97-AF65-F5344CB8AC3E}">
        <p14:creationId xmlns:p14="http://schemas.microsoft.com/office/powerpoint/2010/main" val="216608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9EF9696-DD09-D27A-C45A-650861866CFD}"/>
              </a:ext>
            </a:extLst>
          </p:cNvPr>
          <p:cNvSpPr>
            <a:spLocks noGrp="1"/>
          </p:cNvSpPr>
          <p:nvPr>
            <p:ph type="title"/>
          </p:nvPr>
        </p:nvSpPr>
        <p:spPr>
          <a:xfrm>
            <a:off x="386575" y="654205"/>
            <a:ext cx="2145892" cy="981307"/>
          </a:xfrm>
        </p:spPr>
        <p:txBody>
          <a:bodyPr/>
          <a:lstStyle/>
          <a:p>
            <a:r>
              <a:rPr lang="vi-VN"/>
              <a:t>Example</a:t>
            </a:r>
            <a:br>
              <a:rPr lang="en-US"/>
            </a:br>
            <a:endParaRPr lang="en-US"/>
          </a:p>
        </p:txBody>
      </p:sp>
      <p:sp>
        <p:nvSpPr>
          <p:cNvPr id="16" name="Subtitle 2">
            <a:extLst>
              <a:ext uri="{FF2B5EF4-FFF2-40B4-BE49-F238E27FC236}">
                <a16:creationId xmlns:a16="http://schemas.microsoft.com/office/drawing/2014/main" id="{96380560-ACC2-EDE8-4B28-D00A13E36FCD}"/>
              </a:ext>
            </a:extLst>
          </p:cNvPr>
          <p:cNvSpPr>
            <a:spLocks noGrp="1"/>
          </p:cNvSpPr>
          <p:nvPr>
            <p:ph type="subTitle" idx="1"/>
          </p:nvPr>
        </p:nvSpPr>
        <p:spPr>
          <a:xfrm>
            <a:off x="951572" y="1382747"/>
            <a:ext cx="6809678" cy="2854715"/>
          </a:xfrm>
        </p:spPr>
        <p:txBody>
          <a:bodyPr/>
          <a:lstStyle/>
          <a:p>
            <a:pPr algn="l"/>
            <a:r>
              <a:rPr lang="vi-VN"/>
              <a:t>Ví dụ 1:</a:t>
            </a:r>
            <a:r>
              <a:rPr lang="en-US"/>
              <a:t> </a:t>
            </a:r>
            <a:r>
              <a:rPr lang="vi-VN"/>
              <a:t>Phân tích cú pháp khai báo kiểu dữ liệu và biến</a:t>
            </a:r>
          </a:p>
          <a:p>
            <a:pPr algn="l"/>
            <a:r>
              <a:rPr lang="vi-VN"/>
              <a:t>Input: </a:t>
            </a:r>
            <a:endParaRPr lang="en-US"/>
          </a:p>
          <a:p>
            <a:pPr algn="l"/>
            <a:r>
              <a:rPr lang="en-US"/>
              <a:t>	</a:t>
            </a:r>
            <a:r>
              <a:rPr lang="vi-VN"/>
              <a:t>string x;</a:t>
            </a:r>
          </a:p>
          <a:p>
            <a:pPr algn="l"/>
            <a:r>
              <a:rPr lang="vi-VN"/>
              <a:t>Lexical analysis: </a:t>
            </a:r>
            <a:endParaRPr lang="en-US"/>
          </a:p>
          <a:p>
            <a:pPr algn="l"/>
            <a:r>
              <a:rPr lang="en-US"/>
              <a:t>	</a:t>
            </a:r>
            <a:r>
              <a:rPr lang="vi-VN"/>
              <a:t>(‘string’, specifier), (‘x’,identifier), (‘;’, semicolon)</a:t>
            </a:r>
          </a:p>
          <a:p>
            <a:pPr algn="l"/>
            <a:r>
              <a:rPr lang="vi-VN"/>
              <a:t>Grammar:		</a:t>
            </a:r>
            <a:endParaRPr lang="en-US"/>
          </a:p>
          <a:p>
            <a:pPr algn="l"/>
            <a:r>
              <a:rPr lang="en-US"/>
              <a:t>	</a:t>
            </a:r>
            <a:r>
              <a:rPr lang="vi-VN"/>
              <a:t>stmt -&gt; spec id expStmt</a:t>
            </a:r>
          </a:p>
          <a:p>
            <a:pPr algn="l"/>
            <a:r>
              <a:rPr lang="en-US"/>
              <a:t>	</a:t>
            </a:r>
            <a:r>
              <a:rPr lang="vi-VN"/>
              <a:t>expStmt -&gt; semicolon</a:t>
            </a:r>
          </a:p>
          <a:p>
            <a:pPr algn="l"/>
            <a:r>
              <a:rPr lang="en-US"/>
              <a:t>	</a:t>
            </a:r>
            <a:r>
              <a:rPr lang="vi-VN"/>
              <a:t>id -&gt; identifier</a:t>
            </a:r>
          </a:p>
          <a:p>
            <a:pPr algn="l"/>
            <a:r>
              <a:rPr lang="en-US"/>
              <a:t>	</a:t>
            </a:r>
            <a:r>
              <a:rPr lang="vi-VN"/>
              <a:t>spec -&gt; specifier</a:t>
            </a:r>
          </a:p>
          <a:p>
            <a:pPr algn="l"/>
            <a:endParaRPr lang="vi-VN"/>
          </a:p>
        </p:txBody>
      </p:sp>
    </p:spTree>
    <p:extLst>
      <p:ext uri="{BB962C8B-B14F-4D97-AF65-F5344CB8AC3E}">
        <p14:creationId xmlns:p14="http://schemas.microsoft.com/office/powerpoint/2010/main" val="2156984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37"/>
          <p:cNvSpPr txBox="1">
            <a:spLocks noGrp="1"/>
          </p:cNvSpPr>
          <p:nvPr>
            <p:ph type="title"/>
          </p:nvPr>
        </p:nvSpPr>
        <p:spPr>
          <a:xfrm>
            <a:off x="71327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PROJECT REPORT</a:t>
            </a:r>
            <a:endParaRPr/>
          </a:p>
        </p:txBody>
      </p:sp>
      <p:sp>
        <p:nvSpPr>
          <p:cNvPr id="575" name="Google Shape;575;p37"/>
          <p:cNvSpPr txBox="1">
            <a:spLocks noGrp="1"/>
          </p:cNvSpPr>
          <p:nvPr>
            <p:ph type="body" idx="1"/>
          </p:nvPr>
        </p:nvSpPr>
        <p:spPr>
          <a:xfrm>
            <a:off x="713275" y="1095125"/>
            <a:ext cx="7717500" cy="347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Some details</a:t>
            </a:r>
            <a:endParaRPr/>
          </a:p>
        </p:txBody>
      </p:sp>
      <p:graphicFrame>
        <p:nvGraphicFramePr>
          <p:cNvPr id="576" name="Google Shape;576;p37"/>
          <p:cNvGraphicFramePr/>
          <p:nvPr>
            <p:extLst>
              <p:ext uri="{D42A27DB-BD31-4B8C-83A1-F6EECF244321}">
                <p14:modId xmlns:p14="http://schemas.microsoft.com/office/powerpoint/2010/main" val="288825611"/>
              </p:ext>
            </p:extLst>
          </p:nvPr>
        </p:nvGraphicFramePr>
        <p:xfrm>
          <a:off x="720000" y="1767225"/>
          <a:ext cx="7704000" cy="2103000"/>
        </p:xfrm>
        <a:graphic>
          <a:graphicData uri="http://schemas.openxmlformats.org/drawingml/2006/table">
            <a:tbl>
              <a:tblPr>
                <a:noFill/>
                <a:tableStyleId>{F47D3965-881C-441D-9140-78335A1307EF}</a:tableStyleId>
              </a:tblPr>
              <a:tblGrid>
                <a:gridCol w="2417150">
                  <a:extLst>
                    <a:ext uri="{9D8B030D-6E8A-4147-A177-3AD203B41FA5}">
                      <a16:colId xmlns:a16="http://schemas.microsoft.com/office/drawing/2014/main" val="20000"/>
                    </a:ext>
                  </a:extLst>
                </a:gridCol>
                <a:gridCol w="5286850">
                  <a:extLst>
                    <a:ext uri="{9D8B030D-6E8A-4147-A177-3AD203B41FA5}">
                      <a16:colId xmlns:a16="http://schemas.microsoft.com/office/drawing/2014/main" val="20001"/>
                    </a:ext>
                  </a:extLst>
                </a:gridCol>
              </a:tblGrid>
              <a:tr h="350500">
                <a:tc>
                  <a:txBody>
                    <a:bodyPr/>
                    <a:lstStyle/>
                    <a:p>
                      <a:pPr marL="0" lvl="0" indent="0" algn="l" rtl="0">
                        <a:spcBef>
                          <a:spcPts val="0"/>
                        </a:spcBef>
                        <a:spcAft>
                          <a:spcPts val="0"/>
                        </a:spcAft>
                        <a:buNone/>
                      </a:pPr>
                      <a:r>
                        <a:rPr lang="vi-VN" sz="1100" b="1" u="sng">
                          <a:solidFill>
                            <a:schemeClr val="dk1"/>
                          </a:solidFill>
                          <a:latin typeface="Karla"/>
                          <a:ea typeface="Karla"/>
                          <a:cs typeface="Karla"/>
                          <a:sym typeface="Karla"/>
                        </a:rPr>
                        <a:t>Topic</a:t>
                      </a:r>
                      <a:endParaRPr sz="1100" b="1" u="sng">
                        <a:solidFill>
                          <a:schemeClr val="dk1"/>
                        </a:solidFill>
                        <a:latin typeface="Karla"/>
                        <a:ea typeface="Karla"/>
                        <a:cs typeface="Karla"/>
                        <a:sym typeface="Karla"/>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1600"/>
                        </a:spcAft>
                        <a:buNone/>
                      </a:pPr>
                      <a:r>
                        <a:rPr lang="vi-VN" sz="1000">
                          <a:solidFill>
                            <a:schemeClr val="dk1"/>
                          </a:solidFill>
                          <a:latin typeface="Karla Medium"/>
                          <a:ea typeface="Karla Medium"/>
                          <a:cs typeface="Karla Medium"/>
                          <a:sym typeface="Karla Medium"/>
                        </a:rPr>
                        <a:t>Nghiên cứu và cài đặt chương trinh phân tích cú pháp của chương trinh C</a:t>
                      </a:r>
                      <a:endParaRPr sz="1000">
                        <a:solidFill>
                          <a:schemeClr val="dk1"/>
                        </a:solidFill>
                        <a:latin typeface="Karla Medium"/>
                        <a:ea typeface="Karla Medium"/>
                        <a:cs typeface="Karla Medium"/>
                        <a:sym typeface="Karla Mediu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350500">
                <a:tc>
                  <a:txBody>
                    <a:bodyPr/>
                    <a:lstStyle/>
                    <a:p>
                      <a:pPr marL="0" lvl="0" indent="0" algn="l" rtl="0">
                        <a:spcBef>
                          <a:spcPts val="0"/>
                        </a:spcBef>
                        <a:spcAft>
                          <a:spcPts val="0"/>
                        </a:spcAft>
                        <a:buNone/>
                      </a:pPr>
                      <a:r>
                        <a:rPr lang="vi-VN" sz="1100" b="1" u="sng">
                          <a:solidFill>
                            <a:schemeClr val="dk1"/>
                          </a:solidFill>
                          <a:latin typeface="Karla"/>
                          <a:ea typeface="Karla"/>
                          <a:cs typeface="Karla"/>
                          <a:sym typeface="Karla"/>
                        </a:rPr>
                        <a:t>Class</a:t>
                      </a:r>
                      <a:endParaRPr sz="1100" b="1" u="sng">
                        <a:solidFill>
                          <a:schemeClr val="dk1"/>
                        </a:solidFill>
                        <a:latin typeface="Karla"/>
                        <a:ea typeface="Karla"/>
                        <a:cs typeface="Karla"/>
                        <a:sym typeface="Karla"/>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vi-VN" sz="1000">
                          <a:solidFill>
                            <a:schemeClr val="dk1"/>
                          </a:solidFill>
                          <a:latin typeface="Karla Medium"/>
                          <a:ea typeface="Karla Medium"/>
                          <a:cs typeface="Karla Medium"/>
                          <a:sym typeface="Karla Medium"/>
                        </a:rPr>
                        <a:t>CS111.M21.KHCL</a:t>
                      </a:r>
                      <a:endParaRPr sz="1000">
                        <a:solidFill>
                          <a:schemeClr val="dk1"/>
                        </a:solidFill>
                        <a:latin typeface="Karla Medium"/>
                        <a:ea typeface="Karla Medium"/>
                        <a:cs typeface="Karla Medium"/>
                        <a:sym typeface="Karla Mediu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50500">
                <a:tc>
                  <a:txBody>
                    <a:bodyPr/>
                    <a:lstStyle/>
                    <a:p>
                      <a:pPr marL="0" lvl="0" indent="0" algn="l" rtl="0">
                        <a:spcBef>
                          <a:spcPts val="0"/>
                        </a:spcBef>
                        <a:spcAft>
                          <a:spcPts val="0"/>
                        </a:spcAft>
                        <a:buNone/>
                      </a:pPr>
                      <a:r>
                        <a:rPr lang="vi-VN" sz="1100" b="1" u="sng">
                          <a:solidFill>
                            <a:schemeClr val="hlink"/>
                          </a:solidFill>
                          <a:latin typeface="Karla"/>
                          <a:ea typeface="Karla"/>
                          <a:cs typeface="Karla"/>
                          <a:sym typeface="Karla"/>
                        </a:rPr>
                        <a:t>Lecturer</a:t>
                      </a:r>
                      <a:endParaRPr sz="1100" b="1" u="sng">
                        <a:solidFill>
                          <a:schemeClr val="dk1"/>
                        </a:solidFill>
                        <a:latin typeface="Karla"/>
                        <a:ea typeface="Karla"/>
                        <a:cs typeface="Karla"/>
                        <a:sym typeface="Karla"/>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1600"/>
                        </a:spcAft>
                        <a:buNone/>
                      </a:pPr>
                      <a:r>
                        <a:rPr lang="vi-VN" sz="1000">
                          <a:solidFill>
                            <a:schemeClr val="dk1"/>
                          </a:solidFill>
                          <a:latin typeface="Karla Medium"/>
                          <a:ea typeface="Karla Medium"/>
                          <a:cs typeface="Karla Medium"/>
                          <a:sym typeface="Karla Medium"/>
                        </a:rPr>
                        <a:t>Trịnh Quốc Sơn</a:t>
                      </a:r>
                      <a:endParaRPr sz="1000">
                        <a:solidFill>
                          <a:schemeClr val="dk1"/>
                        </a:solidFill>
                        <a:latin typeface="Karla Medium"/>
                        <a:ea typeface="Karla Medium"/>
                        <a:cs typeface="Karla Medium"/>
                        <a:sym typeface="Karla Mediu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50500">
                <a:tc>
                  <a:txBody>
                    <a:bodyPr/>
                    <a:lstStyle/>
                    <a:p>
                      <a:pPr marL="0" lvl="0" indent="0" algn="l" rtl="0">
                        <a:spcBef>
                          <a:spcPts val="0"/>
                        </a:spcBef>
                        <a:spcAft>
                          <a:spcPts val="0"/>
                        </a:spcAft>
                        <a:buNone/>
                      </a:pPr>
                      <a:r>
                        <a:rPr lang="vi-VN" sz="1100" b="1" u="sng">
                          <a:solidFill>
                            <a:schemeClr val="hlink"/>
                          </a:solidFill>
                          <a:latin typeface="Karla"/>
                          <a:ea typeface="Karla"/>
                          <a:cs typeface="Karla"/>
                          <a:sym typeface="Karla"/>
                        </a:rPr>
                        <a:t>Student</a:t>
                      </a:r>
                      <a:endParaRPr sz="1100" b="1" u="sng">
                        <a:solidFill>
                          <a:schemeClr val="dk1"/>
                        </a:solidFill>
                        <a:latin typeface="Karla"/>
                        <a:ea typeface="Karla"/>
                        <a:cs typeface="Karla"/>
                        <a:sym typeface="Karla"/>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1600"/>
                        </a:spcAft>
                        <a:buNone/>
                      </a:pPr>
                      <a:r>
                        <a:rPr lang="vi-VN" sz="1000">
                          <a:solidFill>
                            <a:schemeClr val="dk1"/>
                          </a:solidFill>
                          <a:latin typeface="Karla Medium"/>
                          <a:ea typeface="Karla Medium"/>
                          <a:cs typeface="Karla Medium"/>
                          <a:sym typeface="Karla Medium"/>
                        </a:rPr>
                        <a:t>Hoàng Đình Hữu</a:t>
                      </a:r>
                      <a:endParaRPr sz="1000">
                        <a:solidFill>
                          <a:schemeClr val="dk1"/>
                        </a:solidFill>
                        <a:latin typeface="Karla Medium"/>
                        <a:ea typeface="Karla Medium"/>
                        <a:cs typeface="Karla Medium"/>
                        <a:sym typeface="Karla Mediu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350500">
                <a:tc>
                  <a:txBody>
                    <a:bodyPr/>
                    <a:lstStyle/>
                    <a:p>
                      <a:pPr marL="0" lvl="0" indent="0" algn="l" rtl="0">
                        <a:spcBef>
                          <a:spcPts val="0"/>
                        </a:spcBef>
                        <a:spcAft>
                          <a:spcPts val="0"/>
                        </a:spcAft>
                        <a:buNone/>
                      </a:pPr>
                      <a:r>
                        <a:rPr lang="vi-VN" sz="1100" b="1" u="sng">
                          <a:solidFill>
                            <a:schemeClr val="dk1"/>
                          </a:solidFill>
                          <a:latin typeface="Karla"/>
                          <a:ea typeface="Karla"/>
                          <a:cs typeface="Karla"/>
                          <a:sym typeface="Karla"/>
                        </a:rPr>
                        <a:t>Student ID</a:t>
                      </a:r>
                      <a:endParaRPr sz="1100" b="1" u="sng">
                        <a:solidFill>
                          <a:schemeClr val="dk1"/>
                        </a:solidFill>
                        <a:latin typeface="Karla"/>
                        <a:ea typeface="Karla"/>
                        <a:cs typeface="Karla"/>
                        <a:sym typeface="Karla"/>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vi-VN" sz="1000">
                          <a:solidFill>
                            <a:schemeClr val="dk1"/>
                          </a:solidFill>
                          <a:latin typeface="Karla Medium"/>
                          <a:ea typeface="Karla Medium"/>
                          <a:cs typeface="Karla Medium"/>
                          <a:sym typeface="Karla Medium"/>
                        </a:rPr>
                        <a:t>20521384</a:t>
                      </a:r>
                      <a:endParaRPr sz="1000">
                        <a:solidFill>
                          <a:schemeClr val="dk1"/>
                        </a:solidFill>
                        <a:latin typeface="Karla Medium"/>
                        <a:ea typeface="Karla Medium"/>
                        <a:cs typeface="Karla Medium"/>
                        <a:sym typeface="Karla Mediu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350500">
                <a:tc>
                  <a:txBody>
                    <a:bodyPr/>
                    <a:lstStyle/>
                    <a:p>
                      <a:pPr marL="0" lvl="0" indent="0" algn="l" rtl="0">
                        <a:spcBef>
                          <a:spcPts val="0"/>
                        </a:spcBef>
                        <a:spcAft>
                          <a:spcPts val="0"/>
                        </a:spcAft>
                        <a:buNone/>
                      </a:pPr>
                      <a:r>
                        <a:rPr lang="vi-VN" sz="1100" b="1" u="sng">
                          <a:solidFill>
                            <a:schemeClr val="dk1"/>
                          </a:solidFill>
                          <a:latin typeface="Karla"/>
                          <a:ea typeface="Karla"/>
                          <a:cs typeface="Karla"/>
                          <a:sym typeface="Karla"/>
                        </a:rPr>
                        <a:t>Subject</a:t>
                      </a:r>
                      <a:endParaRPr sz="1100" b="1" u="sng">
                        <a:solidFill>
                          <a:schemeClr val="dk1"/>
                        </a:solidFill>
                        <a:latin typeface="Karla"/>
                        <a:ea typeface="Karla"/>
                        <a:cs typeface="Karla"/>
                        <a:sym typeface="Karla"/>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1600"/>
                        </a:spcAft>
                        <a:buNone/>
                      </a:pPr>
                      <a:r>
                        <a:rPr lang="vi-VN" sz="1000">
                          <a:solidFill>
                            <a:schemeClr val="dk1"/>
                          </a:solidFill>
                          <a:latin typeface="Karla Medium"/>
                          <a:ea typeface="Karla Medium"/>
                          <a:cs typeface="Karla Medium"/>
                          <a:sym typeface="Karla Medium"/>
                        </a:rPr>
                        <a:t>Nguyên  lý và phương pháp lập trình</a:t>
                      </a:r>
                      <a:endParaRPr sz="1000">
                        <a:solidFill>
                          <a:schemeClr val="dk1"/>
                        </a:solidFill>
                        <a:latin typeface="Karla Medium"/>
                        <a:ea typeface="Karla Medium"/>
                        <a:cs typeface="Karla Medium"/>
                        <a:sym typeface="Karla Mediu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577" name="Google Shape;577;p37"/>
          <p:cNvSpPr txBox="1"/>
          <p:nvPr/>
        </p:nvSpPr>
        <p:spPr>
          <a:xfrm>
            <a:off x="1328413" y="4147800"/>
            <a:ext cx="30000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a:solidFill>
                  <a:schemeClr val="dk1"/>
                </a:solidFill>
                <a:latin typeface="Karla Medium"/>
                <a:ea typeface="Karla Medium"/>
                <a:cs typeface="Karla Medium"/>
                <a:sym typeface="Karla Medium"/>
              </a:rPr>
              <a:t>For more info:</a:t>
            </a:r>
            <a:br>
              <a:rPr lang="en" sz="800">
                <a:solidFill>
                  <a:srgbClr val="191919"/>
                </a:solidFill>
                <a:latin typeface="Karla Medium"/>
                <a:ea typeface="Karla Medium"/>
                <a:cs typeface="Karla Medium"/>
                <a:sym typeface="Karla Medium"/>
              </a:rPr>
            </a:br>
            <a:r>
              <a:rPr lang="en" sz="1000">
                <a:solidFill>
                  <a:schemeClr val="lt1"/>
                </a:solidFill>
                <a:uFill>
                  <a:noFill/>
                </a:uFill>
                <a:latin typeface="Karla Medium"/>
                <a:ea typeface="Karla Medium"/>
                <a:cs typeface="Karla Medium"/>
                <a:sym typeface="Karla Medium"/>
                <a:hlinkClick r:id="rId3">
                  <a:extLst>
                    <a:ext uri="{A12FA001-AC4F-418D-AE19-62706E023703}">
                      <ahyp:hlinkClr xmlns:ahyp="http://schemas.microsoft.com/office/drawing/2018/hyperlinkcolor" val="tx"/>
                    </a:ext>
                  </a:extLst>
                </a:hlinkClick>
              </a:rPr>
              <a:t>SLIDESGO </a:t>
            </a:r>
            <a:r>
              <a:rPr lang="en" sz="1000">
                <a:solidFill>
                  <a:schemeClr val="lt1"/>
                </a:solidFill>
                <a:latin typeface="Karla Medium"/>
                <a:ea typeface="Karla Medium"/>
                <a:cs typeface="Karla Medium"/>
                <a:sym typeface="Karla Medium"/>
              </a:rPr>
              <a:t> |  </a:t>
            </a:r>
            <a:r>
              <a:rPr lang="en" sz="1000">
                <a:solidFill>
                  <a:schemeClr val="lt1"/>
                </a:solidFill>
                <a:uFill>
                  <a:noFill/>
                </a:uFill>
                <a:latin typeface="Karla Medium"/>
                <a:ea typeface="Karla Medium"/>
                <a:cs typeface="Karla Medium"/>
                <a:sym typeface="Karla Medium"/>
                <a:hlinkClick r:id="rId4">
                  <a:extLst>
                    <a:ext uri="{A12FA001-AC4F-418D-AE19-62706E023703}">
                      <ahyp:hlinkClr xmlns:ahyp="http://schemas.microsoft.com/office/drawing/2018/hyperlinkcolor" val="tx"/>
                    </a:ext>
                  </a:extLst>
                </a:hlinkClick>
              </a:rPr>
              <a:t>SLIDESGO SCHOOL</a:t>
            </a:r>
            <a:r>
              <a:rPr lang="en" sz="1000">
                <a:solidFill>
                  <a:schemeClr val="lt1"/>
                </a:solidFill>
                <a:latin typeface="Karla Medium"/>
                <a:ea typeface="Karla Medium"/>
                <a:cs typeface="Karla Medium"/>
                <a:sym typeface="Karla Medium"/>
              </a:rPr>
              <a:t>  |  </a:t>
            </a:r>
            <a:r>
              <a:rPr lang="en" sz="1000">
                <a:solidFill>
                  <a:schemeClr val="lt1"/>
                </a:solidFill>
                <a:uFill>
                  <a:noFill/>
                </a:uFill>
                <a:latin typeface="Karla Medium"/>
                <a:ea typeface="Karla Medium"/>
                <a:cs typeface="Karla Medium"/>
                <a:sym typeface="Karla Medium"/>
                <a:hlinkClick r:id="rId5">
                  <a:extLst>
                    <a:ext uri="{A12FA001-AC4F-418D-AE19-62706E023703}">
                      <ahyp:hlinkClr xmlns:ahyp="http://schemas.microsoft.com/office/drawing/2018/hyperlinkcolor" val="tx"/>
                    </a:ext>
                  </a:extLst>
                </a:hlinkClick>
              </a:rPr>
              <a:t>FAQS</a:t>
            </a:r>
            <a:endParaRPr sz="1500">
              <a:solidFill>
                <a:schemeClr val="lt1"/>
              </a:solidFill>
              <a:latin typeface="Karla Medium"/>
              <a:ea typeface="Karla Medium"/>
              <a:cs typeface="Karla Medium"/>
              <a:sym typeface="Karla Medium"/>
            </a:endParaRPr>
          </a:p>
        </p:txBody>
      </p:sp>
      <p:sp>
        <p:nvSpPr>
          <p:cNvPr id="578" name="Google Shape;578;p37"/>
          <p:cNvSpPr txBox="1"/>
          <p:nvPr/>
        </p:nvSpPr>
        <p:spPr>
          <a:xfrm>
            <a:off x="4815588" y="4147800"/>
            <a:ext cx="30000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a:solidFill>
                  <a:schemeClr val="dk1"/>
                </a:solidFill>
                <a:latin typeface="Karla Medium"/>
                <a:ea typeface="Karla Medium"/>
                <a:cs typeface="Karla Medium"/>
                <a:sym typeface="Karla Medium"/>
              </a:rPr>
              <a:t>You can visit our sister projects:</a:t>
            </a:r>
            <a:br>
              <a:rPr lang="en" sz="800">
                <a:solidFill>
                  <a:schemeClr val="dk1"/>
                </a:solidFill>
                <a:latin typeface="Karla Medium"/>
                <a:ea typeface="Karla Medium"/>
                <a:cs typeface="Karla Medium"/>
                <a:sym typeface="Karla Medium"/>
              </a:rPr>
            </a:br>
            <a:r>
              <a:rPr lang="en" sz="1000">
                <a:solidFill>
                  <a:schemeClr val="lt1"/>
                </a:solidFill>
                <a:uFill>
                  <a:noFill/>
                </a:uFill>
                <a:latin typeface="Karla Medium"/>
                <a:ea typeface="Karla Medium"/>
                <a:cs typeface="Karla Medium"/>
                <a:sym typeface="Karla Medium"/>
                <a:hlinkClick r:id="rId6">
                  <a:extLst>
                    <a:ext uri="{A12FA001-AC4F-418D-AE19-62706E023703}">
                      <ahyp:hlinkClr xmlns:ahyp="http://schemas.microsoft.com/office/drawing/2018/hyperlinkcolor" val="tx"/>
                    </a:ext>
                  </a:extLst>
                </a:hlinkClick>
              </a:rPr>
              <a:t>FREEPIK</a:t>
            </a:r>
            <a:r>
              <a:rPr lang="en" sz="1000">
                <a:solidFill>
                  <a:schemeClr val="lt1"/>
                </a:solidFill>
                <a:latin typeface="Karla Medium"/>
                <a:ea typeface="Karla Medium"/>
                <a:cs typeface="Karla Medium"/>
                <a:sym typeface="Karla Medium"/>
              </a:rPr>
              <a:t> | </a:t>
            </a:r>
            <a:r>
              <a:rPr lang="en" sz="1000">
                <a:solidFill>
                  <a:schemeClr val="lt1"/>
                </a:solidFill>
                <a:uFill>
                  <a:noFill/>
                </a:uFill>
                <a:latin typeface="Karla Medium"/>
                <a:ea typeface="Karla Medium"/>
                <a:cs typeface="Karla Medium"/>
                <a:sym typeface="Karla Medium"/>
                <a:hlinkClick r:id="rId7">
                  <a:extLst>
                    <a:ext uri="{A12FA001-AC4F-418D-AE19-62706E023703}">
                      <ahyp:hlinkClr xmlns:ahyp="http://schemas.microsoft.com/office/drawing/2018/hyperlinkcolor" val="tx"/>
                    </a:ext>
                  </a:extLst>
                </a:hlinkClick>
              </a:rPr>
              <a:t>FLATICON</a:t>
            </a:r>
            <a:r>
              <a:rPr lang="en" sz="1000">
                <a:solidFill>
                  <a:schemeClr val="lt1"/>
                </a:solidFill>
                <a:latin typeface="Karla Medium"/>
                <a:ea typeface="Karla Medium"/>
                <a:cs typeface="Karla Medium"/>
                <a:sym typeface="Karla Medium"/>
              </a:rPr>
              <a:t> | </a:t>
            </a:r>
            <a:r>
              <a:rPr lang="en" sz="1000">
                <a:solidFill>
                  <a:schemeClr val="lt1"/>
                </a:solidFill>
                <a:uFill>
                  <a:noFill/>
                </a:uFill>
                <a:latin typeface="Karla Medium"/>
                <a:ea typeface="Karla Medium"/>
                <a:cs typeface="Karla Medium"/>
                <a:sym typeface="Karla Medium"/>
                <a:hlinkClick r:id="rId8">
                  <a:extLst>
                    <a:ext uri="{A12FA001-AC4F-418D-AE19-62706E023703}">
                      <ahyp:hlinkClr xmlns:ahyp="http://schemas.microsoft.com/office/drawing/2018/hyperlinkcolor" val="tx"/>
                    </a:ext>
                  </a:extLst>
                </a:hlinkClick>
              </a:rPr>
              <a:t>STORYSET</a:t>
            </a:r>
            <a:r>
              <a:rPr lang="en" sz="1000">
                <a:solidFill>
                  <a:schemeClr val="lt1"/>
                </a:solidFill>
                <a:latin typeface="Karla Medium"/>
                <a:ea typeface="Karla Medium"/>
                <a:cs typeface="Karla Medium"/>
                <a:sym typeface="Karla Medium"/>
              </a:rPr>
              <a:t> | </a:t>
            </a:r>
            <a:r>
              <a:rPr lang="en" sz="1000">
                <a:solidFill>
                  <a:schemeClr val="lt1"/>
                </a:solidFill>
                <a:uFill>
                  <a:noFill/>
                </a:uFill>
                <a:latin typeface="Karla Medium"/>
                <a:ea typeface="Karla Medium"/>
                <a:cs typeface="Karla Medium"/>
                <a:sym typeface="Karla Medium"/>
                <a:hlinkClick r:id="rId9">
                  <a:extLst>
                    <a:ext uri="{A12FA001-AC4F-418D-AE19-62706E023703}">
                      <ahyp:hlinkClr xmlns:ahyp="http://schemas.microsoft.com/office/drawing/2018/hyperlinkcolor" val="tx"/>
                    </a:ext>
                  </a:extLst>
                </a:hlinkClick>
              </a:rPr>
              <a:t>WEPIK </a:t>
            </a:r>
            <a:r>
              <a:rPr lang="en" sz="1000">
                <a:solidFill>
                  <a:schemeClr val="lt1"/>
                </a:solidFill>
                <a:latin typeface="Karla Medium"/>
                <a:ea typeface="Karla Medium"/>
                <a:cs typeface="Karla Medium"/>
                <a:sym typeface="Karla Medium"/>
              </a:rPr>
              <a:t>| </a:t>
            </a:r>
            <a:r>
              <a:rPr lang="en" sz="1000">
                <a:solidFill>
                  <a:schemeClr val="lt1"/>
                </a:solidFill>
                <a:uFill>
                  <a:noFill/>
                </a:uFill>
                <a:latin typeface="Karla Medium"/>
                <a:ea typeface="Karla Medium"/>
                <a:cs typeface="Karla Medium"/>
                <a:sym typeface="Karla Medium"/>
                <a:hlinkClick r:id="rId10">
                  <a:extLst>
                    <a:ext uri="{A12FA001-AC4F-418D-AE19-62706E023703}">
                      <ahyp:hlinkClr xmlns:ahyp="http://schemas.microsoft.com/office/drawing/2018/hyperlinkcolor" val="tx"/>
                    </a:ext>
                  </a:extLst>
                </a:hlinkClick>
              </a:rPr>
              <a:t>VIDFY</a:t>
            </a:r>
            <a:endParaRPr sz="600">
              <a:solidFill>
                <a:schemeClr val="lt1"/>
              </a:solidFill>
              <a:latin typeface="Karla Medium"/>
              <a:ea typeface="Karla Medium"/>
              <a:cs typeface="Karla Medium"/>
              <a:sym typeface="Karla Medium"/>
            </a:endParaRPr>
          </a:p>
        </p:txBody>
      </p:sp>
      <p:grpSp>
        <p:nvGrpSpPr>
          <p:cNvPr id="579" name="Google Shape;579;p37"/>
          <p:cNvGrpSpPr/>
          <p:nvPr/>
        </p:nvGrpSpPr>
        <p:grpSpPr>
          <a:xfrm>
            <a:off x="6799622" y="-270500"/>
            <a:ext cx="1256977" cy="1227202"/>
            <a:chOff x="2180272" y="-464800"/>
            <a:chExt cx="1256977" cy="1227202"/>
          </a:xfrm>
        </p:grpSpPr>
        <p:sp>
          <p:nvSpPr>
            <p:cNvPr id="580" name="Google Shape;580;p37"/>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7"/>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2" name="Google Shape;582;p37"/>
          <p:cNvGrpSpPr/>
          <p:nvPr/>
        </p:nvGrpSpPr>
        <p:grpSpPr>
          <a:xfrm flipH="1">
            <a:off x="7880039" y="398067"/>
            <a:ext cx="897481" cy="876222"/>
            <a:chOff x="2180272" y="-464800"/>
            <a:chExt cx="1256977" cy="1227202"/>
          </a:xfrm>
        </p:grpSpPr>
        <p:sp>
          <p:nvSpPr>
            <p:cNvPr id="583" name="Google Shape;583;p37"/>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7"/>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7625832-326E-B87F-2344-09802F3AEED0}"/>
              </a:ext>
            </a:extLst>
          </p:cNvPr>
          <p:cNvSpPr>
            <a:spLocks noGrp="1"/>
          </p:cNvSpPr>
          <p:nvPr>
            <p:ph type="title"/>
          </p:nvPr>
        </p:nvSpPr>
        <p:spPr>
          <a:xfrm>
            <a:off x="3014855" y="166179"/>
            <a:ext cx="2535900" cy="1108200"/>
          </a:xfrm>
        </p:spPr>
        <p:txBody>
          <a:bodyPr/>
          <a:lstStyle/>
          <a:p>
            <a:r>
              <a:rPr lang="vi-VN"/>
              <a:t>Example</a:t>
            </a:r>
            <a:endParaRPr lang="en-GB"/>
          </a:p>
        </p:txBody>
      </p:sp>
      <p:graphicFrame>
        <p:nvGraphicFramePr>
          <p:cNvPr id="4" name="Bảng 3">
            <a:extLst>
              <a:ext uri="{FF2B5EF4-FFF2-40B4-BE49-F238E27FC236}">
                <a16:creationId xmlns:a16="http://schemas.microsoft.com/office/drawing/2014/main" id="{3578C244-46EA-3BC2-E5A7-55517CDBB413}"/>
              </a:ext>
            </a:extLst>
          </p:cNvPr>
          <p:cNvGraphicFramePr>
            <a:graphicFrameLocks noGrp="1"/>
          </p:cNvGraphicFramePr>
          <p:nvPr>
            <p:extLst>
              <p:ext uri="{D42A27DB-BD31-4B8C-83A1-F6EECF244321}">
                <p14:modId xmlns:p14="http://schemas.microsoft.com/office/powerpoint/2010/main" val="4063479006"/>
              </p:ext>
            </p:extLst>
          </p:nvPr>
        </p:nvGraphicFramePr>
        <p:xfrm>
          <a:off x="897371" y="1488368"/>
          <a:ext cx="7111366" cy="2460970"/>
        </p:xfrm>
        <a:graphic>
          <a:graphicData uri="http://schemas.openxmlformats.org/drawingml/2006/table">
            <a:tbl>
              <a:tblPr>
                <a:tableStyleId>{F47D3965-881C-441D-9140-78335A1307EF}</a:tableStyleId>
              </a:tblPr>
              <a:tblGrid>
                <a:gridCol w="1706942">
                  <a:extLst>
                    <a:ext uri="{9D8B030D-6E8A-4147-A177-3AD203B41FA5}">
                      <a16:colId xmlns:a16="http://schemas.microsoft.com/office/drawing/2014/main" val="744470217"/>
                    </a:ext>
                  </a:extLst>
                </a:gridCol>
                <a:gridCol w="1327696">
                  <a:extLst>
                    <a:ext uri="{9D8B030D-6E8A-4147-A177-3AD203B41FA5}">
                      <a16:colId xmlns:a16="http://schemas.microsoft.com/office/drawing/2014/main" val="2160714026"/>
                    </a:ext>
                  </a:extLst>
                </a:gridCol>
                <a:gridCol w="1516984">
                  <a:extLst>
                    <a:ext uri="{9D8B030D-6E8A-4147-A177-3AD203B41FA5}">
                      <a16:colId xmlns:a16="http://schemas.microsoft.com/office/drawing/2014/main" val="2781851780"/>
                    </a:ext>
                  </a:extLst>
                </a:gridCol>
                <a:gridCol w="2559744">
                  <a:extLst>
                    <a:ext uri="{9D8B030D-6E8A-4147-A177-3AD203B41FA5}">
                      <a16:colId xmlns:a16="http://schemas.microsoft.com/office/drawing/2014/main" val="1880606782"/>
                    </a:ext>
                  </a:extLst>
                </a:gridCol>
              </a:tblGrid>
              <a:tr h="270092">
                <a:tc>
                  <a:txBody>
                    <a:bodyPr/>
                    <a:lstStyle/>
                    <a:p>
                      <a:pPr algn="ctr">
                        <a:lnSpc>
                          <a:spcPct val="107000"/>
                        </a:lnSpc>
                        <a:spcAft>
                          <a:spcPts val="800"/>
                        </a:spcAft>
                      </a:pPr>
                      <a:r>
                        <a:rPr lang="en-US" sz="1400">
                          <a:effectLst/>
                        </a:rPr>
                        <a:t>Stack</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Current Sym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Rest of input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Action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34921409"/>
                  </a:ext>
                </a:extLst>
              </a:tr>
              <a:tr h="36830">
                <a:tc>
                  <a:txBody>
                    <a:bodyPr/>
                    <a:lstStyle/>
                    <a:p>
                      <a:pPr algn="ctr">
                        <a:lnSpc>
                          <a:spcPct val="107000"/>
                        </a:lnSpc>
                        <a:spcAft>
                          <a:spcPts val="800"/>
                        </a:spcAft>
                      </a:pPr>
                      <a:r>
                        <a:rPr lang="vi-VN" sz="1400">
                          <a:effectLst/>
                        </a:rPr>
                        <a: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specifier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identifier semicolon$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Shift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5348172"/>
                  </a:ext>
                </a:extLst>
              </a:tr>
              <a:tr h="36830">
                <a:tc>
                  <a:txBody>
                    <a:bodyPr/>
                    <a:lstStyle/>
                    <a:p>
                      <a:pPr algn="ctr">
                        <a:lnSpc>
                          <a:spcPct val="107000"/>
                        </a:lnSpc>
                        <a:spcAft>
                          <a:spcPts val="800"/>
                        </a:spcAft>
                      </a:pPr>
                      <a:r>
                        <a:rPr lang="en-US" sz="1400">
                          <a:effectLst/>
                        </a:rPr>
                        <a:t>$specifier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identifier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semicolon$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Reduce: spec-&gt;specifier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5231508"/>
                  </a:ext>
                </a:extLst>
              </a:tr>
              <a:tr h="36830">
                <a:tc>
                  <a:txBody>
                    <a:bodyPr/>
                    <a:lstStyle/>
                    <a:p>
                      <a:pPr algn="ctr">
                        <a:lnSpc>
                          <a:spcPct val="107000"/>
                        </a:lnSpc>
                        <a:spcAft>
                          <a:spcPts val="800"/>
                        </a:spcAft>
                      </a:pPr>
                      <a:r>
                        <a:rPr lang="en-US" sz="1400">
                          <a:effectLst/>
                        </a:rPr>
                        <a:t>$spec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identifier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semicolon$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Shift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2237992"/>
                  </a:ext>
                </a:extLst>
              </a:tr>
              <a:tr h="36830">
                <a:tc>
                  <a:txBody>
                    <a:bodyPr/>
                    <a:lstStyle/>
                    <a:p>
                      <a:pPr algn="ctr">
                        <a:lnSpc>
                          <a:spcPct val="107000"/>
                        </a:lnSpc>
                        <a:spcAft>
                          <a:spcPts val="800"/>
                        </a:spcAft>
                      </a:pPr>
                      <a:r>
                        <a:rPr lang="en-US" sz="1400">
                          <a:effectLst/>
                        </a:rPr>
                        <a:t>$spec identifier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semicolon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Reduce: id-&gt;identifier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5088754"/>
                  </a:ext>
                </a:extLst>
              </a:tr>
              <a:tr h="36830">
                <a:tc>
                  <a:txBody>
                    <a:bodyPr/>
                    <a:lstStyle/>
                    <a:p>
                      <a:pPr algn="ctr">
                        <a:lnSpc>
                          <a:spcPct val="107000"/>
                        </a:lnSpc>
                        <a:spcAft>
                          <a:spcPts val="800"/>
                        </a:spcAft>
                      </a:pPr>
                      <a:r>
                        <a:rPr lang="en-US" sz="1400">
                          <a:effectLst/>
                        </a:rPr>
                        <a:t>$spec id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semicolon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Shift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9001473"/>
                  </a:ext>
                </a:extLst>
              </a:tr>
              <a:tr h="36830">
                <a:tc>
                  <a:txBody>
                    <a:bodyPr/>
                    <a:lstStyle/>
                    <a:p>
                      <a:pPr algn="ctr">
                        <a:lnSpc>
                          <a:spcPct val="107000"/>
                        </a:lnSpc>
                        <a:spcAft>
                          <a:spcPts val="800"/>
                        </a:spcAft>
                      </a:pPr>
                      <a:r>
                        <a:rPr lang="en-US" sz="1400">
                          <a:effectLst/>
                        </a:rPr>
                        <a:t>$spec id semicolon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Reduce: expStmt-&gt; semicolon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8855646"/>
                  </a:ext>
                </a:extLst>
              </a:tr>
              <a:tr h="36830">
                <a:tc>
                  <a:txBody>
                    <a:bodyPr/>
                    <a:lstStyle/>
                    <a:p>
                      <a:pPr algn="ctr">
                        <a:lnSpc>
                          <a:spcPct val="107000"/>
                        </a:lnSpc>
                        <a:spcAft>
                          <a:spcPts val="800"/>
                        </a:spcAft>
                      </a:pPr>
                      <a:r>
                        <a:rPr lang="en-US" sz="1400">
                          <a:effectLst/>
                        </a:rPr>
                        <a:t>$spec id expStmt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Reduce: stmt-&gt;spec id expStmt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97229559"/>
                  </a:ext>
                </a:extLst>
              </a:tr>
              <a:tr h="36830">
                <a:tc>
                  <a:txBody>
                    <a:bodyPr/>
                    <a:lstStyle/>
                    <a:p>
                      <a:pPr algn="ctr">
                        <a:lnSpc>
                          <a:spcPct val="107000"/>
                        </a:lnSpc>
                        <a:spcAft>
                          <a:spcPts val="800"/>
                        </a:spcAft>
                      </a:pPr>
                      <a:r>
                        <a:rPr lang="en-US" sz="1400">
                          <a:effectLst/>
                        </a:rPr>
                        <a:t>$stmt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Accept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0090750"/>
                  </a:ext>
                </a:extLst>
              </a:tr>
            </a:tbl>
          </a:graphicData>
        </a:graphic>
      </p:graphicFrame>
    </p:spTree>
    <p:extLst>
      <p:ext uri="{BB962C8B-B14F-4D97-AF65-F5344CB8AC3E}">
        <p14:creationId xmlns:p14="http://schemas.microsoft.com/office/powerpoint/2010/main" val="4194967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DEB56340-E9A4-52A7-0B17-2BAC7E7C4639}"/>
              </a:ext>
            </a:extLst>
          </p:cNvPr>
          <p:cNvSpPr>
            <a:spLocks noGrp="1"/>
          </p:cNvSpPr>
          <p:nvPr>
            <p:ph type="title"/>
          </p:nvPr>
        </p:nvSpPr>
        <p:spPr>
          <a:xfrm>
            <a:off x="208564" y="213146"/>
            <a:ext cx="2735100" cy="646500"/>
          </a:xfrm>
        </p:spPr>
        <p:txBody>
          <a:bodyPr/>
          <a:lstStyle/>
          <a:p>
            <a:r>
              <a:rPr lang="vi-VN"/>
              <a:t>Example</a:t>
            </a:r>
            <a:endParaRPr lang="en-GB"/>
          </a:p>
        </p:txBody>
      </p:sp>
      <p:sp>
        <p:nvSpPr>
          <p:cNvPr id="5" name="Tiêu đề phụ 4">
            <a:extLst>
              <a:ext uri="{FF2B5EF4-FFF2-40B4-BE49-F238E27FC236}">
                <a16:creationId xmlns:a16="http://schemas.microsoft.com/office/drawing/2014/main" id="{D16D11D6-CC8A-1D24-8153-0133529898B8}"/>
              </a:ext>
            </a:extLst>
          </p:cNvPr>
          <p:cNvSpPr>
            <a:spLocks noGrp="1"/>
          </p:cNvSpPr>
          <p:nvPr>
            <p:ph type="subTitle" idx="1"/>
          </p:nvPr>
        </p:nvSpPr>
        <p:spPr>
          <a:xfrm>
            <a:off x="386860" y="803444"/>
            <a:ext cx="7813004" cy="4126910"/>
          </a:xfrm>
        </p:spPr>
        <p:txBody>
          <a:bodyPr/>
          <a:lstStyle/>
          <a:p>
            <a:pPr algn="l"/>
            <a:r>
              <a:rPr lang="en-GB"/>
              <a:t>Ví dụ 2:</a:t>
            </a:r>
            <a:r>
              <a:rPr lang="vi-VN"/>
              <a:t> phân tích cú câu điều kiện if</a:t>
            </a:r>
            <a:endParaRPr lang="en-GB"/>
          </a:p>
          <a:p>
            <a:pPr algn="l"/>
            <a:r>
              <a:rPr lang="en-GB"/>
              <a:t>Input: if(a&gt;b){a=b+1;}</a:t>
            </a:r>
          </a:p>
          <a:p>
            <a:pPr algn="l"/>
            <a:r>
              <a:rPr lang="en-GB"/>
              <a:t>Lexical analysis:</a:t>
            </a:r>
          </a:p>
          <a:p>
            <a:pPr algn="l"/>
            <a:r>
              <a:rPr lang="en-GB"/>
              <a:t> (‘a’,var), (‘b’,var), (‘{‘,ocb), (‘+’,op), (‘1’,number), (‘}’,ccb), (‘;’,expStmt)</a:t>
            </a:r>
          </a:p>
          <a:p>
            <a:pPr algn="l"/>
            <a:r>
              <a:rPr lang="en-GB"/>
              <a:t>Note: </a:t>
            </a:r>
          </a:p>
          <a:p>
            <a:pPr algn="l"/>
            <a:r>
              <a:rPr lang="vi-VN"/>
              <a:t>	</a:t>
            </a:r>
            <a:r>
              <a:rPr lang="en-GB"/>
              <a:t>ocb – open curly bracket</a:t>
            </a:r>
          </a:p>
          <a:p>
            <a:pPr algn="l"/>
            <a:r>
              <a:rPr lang="vi-VN"/>
              <a:t>	</a:t>
            </a:r>
            <a:r>
              <a:rPr lang="en-GB"/>
              <a:t>ccb – close curly bracket</a:t>
            </a:r>
          </a:p>
          <a:p>
            <a:pPr algn="l"/>
            <a:r>
              <a:rPr lang="en-GB"/>
              <a:t>	op – operator</a:t>
            </a:r>
          </a:p>
          <a:p>
            <a:pPr algn="l"/>
            <a:r>
              <a:rPr lang="en-GB"/>
              <a:t>Grammar:</a:t>
            </a:r>
          </a:p>
          <a:p>
            <a:pPr algn="l"/>
            <a:r>
              <a:rPr lang="en-GB"/>
              <a:t>	stmt -&gt; ifStmt</a:t>
            </a:r>
          </a:p>
          <a:p>
            <a:pPr algn="l"/>
            <a:r>
              <a:rPr lang="en-GB"/>
              <a:t>	ifStmt -&gt; if (exp) ocb assign occ</a:t>
            </a:r>
          </a:p>
          <a:p>
            <a:pPr algn="l"/>
            <a:r>
              <a:rPr lang="en-GB"/>
              <a:t>	assign -&gt; id = expStmt</a:t>
            </a:r>
          </a:p>
          <a:p>
            <a:pPr algn="l"/>
            <a:r>
              <a:rPr lang="en-GB"/>
              <a:t>	expStmt -&gt; id op num expStmt</a:t>
            </a:r>
          </a:p>
          <a:p>
            <a:pPr algn="l"/>
            <a:r>
              <a:rPr lang="en-GB"/>
              <a:t>	exp -&gt; id compare id</a:t>
            </a:r>
          </a:p>
          <a:p>
            <a:pPr algn="l"/>
            <a:r>
              <a:rPr lang="en-GB"/>
              <a:t>	compare -&gt; ‘&gt;’</a:t>
            </a:r>
          </a:p>
          <a:p>
            <a:pPr algn="l"/>
            <a:r>
              <a:rPr lang="en-GB"/>
              <a:t>	num -&gt; number</a:t>
            </a:r>
          </a:p>
          <a:p>
            <a:pPr algn="l"/>
            <a:r>
              <a:rPr lang="en-GB"/>
              <a:t>	id -&gt; var</a:t>
            </a:r>
          </a:p>
          <a:p>
            <a:pPr algn="l"/>
            <a:endParaRPr lang="en-GB"/>
          </a:p>
        </p:txBody>
      </p:sp>
    </p:spTree>
    <p:extLst>
      <p:ext uri="{BB962C8B-B14F-4D97-AF65-F5344CB8AC3E}">
        <p14:creationId xmlns:p14="http://schemas.microsoft.com/office/powerpoint/2010/main" val="2284085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B339C1F5-1B59-3E68-405C-07F71C866EE3}"/>
              </a:ext>
            </a:extLst>
          </p:cNvPr>
          <p:cNvSpPr>
            <a:spLocks noGrp="1"/>
          </p:cNvSpPr>
          <p:nvPr>
            <p:ph type="title"/>
          </p:nvPr>
        </p:nvSpPr>
        <p:spPr>
          <a:xfrm>
            <a:off x="836294" y="319531"/>
            <a:ext cx="2069965" cy="617208"/>
          </a:xfrm>
        </p:spPr>
        <p:txBody>
          <a:bodyPr/>
          <a:lstStyle/>
          <a:p>
            <a:r>
              <a:rPr lang="vi-VN" sz="2000"/>
              <a:t>Example</a:t>
            </a:r>
            <a:endParaRPr lang="en-GB" sz="2000"/>
          </a:p>
        </p:txBody>
      </p:sp>
      <p:graphicFrame>
        <p:nvGraphicFramePr>
          <p:cNvPr id="7" name="Bảng 6">
            <a:extLst>
              <a:ext uri="{FF2B5EF4-FFF2-40B4-BE49-F238E27FC236}">
                <a16:creationId xmlns:a16="http://schemas.microsoft.com/office/drawing/2014/main" id="{7452ACE1-D03E-883A-59BF-EF406AE3560B}"/>
              </a:ext>
            </a:extLst>
          </p:cNvPr>
          <p:cNvGraphicFramePr>
            <a:graphicFrameLocks noGrp="1"/>
          </p:cNvGraphicFramePr>
          <p:nvPr>
            <p:extLst>
              <p:ext uri="{D42A27DB-BD31-4B8C-83A1-F6EECF244321}">
                <p14:modId xmlns:p14="http://schemas.microsoft.com/office/powerpoint/2010/main" val="742668964"/>
              </p:ext>
            </p:extLst>
          </p:nvPr>
        </p:nvGraphicFramePr>
        <p:xfrm>
          <a:off x="836294" y="936739"/>
          <a:ext cx="7471411" cy="3580645"/>
        </p:xfrm>
        <a:graphic>
          <a:graphicData uri="http://schemas.openxmlformats.org/drawingml/2006/table">
            <a:tbl>
              <a:tblPr firstRow="1" firstCol="1" bandRow="1">
                <a:tableStyleId>{F47D3965-881C-441D-9140-78335A1307EF}</a:tableStyleId>
              </a:tblPr>
              <a:tblGrid>
                <a:gridCol w="1711444">
                  <a:extLst>
                    <a:ext uri="{9D8B030D-6E8A-4147-A177-3AD203B41FA5}">
                      <a16:colId xmlns:a16="http://schemas.microsoft.com/office/drawing/2014/main" val="3642096460"/>
                    </a:ext>
                  </a:extLst>
                </a:gridCol>
                <a:gridCol w="647650">
                  <a:extLst>
                    <a:ext uri="{9D8B030D-6E8A-4147-A177-3AD203B41FA5}">
                      <a16:colId xmlns:a16="http://schemas.microsoft.com/office/drawing/2014/main" val="2084732712"/>
                    </a:ext>
                  </a:extLst>
                </a:gridCol>
                <a:gridCol w="2897382">
                  <a:extLst>
                    <a:ext uri="{9D8B030D-6E8A-4147-A177-3AD203B41FA5}">
                      <a16:colId xmlns:a16="http://schemas.microsoft.com/office/drawing/2014/main" val="190139732"/>
                    </a:ext>
                  </a:extLst>
                </a:gridCol>
                <a:gridCol w="2214935">
                  <a:extLst>
                    <a:ext uri="{9D8B030D-6E8A-4147-A177-3AD203B41FA5}">
                      <a16:colId xmlns:a16="http://schemas.microsoft.com/office/drawing/2014/main" val="2004506273"/>
                    </a:ext>
                  </a:extLst>
                </a:gridCol>
              </a:tblGrid>
              <a:tr h="0">
                <a:tc>
                  <a:txBody>
                    <a:bodyPr/>
                    <a:lstStyle/>
                    <a:p>
                      <a:pPr algn="ctr">
                        <a:lnSpc>
                          <a:spcPct val="107000"/>
                        </a:lnSpc>
                        <a:spcAft>
                          <a:spcPts val="800"/>
                        </a:spcAft>
                      </a:pPr>
                      <a:r>
                        <a:rPr lang="en-US" sz="1200">
                          <a:effectLst/>
                        </a:rPr>
                        <a:t>Stack</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Curr Sym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Rest of input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Action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8291966"/>
                  </a:ext>
                </a:extLst>
              </a:tr>
              <a:tr h="0">
                <a:tc>
                  <a:txBody>
                    <a:bodyPr/>
                    <a:lstStyle/>
                    <a:p>
                      <a:pPr algn="ctr">
                        <a:lnSpc>
                          <a:spcPct val="107000"/>
                        </a:lnSpc>
                        <a:spcAft>
                          <a:spcPts val="800"/>
                        </a:spcAft>
                      </a:pPr>
                      <a:r>
                        <a:rPr lang="en-US" sz="1200">
                          <a:effectLst/>
                        </a:rPr>
                        <a: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if</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(var &gt;var) ocb var = var op number expStmt occ$</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Shift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17692488"/>
                  </a:ext>
                </a:extLst>
              </a:tr>
              <a:tr h="0">
                <a:tc>
                  <a:txBody>
                    <a:bodyPr/>
                    <a:lstStyle/>
                    <a:p>
                      <a:pPr algn="ctr">
                        <a:lnSpc>
                          <a:spcPct val="107000"/>
                        </a:lnSpc>
                        <a:spcAft>
                          <a:spcPts val="800"/>
                        </a:spcAft>
                      </a:pPr>
                      <a:r>
                        <a:rPr lang="en-US" sz="1200">
                          <a:effectLst/>
                        </a:rPr>
                        <a:t>$if</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var&gt;var) ocb var = var op numer expStmt occ$</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Shift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69657988"/>
                  </a:ext>
                </a:extLst>
              </a:tr>
              <a:tr h="0">
                <a:tc>
                  <a:txBody>
                    <a:bodyPr/>
                    <a:lstStyle/>
                    <a:p>
                      <a:pPr algn="ctr">
                        <a:lnSpc>
                          <a:spcPct val="107000"/>
                        </a:lnSpc>
                        <a:spcAft>
                          <a:spcPts val="800"/>
                        </a:spcAft>
                      </a:pPr>
                      <a:r>
                        <a:rPr lang="en-US" sz="1200">
                          <a:effectLst/>
                        </a:rPr>
                        <a:t>$if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var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66700" algn="ctr">
                        <a:lnSpc>
                          <a:spcPct val="107000"/>
                        </a:lnSpc>
                        <a:spcAft>
                          <a:spcPts val="800"/>
                        </a:spcAft>
                      </a:pPr>
                      <a:r>
                        <a:rPr lang="en-US" sz="1200">
                          <a:effectLst/>
                        </a:rPr>
                        <a:t>&gt;var) ocb var = var op numer expStmt occ$</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Shift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45774072"/>
                  </a:ext>
                </a:extLst>
              </a:tr>
              <a:tr h="0">
                <a:tc>
                  <a:txBody>
                    <a:bodyPr/>
                    <a:lstStyle/>
                    <a:p>
                      <a:pPr algn="ctr">
                        <a:lnSpc>
                          <a:spcPct val="107000"/>
                        </a:lnSpc>
                        <a:spcAft>
                          <a:spcPts val="800"/>
                        </a:spcAft>
                      </a:pPr>
                      <a:r>
                        <a:rPr lang="en-US" sz="1200">
                          <a:effectLst/>
                        </a:rPr>
                        <a:t>$if (var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&gt;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var) ocb var = var op numer expStmt occ$</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Reduce: id-&gt;var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37396210"/>
                  </a:ext>
                </a:extLst>
              </a:tr>
              <a:tr h="0">
                <a:tc>
                  <a:txBody>
                    <a:bodyPr/>
                    <a:lstStyle/>
                    <a:p>
                      <a:pPr algn="ctr">
                        <a:lnSpc>
                          <a:spcPct val="107000"/>
                        </a:lnSpc>
                        <a:spcAft>
                          <a:spcPts val="800"/>
                        </a:spcAft>
                      </a:pPr>
                      <a:r>
                        <a:rPr lang="en-US" sz="1200">
                          <a:effectLst/>
                        </a:rPr>
                        <a:t>$if (id&gt;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var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 ocb var = var op numer expStmt occ$</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Shift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6497961"/>
                  </a:ext>
                </a:extLst>
              </a:tr>
              <a:tr h="0">
                <a:tc>
                  <a:txBody>
                    <a:bodyPr/>
                    <a:lstStyle/>
                    <a:p>
                      <a:pPr algn="ctr">
                        <a:lnSpc>
                          <a:spcPct val="107000"/>
                        </a:lnSpc>
                        <a:spcAft>
                          <a:spcPts val="800"/>
                        </a:spcAft>
                      </a:pPr>
                      <a:r>
                        <a:rPr lang="en-US" sz="1200">
                          <a:effectLst/>
                        </a:rPr>
                        <a:t>$if (id&gt;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var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 ocb var = var op numer expStmt occ$</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Reduce: compare-&gt; ‘&gt;’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08642852"/>
                  </a:ext>
                </a:extLst>
              </a:tr>
              <a:tr h="0">
                <a:tc>
                  <a:txBody>
                    <a:bodyPr/>
                    <a:lstStyle/>
                    <a:p>
                      <a:pPr algn="ctr">
                        <a:lnSpc>
                          <a:spcPct val="107000"/>
                        </a:lnSpc>
                        <a:spcAft>
                          <a:spcPts val="800"/>
                        </a:spcAft>
                      </a:pPr>
                      <a:r>
                        <a:rPr lang="en-US" sz="1200">
                          <a:effectLst/>
                        </a:rPr>
                        <a:t>$if (id compare var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ocb var = var op numer expStmt occ$</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Shift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3252356"/>
                  </a:ext>
                </a:extLst>
              </a:tr>
              <a:tr h="0">
                <a:tc>
                  <a:txBody>
                    <a:bodyPr/>
                    <a:lstStyle/>
                    <a:p>
                      <a:pPr algn="ctr">
                        <a:lnSpc>
                          <a:spcPct val="107000"/>
                        </a:lnSpc>
                        <a:spcAft>
                          <a:spcPts val="800"/>
                        </a:spcAft>
                      </a:pPr>
                      <a:r>
                        <a:rPr lang="en-US" sz="1200">
                          <a:effectLst/>
                        </a:rPr>
                        <a:t> $if (id compare var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ocb var = var op numer expStmt occ$</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Reduce: id-&gt;var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835394"/>
                  </a:ext>
                </a:extLst>
              </a:tr>
              <a:tr h="0">
                <a:tc>
                  <a:txBody>
                    <a:bodyPr/>
                    <a:lstStyle/>
                    <a:p>
                      <a:pPr algn="ctr">
                        <a:lnSpc>
                          <a:spcPct val="107000"/>
                        </a:lnSpc>
                        <a:spcAft>
                          <a:spcPts val="800"/>
                        </a:spcAft>
                      </a:pPr>
                      <a:r>
                        <a:rPr lang="en-US" sz="1200">
                          <a:effectLst/>
                        </a:rPr>
                        <a:t>$if (id compare id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ocb var = var op numer expStmt occ$</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Reduce: exp-&gt;id compare id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5540241"/>
                  </a:ext>
                </a:extLst>
              </a:tr>
              <a:tr h="0">
                <a:tc>
                  <a:txBody>
                    <a:bodyPr/>
                    <a:lstStyle/>
                    <a:p>
                      <a:pPr algn="ctr">
                        <a:lnSpc>
                          <a:spcPct val="107000"/>
                        </a:lnSpc>
                        <a:spcAft>
                          <a:spcPts val="800"/>
                        </a:spcAft>
                      </a:pPr>
                      <a:r>
                        <a:rPr lang="en-US" sz="1200">
                          <a:effectLst/>
                        </a:rPr>
                        <a:t>$if (exp</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ocb var = var op numer expStmt occ$</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Shift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952477"/>
                  </a:ext>
                </a:extLst>
              </a:tr>
              <a:tr h="0">
                <a:tc>
                  <a:txBody>
                    <a:bodyPr/>
                    <a:lstStyle/>
                    <a:p>
                      <a:pPr algn="ctr">
                        <a:lnSpc>
                          <a:spcPct val="107000"/>
                        </a:lnSpc>
                        <a:spcAft>
                          <a:spcPts val="800"/>
                        </a:spcAft>
                      </a:pPr>
                      <a:r>
                        <a:rPr lang="en-US" sz="1200">
                          <a:effectLst/>
                        </a:rPr>
                        <a:t>$if (exp)</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ocb</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var = var op numer expStmt occ$</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Shift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9100327"/>
                  </a:ext>
                </a:extLst>
              </a:tr>
              <a:tr h="0">
                <a:tc>
                  <a:txBody>
                    <a:bodyPr/>
                    <a:lstStyle/>
                    <a:p>
                      <a:pPr algn="ctr">
                        <a:lnSpc>
                          <a:spcPct val="107000"/>
                        </a:lnSpc>
                        <a:spcAft>
                          <a:spcPts val="800"/>
                        </a:spcAft>
                      </a:pPr>
                      <a:r>
                        <a:rPr lang="en-US" sz="1200">
                          <a:effectLst/>
                        </a:rPr>
                        <a:t>$if (exp) ocb</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var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 var op numer expStmt occ$</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Shift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1835827"/>
                  </a:ext>
                </a:extLst>
              </a:tr>
              <a:tr h="0">
                <a:tc>
                  <a:txBody>
                    <a:bodyPr/>
                    <a:lstStyle/>
                    <a:p>
                      <a:pPr algn="ctr">
                        <a:lnSpc>
                          <a:spcPct val="107000"/>
                        </a:lnSpc>
                        <a:spcAft>
                          <a:spcPts val="800"/>
                        </a:spcAft>
                      </a:pPr>
                      <a:r>
                        <a:rPr lang="en-US" sz="1200">
                          <a:effectLst/>
                        </a:rPr>
                        <a:t>$if (exp) ocb var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var op numer expStmt occ$</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Reduce: id-&gt;var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876899"/>
                  </a:ext>
                </a:extLst>
              </a:tr>
            </a:tbl>
          </a:graphicData>
        </a:graphic>
      </p:graphicFrame>
    </p:spTree>
    <p:extLst>
      <p:ext uri="{BB962C8B-B14F-4D97-AF65-F5344CB8AC3E}">
        <p14:creationId xmlns:p14="http://schemas.microsoft.com/office/powerpoint/2010/main" val="4292923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6871B51-CBEA-394E-7571-DC271AE69095}"/>
              </a:ext>
            </a:extLst>
          </p:cNvPr>
          <p:cNvSpPr>
            <a:spLocks noGrp="1"/>
          </p:cNvSpPr>
          <p:nvPr>
            <p:ph type="title"/>
          </p:nvPr>
        </p:nvSpPr>
        <p:spPr>
          <a:xfrm>
            <a:off x="1032980" y="386632"/>
            <a:ext cx="1948112" cy="765891"/>
          </a:xfrm>
        </p:spPr>
        <p:txBody>
          <a:bodyPr/>
          <a:lstStyle/>
          <a:p>
            <a:r>
              <a:rPr lang="vi-VN" sz="2000"/>
              <a:t>Example</a:t>
            </a:r>
            <a:endParaRPr lang="en-GB" sz="2000"/>
          </a:p>
        </p:txBody>
      </p:sp>
      <p:graphicFrame>
        <p:nvGraphicFramePr>
          <p:cNvPr id="3" name="Bảng 2">
            <a:extLst>
              <a:ext uri="{FF2B5EF4-FFF2-40B4-BE49-F238E27FC236}">
                <a16:creationId xmlns:a16="http://schemas.microsoft.com/office/drawing/2014/main" id="{C11DBD77-8361-090A-2692-DE87751B974C}"/>
              </a:ext>
            </a:extLst>
          </p:cNvPr>
          <p:cNvGraphicFramePr>
            <a:graphicFrameLocks noGrp="1"/>
          </p:cNvGraphicFramePr>
          <p:nvPr/>
        </p:nvGraphicFramePr>
        <p:xfrm>
          <a:off x="1032981" y="1152523"/>
          <a:ext cx="7078039" cy="3416304"/>
        </p:xfrm>
        <a:graphic>
          <a:graphicData uri="http://schemas.openxmlformats.org/drawingml/2006/table">
            <a:tbl>
              <a:tblPr firstRow="1" firstCol="1" bandRow="1">
                <a:tableStyleId>{F47D3965-881C-441D-9140-78335A1307EF}</a:tableStyleId>
              </a:tblPr>
              <a:tblGrid>
                <a:gridCol w="1621336">
                  <a:extLst>
                    <a:ext uri="{9D8B030D-6E8A-4147-A177-3AD203B41FA5}">
                      <a16:colId xmlns:a16="http://schemas.microsoft.com/office/drawing/2014/main" val="521833315"/>
                    </a:ext>
                  </a:extLst>
                </a:gridCol>
                <a:gridCol w="613551">
                  <a:extLst>
                    <a:ext uri="{9D8B030D-6E8A-4147-A177-3AD203B41FA5}">
                      <a16:colId xmlns:a16="http://schemas.microsoft.com/office/drawing/2014/main" val="1760036629"/>
                    </a:ext>
                  </a:extLst>
                </a:gridCol>
                <a:gridCol w="2744834">
                  <a:extLst>
                    <a:ext uri="{9D8B030D-6E8A-4147-A177-3AD203B41FA5}">
                      <a16:colId xmlns:a16="http://schemas.microsoft.com/office/drawing/2014/main" val="372479006"/>
                    </a:ext>
                  </a:extLst>
                </a:gridCol>
                <a:gridCol w="2098318">
                  <a:extLst>
                    <a:ext uri="{9D8B030D-6E8A-4147-A177-3AD203B41FA5}">
                      <a16:colId xmlns:a16="http://schemas.microsoft.com/office/drawing/2014/main" val="2296061129"/>
                    </a:ext>
                  </a:extLst>
                </a:gridCol>
              </a:tblGrid>
              <a:tr h="177222">
                <a:tc>
                  <a:txBody>
                    <a:bodyPr/>
                    <a:lstStyle/>
                    <a:p>
                      <a:pPr algn="ctr">
                        <a:lnSpc>
                          <a:spcPct val="107000"/>
                        </a:lnSpc>
                        <a:spcAft>
                          <a:spcPts val="800"/>
                        </a:spcAft>
                      </a:pPr>
                      <a:r>
                        <a:rPr lang="en-US" sz="1100">
                          <a:effectLst/>
                        </a:rPr>
                        <a:t>$if (exp) ocb id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969" marR="64969" marT="0" marB="0"/>
                </a:tc>
                <a:tc>
                  <a:txBody>
                    <a:bodyPr/>
                    <a:lstStyle/>
                    <a:p>
                      <a:pPr algn="ctr">
                        <a:lnSpc>
                          <a:spcPct val="107000"/>
                        </a:lnSpc>
                        <a:spcAft>
                          <a:spcPts val="800"/>
                        </a:spcAft>
                      </a:pPr>
                      <a:r>
                        <a:rPr lang="en-US" sz="1100">
                          <a:effectLst/>
                        </a:rPr>
                        <a:t>var</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969" marR="64969" marT="0" marB="0"/>
                </a:tc>
                <a:tc>
                  <a:txBody>
                    <a:bodyPr/>
                    <a:lstStyle/>
                    <a:p>
                      <a:pPr algn="ctr">
                        <a:lnSpc>
                          <a:spcPct val="107000"/>
                        </a:lnSpc>
                        <a:spcAft>
                          <a:spcPts val="800"/>
                        </a:spcAft>
                      </a:pPr>
                      <a:r>
                        <a:rPr lang="en-US" sz="1100">
                          <a:effectLst/>
                        </a:rPr>
                        <a:t>op numer expStmt occ$</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969" marR="64969" marT="0" marB="0"/>
                </a:tc>
                <a:tc>
                  <a:txBody>
                    <a:bodyPr/>
                    <a:lstStyle/>
                    <a:p>
                      <a:pPr algn="ctr">
                        <a:lnSpc>
                          <a:spcPct val="107000"/>
                        </a:lnSpc>
                        <a:spcAft>
                          <a:spcPts val="800"/>
                        </a:spcAft>
                      </a:pPr>
                      <a:r>
                        <a:rPr lang="en-US" sz="1100">
                          <a:effectLst/>
                        </a:rPr>
                        <a:t>Shift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969" marR="64969" marT="0" marB="0"/>
                </a:tc>
                <a:extLst>
                  <a:ext uri="{0D108BD9-81ED-4DB2-BD59-A6C34878D82A}">
                    <a16:rowId xmlns:a16="http://schemas.microsoft.com/office/drawing/2014/main" val="884373987"/>
                  </a:ext>
                </a:extLst>
              </a:tr>
              <a:tr h="177222">
                <a:tc>
                  <a:txBody>
                    <a:bodyPr/>
                    <a:lstStyle/>
                    <a:p>
                      <a:pPr algn="ctr">
                        <a:lnSpc>
                          <a:spcPct val="107000"/>
                        </a:lnSpc>
                        <a:spcAft>
                          <a:spcPts val="800"/>
                        </a:spcAft>
                      </a:pPr>
                      <a:r>
                        <a:rPr lang="en-US" sz="1100">
                          <a:effectLst/>
                        </a:rPr>
                        <a:t>$if (exp) ocb id = var</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969" marR="64969" marT="0" marB="0"/>
                </a:tc>
                <a:tc>
                  <a:txBody>
                    <a:bodyPr/>
                    <a:lstStyle/>
                    <a:p>
                      <a:pPr algn="ctr">
                        <a:lnSpc>
                          <a:spcPct val="107000"/>
                        </a:lnSpc>
                        <a:spcAft>
                          <a:spcPts val="800"/>
                        </a:spcAft>
                      </a:pPr>
                      <a:r>
                        <a:rPr lang="en-US" sz="1100">
                          <a:effectLst/>
                        </a:rPr>
                        <a:t>op</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969" marR="64969" marT="0" marB="0"/>
                </a:tc>
                <a:tc>
                  <a:txBody>
                    <a:bodyPr/>
                    <a:lstStyle/>
                    <a:p>
                      <a:pPr algn="ctr">
                        <a:lnSpc>
                          <a:spcPct val="107000"/>
                        </a:lnSpc>
                        <a:spcAft>
                          <a:spcPts val="800"/>
                        </a:spcAft>
                      </a:pPr>
                      <a:r>
                        <a:rPr lang="en-US" sz="1100">
                          <a:effectLst/>
                        </a:rPr>
                        <a:t>numer expStmt occ$</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969" marR="64969" marT="0" marB="0"/>
                </a:tc>
                <a:tc>
                  <a:txBody>
                    <a:bodyPr/>
                    <a:lstStyle/>
                    <a:p>
                      <a:pPr algn="ctr">
                        <a:lnSpc>
                          <a:spcPct val="107000"/>
                        </a:lnSpc>
                        <a:spcAft>
                          <a:spcPts val="800"/>
                        </a:spcAft>
                      </a:pPr>
                      <a:r>
                        <a:rPr lang="en-US" sz="1100">
                          <a:effectLst/>
                        </a:rPr>
                        <a:t>Shift</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969" marR="64969" marT="0" marB="0"/>
                </a:tc>
                <a:extLst>
                  <a:ext uri="{0D108BD9-81ED-4DB2-BD59-A6C34878D82A}">
                    <a16:rowId xmlns:a16="http://schemas.microsoft.com/office/drawing/2014/main" val="2856403467"/>
                  </a:ext>
                </a:extLst>
              </a:tr>
              <a:tr h="177222">
                <a:tc>
                  <a:txBody>
                    <a:bodyPr/>
                    <a:lstStyle/>
                    <a:p>
                      <a:pPr algn="ctr">
                        <a:lnSpc>
                          <a:spcPct val="107000"/>
                        </a:lnSpc>
                        <a:spcAft>
                          <a:spcPts val="800"/>
                        </a:spcAft>
                      </a:pPr>
                      <a:r>
                        <a:rPr lang="en-US" sz="1100">
                          <a:effectLst/>
                        </a:rPr>
                        <a:t>$if (exp) ocb id = var</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969" marR="64969" marT="0" marB="0"/>
                </a:tc>
                <a:tc>
                  <a:txBody>
                    <a:bodyPr/>
                    <a:lstStyle/>
                    <a:p>
                      <a:pPr algn="ctr">
                        <a:lnSpc>
                          <a:spcPct val="107000"/>
                        </a:lnSpc>
                        <a:spcAft>
                          <a:spcPts val="800"/>
                        </a:spcAft>
                      </a:pPr>
                      <a:r>
                        <a:rPr lang="en-US" sz="1100">
                          <a:effectLst/>
                        </a:rPr>
                        <a:t>op</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969" marR="64969" marT="0" marB="0"/>
                </a:tc>
                <a:tc>
                  <a:txBody>
                    <a:bodyPr/>
                    <a:lstStyle/>
                    <a:p>
                      <a:pPr algn="ctr">
                        <a:lnSpc>
                          <a:spcPct val="107000"/>
                        </a:lnSpc>
                        <a:spcAft>
                          <a:spcPts val="800"/>
                        </a:spcAft>
                      </a:pPr>
                      <a:r>
                        <a:rPr lang="en-US" sz="1100">
                          <a:effectLst/>
                        </a:rPr>
                        <a:t>numer expStmt occ$</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969" marR="64969" marT="0" marB="0"/>
                </a:tc>
                <a:tc>
                  <a:txBody>
                    <a:bodyPr/>
                    <a:lstStyle/>
                    <a:p>
                      <a:pPr algn="ctr">
                        <a:lnSpc>
                          <a:spcPct val="107000"/>
                        </a:lnSpc>
                        <a:spcAft>
                          <a:spcPts val="800"/>
                        </a:spcAft>
                      </a:pPr>
                      <a:r>
                        <a:rPr lang="en-US" sz="1100">
                          <a:effectLst/>
                        </a:rPr>
                        <a:t>Reudce: id-&gt;var</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969" marR="64969" marT="0" marB="0"/>
                </a:tc>
                <a:extLst>
                  <a:ext uri="{0D108BD9-81ED-4DB2-BD59-A6C34878D82A}">
                    <a16:rowId xmlns:a16="http://schemas.microsoft.com/office/drawing/2014/main" val="125362759"/>
                  </a:ext>
                </a:extLst>
              </a:tr>
              <a:tr h="177222">
                <a:tc>
                  <a:txBody>
                    <a:bodyPr/>
                    <a:lstStyle/>
                    <a:p>
                      <a:pPr algn="ctr">
                        <a:lnSpc>
                          <a:spcPct val="107000"/>
                        </a:lnSpc>
                        <a:spcAft>
                          <a:spcPts val="800"/>
                        </a:spcAft>
                      </a:pPr>
                      <a:r>
                        <a:rPr lang="en-US" sz="1100">
                          <a:effectLst/>
                        </a:rPr>
                        <a:t>$if (exp) ocb id = id op</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969" marR="64969" marT="0" marB="0"/>
                </a:tc>
                <a:tc>
                  <a:txBody>
                    <a:bodyPr/>
                    <a:lstStyle/>
                    <a:p>
                      <a:pPr algn="ctr">
                        <a:lnSpc>
                          <a:spcPct val="107000"/>
                        </a:lnSpc>
                        <a:spcAft>
                          <a:spcPts val="800"/>
                        </a:spcAft>
                      </a:pPr>
                      <a:r>
                        <a:rPr lang="en-US" sz="1100">
                          <a:effectLst/>
                        </a:rPr>
                        <a:t>number</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969" marR="64969" marT="0" marB="0"/>
                </a:tc>
                <a:tc>
                  <a:txBody>
                    <a:bodyPr/>
                    <a:lstStyle/>
                    <a:p>
                      <a:pPr algn="ctr">
                        <a:lnSpc>
                          <a:spcPct val="107000"/>
                        </a:lnSpc>
                        <a:spcAft>
                          <a:spcPts val="800"/>
                        </a:spcAft>
                      </a:pPr>
                      <a:r>
                        <a:rPr lang="en-US" sz="1100">
                          <a:effectLst/>
                        </a:rPr>
                        <a:t>expStmt occ$</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969" marR="64969" marT="0" marB="0"/>
                </a:tc>
                <a:tc>
                  <a:txBody>
                    <a:bodyPr/>
                    <a:lstStyle/>
                    <a:p>
                      <a:pPr algn="ctr">
                        <a:lnSpc>
                          <a:spcPct val="107000"/>
                        </a:lnSpc>
                        <a:spcAft>
                          <a:spcPts val="800"/>
                        </a:spcAft>
                      </a:pPr>
                      <a:r>
                        <a:rPr lang="en-US" sz="1100">
                          <a:effectLst/>
                        </a:rPr>
                        <a:t>Shift</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969" marR="64969" marT="0" marB="0"/>
                </a:tc>
                <a:extLst>
                  <a:ext uri="{0D108BD9-81ED-4DB2-BD59-A6C34878D82A}">
                    <a16:rowId xmlns:a16="http://schemas.microsoft.com/office/drawing/2014/main" val="2556226563"/>
                  </a:ext>
                </a:extLst>
              </a:tr>
              <a:tr h="362625">
                <a:tc>
                  <a:txBody>
                    <a:bodyPr/>
                    <a:lstStyle/>
                    <a:p>
                      <a:pPr algn="ctr">
                        <a:lnSpc>
                          <a:spcPct val="107000"/>
                        </a:lnSpc>
                        <a:spcAft>
                          <a:spcPts val="800"/>
                        </a:spcAft>
                      </a:pPr>
                      <a:r>
                        <a:rPr lang="en-US" sz="1100">
                          <a:effectLst/>
                        </a:rPr>
                        <a:t>$if (exp) ocb id = id op number</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969" marR="64969" marT="0" marB="0"/>
                </a:tc>
                <a:tc>
                  <a:txBody>
                    <a:bodyPr/>
                    <a:lstStyle/>
                    <a:p>
                      <a:pPr algn="ctr">
                        <a:lnSpc>
                          <a:spcPct val="107000"/>
                        </a:lnSpc>
                        <a:spcAft>
                          <a:spcPts val="800"/>
                        </a:spcAft>
                      </a:pPr>
                      <a:r>
                        <a:rPr lang="en-US" sz="1100">
                          <a:effectLst/>
                        </a:rPr>
                        <a:t>expStmt</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969" marR="64969" marT="0" marB="0"/>
                </a:tc>
                <a:tc>
                  <a:txBody>
                    <a:bodyPr/>
                    <a:lstStyle/>
                    <a:p>
                      <a:pPr algn="ctr">
                        <a:lnSpc>
                          <a:spcPct val="107000"/>
                        </a:lnSpc>
                        <a:spcAft>
                          <a:spcPts val="800"/>
                        </a:spcAft>
                      </a:pPr>
                      <a:r>
                        <a:rPr lang="en-US" sz="1100">
                          <a:effectLst/>
                        </a:rPr>
                        <a:t>occ$</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969" marR="64969" marT="0" marB="0"/>
                </a:tc>
                <a:tc>
                  <a:txBody>
                    <a:bodyPr/>
                    <a:lstStyle/>
                    <a:p>
                      <a:pPr algn="ctr">
                        <a:lnSpc>
                          <a:spcPct val="107000"/>
                        </a:lnSpc>
                        <a:spcAft>
                          <a:spcPts val="800"/>
                        </a:spcAft>
                      </a:pPr>
                      <a:r>
                        <a:rPr lang="en-US" sz="1100">
                          <a:effectLst/>
                        </a:rPr>
                        <a:t>Shift</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969" marR="64969" marT="0" marB="0"/>
                </a:tc>
                <a:extLst>
                  <a:ext uri="{0D108BD9-81ED-4DB2-BD59-A6C34878D82A}">
                    <a16:rowId xmlns:a16="http://schemas.microsoft.com/office/drawing/2014/main" val="3227764731"/>
                  </a:ext>
                </a:extLst>
              </a:tr>
              <a:tr h="362625">
                <a:tc>
                  <a:txBody>
                    <a:bodyPr/>
                    <a:lstStyle/>
                    <a:p>
                      <a:pPr algn="ctr">
                        <a:lnSpc>
                          <a:spcPct val="107000"/>
                        </a:lnSpc>
                        <a:spcAft>
                          <a:spcPts val="800"/>
                        </a:spcAft>
                      </a:pPr>
                      <a:r>
                        <a:rPr lang="en-US" sz="1100">
                          <a:effectLst/>
                        </a:rPr>
                        <a:t>$if (exp) ocb id = id op number</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969" marR="64969" marT="0" marB="0"/>
                </a:tc>
                <a:tc>
                  <a:txBody>
                    <a:bodyPr/>
                    <a:lstStyle/>
                    <a:p>
                      <a:pPr algn="ctr">
                        <a:lnSpc>
                          <a:spcPct val="107000"/>
                        </a:lnSpc>
                        <a:spcAft>
                          <a:spcPts val="800"/>
                        </a:spcAft>
                      </a:pPr>
                      <a:r>
                        <a:rPr lang="en-US" sz="1100">
                          <a:effectLst/>
                        </a:rPr>
                        <a:t>expStmt</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969" marR="64969" marT="0" marB="0"/>
                </a:tc>
                <a:tc>
                  <a:txBody>
                    <a:bodyPr/>
                    <a:lstStyle/>
                    <a:p>
                      <a:pPr algn="ctr">
                        <a:lnSpc>
                          <a:spcPct val="107000"/>
                        </a:lnSpc>
                        <a:spcAft>
                          <a:spcPts val="800"/>
                        </a:spcAft>
                      </a:pPr>
                      <a:r>
                        <a:rPr lang="en-US" sz="1100">
                          <a:effectLst/>
                        </a:rPr>
                        <a:t>occ$</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969" marR="64969" marT="0" marB="0"/>
                </a:tc>
                <a:tc>
                  <a:txBody>
                    <a:bodyPr/>
                    <a:lstStyle/>
                    <a:p>
                      <a:pPr algn="ctr">
                        <a:lnSpc>
                          <a:spcPct val="107000"/>
                        </a:lnSpc>
                        <a:spcAft>
                          <a:spcPts val="800"/>
                        </a:spcAft>
                      </a:pPr>
                      <a:r>
                        <a:rPr lang="en-US" sz="1100">
                          <a:effectLst/>
                        </a:rPr>
                        <a:t>Reduce: num-&gt;number</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969" marR="64969" marT="0" marB="0"/>
                </a:tc>
                <a:extLst>
                  <a:ext uri="{0D108BD9-81ED-4DB2-BD59-A6C34878D82A}">
                    <a16:rowId xmlns:a16="http://schemas.microsoft.com/office/drawing/2014/main" val="861580694"/>
                  </a:ext>
                </a:extLst>
              </a:tr>
              <a:tr h="362625">
                <a:tc>
                  <a:txBody>
                    <a:bodyPr/>
                    <a:lstStyle/>
                    <a:p>
                      <a:pPr algn="ctr">
                        <a:lnSpc>
                          <a:spcPct val="107000"/>
                        </a:lnSpc>
                        <a:spcAft>
                          <a:spcPts val="800"/>
                        </a:spcAft>
                      </a:pPr>
                      <a:r>
                        <a:rPr lang="en-US" sz="1100">
                          <a:effectLst/>
                        </a:rPr>
                        <a:t>$if (exp) ocb id = id op num expStmt</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969" marR="64969" marT="0" marB="0"/>
                </a:tc>
                <a:tc>
                  <a:txBody>
                    <a:bodyPr/>
                    <a:lstStyle/>
                    <a:p>
                      <a:pPr algn="ctr">
                        <a:lnSpc>
                          <a:spcPct val="107000"/>
                        </a:lnSpc>
                        <a:spcAft>
                          <a:spcPts val="800"/>
                        </a:spcAft>
                      </a:pPr>
                      <a:r>
                        <a:rPr lang="en-US" sz="1100">
                          <a:effectLst/>
                        </a:rPr>
                        <a:t>occ</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969" marR="64969" marT="0" marB="0"/>
                </a:tc>
                <a:tc>
                  <a:txBody>
                    <a:bodyPr/>
                    <a:lstStyle/>
                    <a:p>
                      <a:pPr algn="ctr">
                        <a:lnSpc>
                          <a:spcPct val="107000"/>
                        </a:lnSpc>
                        <a:spcAft>
                          <a:spcPts val="800"/>
                        </a:spcAft>
                      </a:pPr>
                      <a:r>
                        <a:rPr lang="en-US" sz="1100">
                          <a:effectLst/>
                        </a:rPr>
                        <a:t>$</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969" marR="64969" marT="0" marB="0"/>
                </a:tc>
                <a:tc>
                  <a:txBody>
                    <a:bodyPr/>
                    <a:lstStyle/>
                    <a:p>
                      <a:pPr algn="ctr">
                        <a:lnSpc>
                          <a:spcPct val="107000"/>
                        </a:lnSpc>
                        <a:spcAft>
                          <a:spcPts val="800"/>
                        </a:spcAft>
                      </a:pPr>
                      <a:r>
                        <a:rPr lang="en-US" sz="1100">
                          <a:effectLst/>
                        </a:rPr>
                        <a:t>Shift</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969" marR="64969" marT="0" marB="0"/>
                </a:tc>
                <a:extLst>
                  <a:ext uri="{0D108BD9-81ED-4DB2-BD59-A6C34878D82A}">
                    <a16:rowId xmlns:a16="http://schemas.microsoft.com/office/drawing/2014/main" val="2491541003"/>
                  </a:ext>
                </a:extLst>
              </a:tr>
              <a:tr h="362625">
                <a:tc>
                  <a:txBody>
                    <a:bodyPr/>
                    <a:lstStyle/>
                    <a:p>
                      <a:pPr algn="ctr">
                        <a:lnSpc>
                          <a:spcPct val="107000"/>
                        </a:lnSpc>
                        <a:spcAft>
                          <a:spcPts val="800"/>
                        </a:spcAft>
                      </a:pPr>
                      <a:r>
                        <a:rPr lang="en-US" sz="1100">
                          <a:effectLst/>
                        </a:rPr>
                        <a:t>$if (exp) ocb id = id op num expStmt</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969" marR="64969" marT="0" marB="0"/>
                </a:tc>
                <a:tc>
                  <a:txBody>
                    <a:bodyPr/>
                    <a:lstStyle/>
                    <a:p>
                      <a:pPr algn="ctr">
                        <a:lnSpc>
                          <a:spcPct val="107000"/>
                        </a:lnSpc>
                        <a:spcAft>
                          <a:spcPts val="800"/>
                        </a:spcAft>
                      </a:pPr>
                      <a:r>
                        <a:rPr lang="en-US" sz="1100">
                          <a:effectLst/>
                        </a:rPr>
                        <a:t>occ</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969" marR="64969" marT="0" marB="0"/>
                </a:tc>
                <a:tc>
                  <a:txBody>
                    <a:bodyPr/>
                    <a:lstStyle/>
                    <a:p>
                      <a:pPr algn="ctr">
                        <a:lnSpc>
                          <a:spcPct val="107000"/>
                        </a:lnSpc>
                        <a:spcAft>
                          <a:spcPts val="800"/>
                        </a:spcAft>
                      </a:pPr>
                      <a:r>
                        <a:rPr lang="en-US" sz="1100">
                          <a:effectLst/>
                        </a:rPr>
                        <a:t>$</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969" marR="64969" marT="0" marB="0"/>
                </a:tc>
                <a:tc>
                  <a:txBody>
                    <a:bodyPr/>
                    <a:lstStyle/>
                    <a:p>
                      <a:pPr algn="ctr">
                        <a:lnSpc>
                          <a:spcPct val="107000"/>
                        </a:lnSpc>
                        <a:spcAft>
                          <a:spcPts val="800"/>
                        </a:spcAft>
                      </a:pPr>
                      <a:r>
                        <a:rPr lang="en-US" sz="1100">
                          <a:effectLst/>
                        </a:rPr>
                        <a:t>Reduce:</a:t>
                      </a:r>
                      <a:r>
                        <a:rPr lang="en-US" sz="1000">
                          <a:effectLst/>
                        </a:rPr>
                        <a:t> </a:t>
                      </a:r>
                      <a:r>
                        <a:rPr lang="en-US" sz="1100">
                          <a:effectLst/>
                        </a:rPr>
                        <a:t>expStmt -&gt; id op num expStmt</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969" marR="64969" marT="0" marB="0"/>
                </a:tc>
                <a:extLst>
                  <a:ext uri="{0D108BD9-81ED-4DB2-BD59-A6C34878D82A}">
                    <a16:rowId xmlns:a16="http://schemas.microsoft.com/office/drawing/2014/main" val="3123708014"/>
                  </a:ext>
                </a:extLst>
              </a:tr>
              <a:tr h="362625">
                <a:tc>
                  <a:txBody>
                    <a:bodyPr/>
                    <a:lstStyle/>
                    <a:p>
                      <a:pPr algn="ctr">
                        <a:lnSpc>
                          <a:spcPct val="107000"/>
                        </a:lnSpc>
                        <a:spcAft>
                          <a:spcPts val="800"/>
                        </a:spcAft>
                      </a:pPr>
                      <a:r>
                        <a:rPr lang="en-US" sz="1100">
                          <a:effectLst/>
                        </a:rPr>
                        <a:t>$if (exp) ocb id = expStmt</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969" marR="64969" marT="0" marB="0"/>
                </a:tc>
                <a:tc>
                  <a:txBody>
                    <a:bodyPr/>
                    <a:lstStyle/>
                    <a:p>
                      <a:pPr algn="ctr">
                        <a:lnSpc>
                          <a:spcPct val="107000"/>
                        </a:lnSpc>
                        <a:spcAft>
                          <a:spcPts val="800"/>
                        </a:spcAft>
                      </a:pPr>
                      <a:r>
                        <a:rPr lang="en-US" sz="1100">
                          <a:effectLst/>
                        </a:rPr>
                        <a:t>occ</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969" marR="64969" marT="0" marB="0"/>
                </a:tc>
                <a:tc>
                  <a:txBody>
                    <a:bodyPr/>
                    <a:lstStyle/>
                    <a:p>
                      <a:pPr algn="ctr">
                        <a:lnSpc>
                          <a:spcPct val="107000"/>
                        </a:lnSpc>
                        <a:spcAft>
                          <a:spcPts val="800"/>
                        </a:spcAft>
                      </a:pPr>
                      <a:r>
                        <a:rPr lang="en-US" sz="1100">
                          <a:effectLst/>
                        </a:rPr>
                        <a:t>$</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969" marR="64969" marT="0" marB="0"/>
                </a:tc>
                <a:tc>
                  <a:txBody>
                    <a:bodyPr/>
                    <a:lstStyle/>
                    <a:p>
                      <a:pPr algn="ctr">
                        <a:lnSpc>
                          <a:spcPct val="107000"/>
                        </a:lnSpc>
                        <a:spcAft>
                          <a:spcPts val="800"/>
                        </a:spcAft>
                      </a:pPr>
                      <a:r>
                        <a:rPr lang="en-US" sz="1100">
                          <a:effectLst/>
                        </a:rPr>
                        <a:t>Reduce: assign-&gt; id = expStmt</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969" marR="64969" marT="0" marB="0"/>
                </a:tc>
                <a:extLst>
                  <a:ext uri="{0D108BD9-81ED-4DB2-BD59-A6C34878D82A}">
                    <a16:rowId xmlns:a16="http://schemas.microsoft.com/office/drawing/2014/main" val="2349210959"/>
                  </a:ext>
                </a:extLst>
              </a:tr>
              <a:tr h="177222">
                <a:tc>
                  <a:txBody>
                    <a:bodyPr/>
                    <a:lstStyle/>
                    <a:p>
                      <a:pPr algn="ctr">
                        <a:lnSpc>
                          <a:spcPct val="107000"/>
                        </a:lnSpc>
                        <a:spcAft>
                          <a:spcPts val="800"/>
                        </a:spcAft>
                      </a:pPr>
                      <a:r>
                        <a:rPr lang="en-US" sz="1100">
                          <a:effectLst/>
                        </a:rPr>
                        <a:t>$if (exp) ocb assign occ</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969" marR="64969" marT="0" marB="0"/>
                </a:tc>
                <a:tc>
                  <a:txBody>
                    <a:bodyPr/>
                    <a:lstStyle/>
                    <a:p>
                      <a:pPr algn="ctr">
                        <a:lnSpc>
                          <a:spcPct val="107000"/>
                        </a:lnSpc>
                        <a:spcAft>
                          <a:spcPts val="800"/>
                        </a:spcAft>
                      </a:pPr>
                      <a:r>
                        <a:rPr lang="en-US" sz="1100">
                          <a:effectLst/>
                        </a:rPr>
                        <a:t>$</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969" marR="64969" marT="0" marB="0"/>
                </a:tc>
                <a:tc>
                  <a:txBody>
                    <a:bodyPr/>
                    <a:lstStyle/>
                    <a:p>
                      <a:pPr algn="ctr">
                        <a:lnSpc>
                          <a:spcPct val="107000"/>
                        </a:lnSpc>
                        <a:spcAft>
                          <a:spcPts val="800"/>
                        </a:spcAft>
                      </a:pPr>
                      <a:r>
                        <a:rPr lang="en-US" sz="1100">
                          <a:effectLst/>
                        </a:rPr>
                        <a: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969" marR="64969" marT="0" marB="0"/>
                </a:tc>
                <a:tc>
                  <a:txBody>
                    <a:bodyPr/>
                    <a:lstStyle/>
                    <a:p>
                      <a:pPr algn="ctr">
                        <a:lnSpc>
                          <a:spcPct val="107000"/>
                        </a:lnSpc>
                        <a:spcAft>
                          <a:spcPts val="800"/>
                        </a:spcAft>
                      </a:pPr>
                      <a:r>
                        <a:rPr lang="en-US" sz="1100">
                          <a:effectLst/>
                        </a:rPr>
                        <a:t>Shift</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969" marR="64969" marT="0" marB="0"/>
                </a:tc>
                <a:extLst>
                  <a:ext uri="{0D108BD9-81ED-4DB2-BD59-A6C34878D82A}">
                    <a16:rowId xmlns:a16="http://schemas.microsoft.com/office/drawing/2014/main" val="3340130080"/>
                  </a:ext>
                </a:extLst>
              </a:tr>
              <a:tr h="362625">
                <a:tc>
                  <a:txBody>
                    <a:bodyPr/>
                    <a:lstStyle/>
                    <a:p>
                      <a:pPr algn="ctr">
                        <a:lnSpc>
                          <a:spcPct val="107000"/>
                        </a:lnSpc>
                        <a:spcAft>
                          <a:spcPts val="800"/>
                        </a:spcAft>
                      </a:pPr>
                      <a:r>
                        <a:rPr lang="en-US" sz="1100">
                          <a:effectLst/>
                        </a:rPr>
                        <a:t>$if (exp) ocb assign occ</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969" marR="64969" marT="0" marB="0"/>
                </a:tc>
                <a:tc>
                  <a:txBody>
                    <a:bodyPr/>
                    <a:lstStyle/>
                    <a:p>
                      <a:pPr algn="ctr">
                        <a:lnSpc>
                          <a:spcPct val="107000"/>
                        </a:lnSpc>
                        <a:spcAft>
                          <a:spcPts val="800"/>
                        </a:spcAft>
                      </a:pPr>
                      <a:r>
                        <a:rPr lang="en-US" sz="1100">
                          <a:effectLst/>
                        </a:rPr>
                        <a:t>$</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969" marR="64969" marT="0" marB="0"/>
                </a:tc>
                <a:tc>
                  <a:txBody>
                    <a:bodyPr/>
                    <a:lstStyle/>
                    <a:p>
                      <a:pPr algn="ctr">
                        <a:lnSpc>
                          <a:spcPct val="107000"/>
                        </a:lnSpc>
                        <a:spcAft>
                          <a:spcPts val="800"/>
                        </a:spcAft>
                      </a:pPr>
                      <a:r>
                        <a:rPr lang="en-US" sz="1100">
                          <a:effectLst/>
                        </a:rPr>
                        <a: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969" marR="64969" marT="0" marB="0"/>
                </a:tc>
                <a:tc>
                  <a:txBody>
                    <a:bodyPr/>
                    <a:lstStyle/>
                    <a:p>
                      <a:pPr algn="ctr">
                        <a:lnSpc>
                          <a:spcPct val="107000"/>
                        </a:lnSpc>
                        <a:spcAft>
                          <a:spcPts val="800"/>
                        </a:spcAft>
                      </a:pPr>
                      <a:r>
                        <a:rPr lang="en-US" sz="1100">
                          <a:effectLst/>
                        </a:rPr>
                        <a:t>Reduce:</a:t>
                      </a:r>
                      <a:r>
                        <a:rPr lang="en-US" sz="1000">
                          <a:effectLst/>
                        </a:rPr>
                        <a:t> </a:t>
                      </a:r>
                      <a:r>
                        <a:rPr lang="en-US" sz="1100">
                          <a:effectLst/>
                        </a:rPr>
                        <a:t>ifStmt -&gt; if (exp) ocb assign occ</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969" marR="64969" marT="0" marB="0"/>
                </a:tc>
                <a:extLst>
                  <a:ext uri="{0D108BD9-81ED-4DB2-BD59-A6C34878D82A}">
                    <a16:rowId xmlns:a16="http://schemas.microsoft.com/office/drawing/2014/main" val="1727583018"/>
                  </a:ext>
                </a:extLst>
              </a:tr>
              <a:tr h="177222">
                <a:tc>
                  <a:txBody>
                    <a:bodyPr/>
                    <a:lstStyle/>
                    <a:p>
                      <a:pPr algn="ctr">
                        <a:lnSpc>
                          <a:spcPct val="107000"/>
                        </a:lnSpc>
                        <a:spcAft>
                          <a:spcPts val="800"/>
                        </a:spcAft>
                      </a:pPr>
                      <a:r>
                        <a:rPr lang="en-US" sz="1100">
                          <a:effectLst/>
                        </a:rPr>
                        <a:t>$ifStmt</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969" marR="64969" marT="0" marB="0"/>
                </a:tc>
                <a:tc>
                  <a:txBody>
                    <a:bodyPr/>
                    <a:lstStyle/>
                    <a:p>
                      <a:pPr algn="ctr">
                        <a:lnSpc>
                          <a:spcPct val="107000"/>
                        </a:lnSpc>
                        <a:spcAft>
                          <a:spcPts val="800"/>
                        </a:spcAft>
                      </a:pPr>
                      <a:r>
                        <a:rPr lang="en-US" sz="1100">
                          <a:effectLst/>
                        </a:rPr>
                        <a:t>$</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969" marR="64969" marT="0" marB="0"/>
                </a:tc>
                <a:tc>
                  <a:txBody>
                    <a:bodyPr/>
                    <a:lstStyle/>
                    <a:p>
                      <a:pPr algn="ctr">
                        <a:lnSpc>
                          <a:spcPct val="107000"/>
                        </a:lnSpc>
                        <a:spcAft>
                          <a:spcPts val="800"/>
                        </a:spcAft>
                      </a:pPr>
                      <a:r>
                        <a:rPr lang="en-US" sz="1100">
                          <a:effectLst/>
                        </a:rPr>
                        <a: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969" marR="64969" marT="0" marB="0"/>
                </a:tc>
                <a:tc>
                  <a:txBody>
                    <a:bodyPr/>
                    <a:lstStyle/>
                    <a:p>
                      <a:pPr algn="ctr">
                        <a:lnSpc>
                          <a:spcPct val="107000"/>
                        </a:lnSpc>
                        <a:spcAft>
                          <a:spcPts val="800"/>
                        </a:spcAft>
                      </a:pPr>
                      <a:r>
                        <a:rPr lang="en-US" sz="1100">
                          <a:effectLst/>
                        </a:rPr>
                        <a:t>Reduce: stmt-&gt;ifStmt</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969" marR="64969" marT="0" marB="0"/>
                </a:tc>
                <a:extLst>
                  <a:ext uri="{0D108BD9-81ED-4DB2-BD59-A6C34878D82A}">
                    <a16:rowId xmlns:a16="http://schemas.microsoft.com/office/drawing/2014/main" val="1835308197"/>
                  </a:ext>
                </a:extLst>
              </a:tr>
              <a:tr h="177222">
                <a:tc>
                  <a:txBody>
                    <a:bodyPr/>
                    <a:lstStyle/>
                    <a:p>
                      <a:pPr algn="ctr">
                        <a:lnSpc>
                          <a:spcPct val="107000"/>
                        </a:lnSpc>
                        <a:spcAft>
                          <a:spcPts val="800"/>
                        </a:spcAft>
                      </a:pPr>
                      <a:r>
                        <a:rPr lang="en-US" sz="1100">
                          <a:effectLst/>
                        </a:rPr>
                        <a:t>$stmt</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969" marR="64969" marT="0" marB="0"/>
                </a:tc>
                <a:tc>
                  <a:txBody>
                    <a:bodyPr/>
                    <a:lstStyle/>
                    <a:p>
                      <a:pPr algn="ctr">
                        <a:lnSpc>
                          <a:spcPct val="107000"/>
                        </a:lnSpc>
                        <a:spcAft>
                          <a:spcPts val="800"/>
                        </a:spcAft>
                      </a:pPr>
                      <a:r>
                        <a:rPr lang="en-US" sz="1100">
                          <a:effectLst/>
                        </a:rPr>
                        <a:t>$</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969" marR="64969" marT="0" marB="0"/>
                </a:tc>
                <a:tc>
                  <a:txBody>
                    <a:bodyPr/>
                    <a:lstStyle/>
                    <a:p>
                      <a:pPr algn="ctr">
                        <a:lnSpc>
                          <a:spcPct val="107000"/>
                        </a:lnSpc>
                        <a:spcAft>
                          <a:spcPts val="800"/>
                        </a:spcAft>
                      </a:pPr>
                      <a:r>
                        <a:rPr lang="en-US" sz="1100">
                          <a:effectLst/>
                        </a:rPr>
                        <a: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969" marR="64969" marT="0" marB="0"/>
                </a:tc>
                <a:tc>
                  <a:txBody>
                    <a:bodyPr/>
                    <a:lstStyle/>
                    <a:p>
                      <a:pPr algn="ctr">
                        <a:lnSpc>
                          <a:spcPct val="107000"/>
                        </a:lnSpc>
                        <a:spcAft>
                          <a:spcPts val="800"/>
                        </a:spcAft>
                      </a:pPr>
                      <a:r>
                        <a:rPr lang="en-US" sz="1100">
                          <a:effectLst/>
                        </a:rPr>
                        <a:t>Accept</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969" marR="64969" marT="0" marB="0"/>
                </a:tc>
                <a:extLst>
                  <a:ext uri="{0D108BD9-81ED-4DB2-BD59-A6C34878D82A}">
                    <a16:rowId xmlns:a16="http://schemas.microsoft.com/office/drawing/2014/main" val="1301661691"/>
                  </a:ext>
                </a:extLst>
              </a:tr>
            </a:tbl>
          </a:graphicData>
        </a:graphic>
      </p:graphicFrame>
    </p:spTree>
    <p:extLst>
      <p:ext uri="{BB962C8B-B14F-4D97-AF65-F5344CB8AC3E}">
        <p14:creationId xmlns:p14="http://schemas.microsoft.com/office/powerpoint/2010/main" val="3817350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52"/>
          <p:cNvSpPr txBox="1">
            <a:spLocks noGrp="1"/>
          </p:cNvSpPr>
          <p:nvPr>
            <p:ph type="title"/>
          </p:nvPr>
        </p:nvSpPr>
        <p:spPr>
          <a:xfrm>
            <a:off x="357794" y="33450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How to build a parser</a:t>
            </a:r>
            <a:endParaRPr/>
          </a:p>
        </p:txBody>
      </p:sp>
      <p:grpSp>
        <p:nvGrpSpPr>
          <p:cNvPr id="1146" name="Google Shape;1146;p52"/>
          <p:cNvGrpSpPr/>
          <p:nvPr/>
        </p:nvGrpSpPr>
        <p:grpSpPr>
          <a:xfrm>
            <a:off x="304731" y="2439563"/>
            <a:ext cx="1970261" cy="620400"/>
            <a:chOff x="716850" y="1864738"/>
            <a:chExt cx="1700700" cy="620400"/>
          </a:xfrm>
        </p:grpSpPr>
        <p:sp>
          <p:nvSpPr>
            <p:cNvPr id="1147" name="Google Shape;1147;p52"/>
            <p:cNvSpPr/>
            <p:nvPr/>
          </p:nvSpPr>
          <p:spPr>
            <a:xfrm>
              <a:off x="716850" y="1864738"/>
              <a:ext cx="1700700" cy="620400"/>
            </a:xfrm>
            <a:prstGeom prst="roundRect">
              <a:avLst>
                <a:gd name="adj" fmla="val 50000"/>
              </a:avLst>
            </a:prstGeom>
            <a:solidFill>
              <a:schemeClr val="accent1"/>
            </a:solidFill>
            <a:ln w="228600" cap="flat" cmpd="sng">
              <a:solidFill>
                <a:schemeClr val="accent4"/>
              </a:solidFill>
              <a:prstDash val="solid"/>
              <a:round/>
              <a:headEnd type="none" w="sm" len="sm"/>
              <a:tailEnd type="none" w="sm" len="sm"/>
            </a:ln>
            <a:effectLst>
              <a:outerShdw dist="76200" dir="3420000" algn="bl" rotWithShape="0">
                <a:schemeClr val="lt1">
                  <a:alpha val="26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dk1"/>
                </a:solidFill>
                <a:latin typeface="Fredoka One"/>
                <a:ea typeface="Fredoka One"/>
                <a:cs typeface="Fredoka One"/>
                <a:sym typeface="Fredoka One"/>
              </a:endParaRPr>
            </a:p>
          </p:txBody>
        </p:sp>
        <p:sp>
          <p:nvSpPr>
            <p:cNvPr id="1148" name="Google Shape;1148;p52"/>
            <p:cNvSpPr/>
            <p:nvPr/>
          </p:nvSpPr>
          <p:spPr>
            <a:xfrm>
              <a:off x="716850" y="1864738"/>
              <a:ext cx="1700700" cy="620400"/>
            </a:xfrm>
            <a:prstGeom prst="roundRect">
              <a:avLst>
                <a:gd name="adj" fmla="val 50000"/>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a:solidFill>
                    <a:schemeClr val="dk1"/>
                  </a:solidFill>
                  <a:latin typeface="Fredoka One"/>
                  <a:ea typeface="Fredoka One"/>
                  <a:cs typeface="Fredoka One"/>
                  <a:sym typeface="Fredoka One"/>
                </a:rPr>
                <a:t>Parser</a:t>
              </a:r>
              <a:endParaRPr sz="2000">
                <a:solidFill>
                  <a:schemeClr val="dk1"/>
                </a:solidFill>
                <a:latin typeface="Fredoka One"/>
                <a:ea typeface="Fredoka One"/>
                <a:cs typeface="Fredoka One"/>
                <a:sym typeface="Fredoka One"/>
              </a:endParaRPr>
            </a:p>
          </p:txBody>
        </p:sp>
      </p:grpSp>
      <p:grpSp>
        <p:nvGrpSpPr>
          <p:cNvPr id="1149" name="Google Shape;1149;p52"/>
          <p:cNvGrpSpPr/>
          <p:nvPr/>
        </p:nvGrpSpPr>
        <p:grpSpPr>
          <a:xfrm>
            <a:off x="3109137" y="1590288"/>
            <a:ext cx="1970261" cy="576000"/>
            <a:chOff x="716850" y="1864738"/>
            <a:chExt cx="1700700" cy="620400"/>
          </a:xfrm>
        </p:grpSpPr>
        <p:sp>
          <p:nvSpPr>
            <p:cNvPr id="1150" name="Google Shape;1150;p52"/>
            <p:cNvSpPr/>
            <p:nvPr/>
          </p:nvSpPr>
          <p:spPr>
            <a:xfrm>
              <a:off x="716850" y="1864738"/>
              <a:ext cx="1700700" cy="620400"/>
            </a:xfrm>
            <a:prstGeom prst="roundRect">
              <a:avLst>
                <a:gd name="adj" fmla="val 50000"/>
              </a:avLst>
            </a:prstGeom>
            <a:solidFill>
              <a:schemeClr val="accent1"/>
            </a:solidFill>
            <a:ln w="228600" cap="flat" cmpd="sng">
              <a:solidFill>
                <a:schemeClr val="accent4"/>
              </a:solidFill>
              <a:prstDash val="solid"/>
              <a:round/>
              <a:headEnd type="none" w="sm" len="sm"/>
              <a:tailEnd type="none" w="sm" len="sm"/>
            </a:ln>
            <a:effectLst>
              <a:outerShdw dist="76200" dir="3420000" algn="bl" rotWithShape="0">
                <a:schemeClr val="lt1">
                  <a:alpha val="26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dk1"/>
                </a:solidFill>
                <a:latin typeface="Fredoka One"/>
                <a:ea typeface="Fredoka One"/>
                <a:cs typeface="Fredoka One"/>
                <a:sym typeface="Fredoka One"/>
              </a:endParaRPr>
            </a:p>
          </p:txBody>
        </p:sp>
        <p:sp>
          <p:nvSpPr>
            <p:cNvPr id="1151" name="Google Shape;1151;p52"/>
            <p:cNvSpPr/>
            <p:nvPr/>
          </p:nvSpPr>
          <p:spPr>
            <a:xfrm>
              <a:off x="716850" y="1864738"/>
              <a:ext cx="1700700" cy="620400"/>
            </a:xfrm>
            <a:prstGeom prst="roundRect">
              <a:avLst>
                <a:gd name="adj" fmla="val 5000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a:solidFill>
                    <a:schemeClr val="dk1"/>
                  </a:solidFill>
                  <a:latin typeface="Fredoka One"/>
                  <a:ea typeface="Fredoka One"/>
                  <a:cs typeface="Fredoka One"/>
                  <a:sym typeface="Fredoka One"/>
                </a:rPr>
                <a:t>Input</a:t>
              </a:r>
              <a:endParaRPr sz="2000">
                <a:solidFill>
                  <a:schemeClr val="dk1"/>
                </a:solidFill>
                <a:latin typeface="Fredoka One"/>
                <a:ea typeface="Fredoka One"/>
                <a:cs typeface="Fredoka One"/>
                <a:sym typeface="Fredoka One"/>
              </a:endParaRPr>
            </a:p>
          </p:txBody>
        </p:sp>
      </p:grpSp>
      <p:grpSp>
        <p:nvGrpSpPr>
          <p:cNvPr id="1152" name="Google Shape;1152;p52"/>
          <p:cNvGrpSpPr/>
          <p:nvPr/>
        </p:nvGrpSpPr>
        <p:grpSpPr>
          <a:xfrm>
            <a:off x="3109137" y="3394688"/>
            <a:ext cx="1970261" cy="620400"/>
            <a:chOff x="716850" y="1864738"/>
            <a:chExt cx="1700700" cy="620400"/>
          </a:xfrm>
        </p:grpSpPr>
        <p:sp>
          <p:nvSpPr>
            <p:cNvPr id="1153" name="Google Shape;1153;p52"/>
            <p:cNvSpPr/>
            <p:nvPr/>
          </p:nvSpPr>
          <p:spPr>
            <a:xfrm>
              <a:off x="716850" y="1864738"/>
              <a:ext cx="1700700" cy="620400"/>
            </a:xfrm>
            <a:prstGeom prst="roundRect">
              <a:avLst>
                <a:gd name="adj" fmla="val 50000"/>
              </a:avLst>
            </a:prstGeom>
            <a:solidFill>
              <a:schemeClr val="accent1"/>
            </a:solidFill>
            <a:ln w="228600" cap="flat" cmpd="sng">
              <a:solidFill>
                <a:schemeClr val="accent4"/>
              </a:solidFill>
              <a:prstDash val="solid"/>
              <a:round/>
              <a:headEnd type="none" w="sm" len="sm"/>
              <a:tailEnd type="none" w="sm" len="sm"/>
            </a:ln>
            <a:effectLst>
              <a:outerShdw dist="76200" dir="3420000" algn="bl" rotWithShape="0">
                <a:schemeClr val="lt1">
                  <a:alpha val="26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dk1"/>
                </a:solidFill>
                <a:latin typeface="Fredoka One"/>
                <a:ea typeface="Fredoka One"/>
                <a:cs typeface="Fredoka One"/>
                <a:sym typeface="Fredoka One"/>
              </a:endParaRPr>
            </a:p>
          </p:txBody>
        </p:sp>
        <p:sp>
          <p:nvSpPr>
            <p:cNvPr id="1154" name="Google Shape;1154;p52"/>
            <p:cNvSpPr/>
            <p:nvPr/>
          </p:nvSpPr>
          <p:spPr>
            <a:xfrm>
              <a:off x="716850" y="1864738"/>
              <a:ext cx="1700700" cy="576000"/>
            </a:xfrm>
            <a:prstGeom prst="roundRect">
              <a:avLst>
                <a:gd name="adj" fmla="val 5000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a:solidFill>
                    <a:schemeClr val="dk1"/>
                  </a:solidFill>
                  <a:latin typeface="Fredoka One"/>
                  <a:ea typeface="Fredoka One"/>
                  <a:cs typeface="Fredoka One"/>
                  <a:sym typeface="Fredoka One"/>
                </a:rPr>
                <a:t>Output</a:t>
              </a:r>
              <a:endParaRPr sz="2000">
                <a:solidFill>
                  <a:schemeClr val="dk1"/>
                </a:solidFill>
                <a:latin typeface="Fredoka One"/>
                <a:ea typeface="Fredoka One"/>
                <a:cs typeface="Fredoka One"/>
                <a:sym typeface="Fredoka One"/>
              </a:endParaRPr>
            </a:p>
          </p:txBody>
        </p:sp>
      </p:grpSp>
      <p:cxnSp>
        <p:nvCxnSpPr>
          <p:cNvPr id="1155" name="Google Shape;1155;p52"/>
          <p:cNvCxnSpPr>
            <a:stCxn id="1148" idx="3"/>
            <a:endCxn id="1151" idx="1"/>
          </p:cNvCxnSpPr>
          <p:nvPr/>
        </p:nvCxnSpPr>
        <p:spPr>
          <a:xfrm flipV="1">
            <a:off x="2274992" y="1878288"/>
            <a:ext cx="834145" cy="871475"/>
          </a:xfrm>
          <a:prstGeom prst="bentConnector3">
            <a:avLst>
              <a:gd name="adj1" fmla="val 50000"/>
            </a:avLst>
          </a:prstGeom>
          <a:noFill/>
          <a:ln w="28575" cap="flat" cmpd="sng">
            <a:solidFill>
              <a:schemeClr val="lt1"/>
            </a:solidFill>
            <a:prstDash val="solid"/>
            <a:round/>
            <a:headEnd type="none" w="med" len="med"/>
            <a:tailEnd type="none" w="med" len="med"/>
          </a:ln>
        </p:spPr>
      </p:cxnSp>
      <p:cxnSp>
        <p:nvCxnSpPr>
          <p:cNvPr id="1156" name="Google Shape;1156;p52"/>
          <p:cNvCxnSpPr>
            <a:stCxn id="1148" idx="3"/>
            <a:endCxn id="1154" idx="1"/>
          </p:cNvCxnSpPr>
          <p:nvPr/>
        </p:nvCxnSpPr>
        <p:spPr>
          <a:xfrm>
            <a:off x="2274992" y="2749763"/>
            <a:ext cx="834145" cy="932925"/>
          </a:xfrm>
          <a:prstGeom prst="bentConnector3">
            <a:avLst>
              <a:gd name="adj1" fmla="val 50000"/>
            </a:avLst>
          </a:prstGeom>
          <a:noFill/>
          <a:ln w="28575" cap="flat" cmpd="sng">
            <a:solidFill>
              <a:schemeClr val="lt1"/>
            </a:solidFill>
            <a:prstDash val="solid"/>
            <a:round/>
            <a:headEnd type="none" w="med" len="med"/>
            <a:tailEnd type="none" w="med" len="med"/>
          </a:ln>
        </p:spPr>
      </p:cxnSp>
      <p:grpSp>
        <p:nvGrpSpPr>
          <p:cNvPr id="1157" name="Google Shape;1157;p52"/>
          <p:cNvGrpSpPr/>
          <p:nvPr/>
        </p:nvGrpSpPr>
        <p:grpSpPr>
          <a:xfrm>
            <a:off x="6157269" y="1262575"/>
            <a:ext cx="2880000" cy="576000"/>
            <a:chOff x="716850" y="1864738"/>
            <a:chExt cx="1715408" cy="620400"/>
          </a:xfrm>
        </p:grpSpPr>
        <p:sp>
          <p:nvSpPr>
            <p:cNvPr id="1158" name="Google Shape;1158;p52"/>
            <p:cNvSpPr/>
            <p:nvPr/>
          </p:nvSpPr>
          <p:spPr>
            <a:xfrm>
              <a:off x="716850" y="1864738"/>
              <a:ext cx="1700700" cy="620400"/>
            </a:xfrm>
            <a:prstGeom prst="roundRect">
              <a:avLst>
                <a:gd name="adj" fmla="val 50000"/>
              </a:avLst>
            </a:prstGeom>
            <a:solidFill>
              <a:schemeClr val="accent6"/>
            </a:solidFill>
            <a:ln w="228600" cap="flat" cmpd="sng">
              <a:solidFill>
                <a:schemeClr val="accent4"/>
              </a:solidFill>
              <a:prstDash val="solid"/>
              <a:round/>
              <a:headEnd type="none" w="sm" len="sm"/>
              <a:tailEnd type="none" w="sm" len="sm"/>
            </a:ln>
            <a:effectLst>
              <a:outerShdw dist="76200" dir="3420000" algn="bl" rotWithShape="0">
                <a:schemeClr val="lt1">
                  <a:alpha val="26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dk1"/>
                </a:solidFill>
                <a:latin typeface="Fredoka One"/>
                <a:ea typeface="Fredoka One"/>
                <a:cs typeface="Fredoka One"/>
                <a:sym typeface="Fredoka One"/>
              </a:endParaRPr>
            </a:p>
          </p:txBody>
        </p:sp>
        <p:sp>
          <p:nvSpPr>
            <p:cNvPr id="1159" name="Google Shape;1159;p52"/>
            <p:cNvSpPr/>
            <p:nvPr/>
          </p:nvSpPr>
          <p:spPr>
            <a:xfrm>
              <a:off x="731558" y="1864738"/>
              <a:ext cx="1700700" cy="620400"/>
            </a:xfrm>
            <a:prstGeom prst="roundRect">
              <a:avLst>
                <a:gd name="adj" fmla="val 50000"/>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dk1"/>
                </a:solidFill>
                <a:latin typeface="Fredoka One"/>
                <a:ea typeface="Fredoka One"/>
                <a:cs typeface="Fredoka One"/>
                <a:sym typeface="Fredoka One"/>
              </a:endParaRPr>
            </a:p>
          </p:txBody>
        </p:sp>
      </p:grpSp>
      <p:grpSp>
        <p:nvGrpSpPr>
          <p:cNvPr id="1160" name="Google Shape;1160;p52"/>
          <p:cNvGrpSpPr/>
          <p:nvPr/>
        </p:nvGrpSpPr>
        <p:grpSpPr>
          <a:xfrm>
            <a:off x="6136778" y="2157947"/>
            <a:ext cx="2880000" cy="540000"/>
            <a:chOff x="716850" y="1864738"/>
            <a:chExt cx="1700700" cy="620400"/>
          </a:xfrm>
        </p:grpSpPr>
        <p:sp>
          <p:nvSpPr>
            <p:cNvPr id="1161" name="Google Shape;1161;p52"/>
            <p:cNvSpPr/>
            <p:nvPr/>
          </p:nvSpPr>
          <p:spPr>
            <a:xfrm>
              <a:off x="716850" y="1864738"/>
              <a:ext cx="1700700" cy="620400"/>
            </a:xfrm>
            <a:prstGeom prst="roundRect">
              <a:avLst>
                <a:gd name="adj" fmla="val 50000"/>
              </a:avLst>
            </a:prstGeom>
            <a:solidFill>
              <a:schemeClr val="accent6"/>
            </a:solidFill>
            <a:ln w="228600" cap="flat" cmpd="sng">
              <a:solidFill>
                <a:schemeClr val="accent4"/>
              </a:solidFill>
              <a:prstDash val="solid"/>
              <a:round/>
              <a:headEnd type="none" w="sm" len="sm"/>
              <a:tailEnd type="none" w="sm" len="sm"/>
            </a:ln>
            <a:effectLst>
              <a:outerShdw dist="76200" dir="3420000" algn="bl" rotWithShape="0">
                <a:schemeClr val="lt1">
                  <a:alpha val="26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dk1"/>
                </a:solidFill>
                <a:latin typeface="Fredoka One"/>
                <a:ea typeface="Fredoka One"/>
                <a:cs typeface="Fredoka One"/>
                <a:sym typeface="Fredoka One"/>
              </a:endParaRPr>
            </a:p>
          </p:txBody>
        </p:sp>
        <p:sp>
          <p:nvSpPr>
            <p:cNvPr id="1162" name="Google Shape;1162;p52"/>
            <p:cNvSpPr/>
            <p:nvPr/>
          </p:nvSpPr>
          <p:spPr>
            <a:xfrm>
              <a:off x="716850" y="1864738"/>
              <a:ext cx="1700700" cy="620400"/>
            </a:xfrm>
            <a:prstGeom prst="roundRect">
              <a:avLst>
                <a:gd name="adj" fmla="val 50000"/>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dk1"/>
                </a:solidFill>
                <a:latin typeface="Fredoka One"/>
                <a:ea typeface="Fredoka One"/>
                <a:cs typeface="Fredoka One"/>
                <a:sym typeface="Fredoka One"/>
              </a:endParaRPr>
            </a:p>
          </p:txBody>
        </p:sp>
      </p:grpSp>
      <p:grpSp>
        <p:nvGrpSpPr>
          <p:cNvPr id="1163" name="Google Shape;1163;p52"/>
          <p:cNvGrpSpPr/>
          <p:nvPr/>
        </p:nvGrpSpPr>
        <p:grpSpPr>
          <a:xfrm>
            <a:off x="6068123" y="3416888"/>
            <a:ext cx="2880000" cy="576000"/>
            <a:chOff x="716848" y="1864738"/>
            <a:chExt cx="1709106" cy="661760"/>
          </a:xfrm>
        </p:grpSpPr>
        <p:sp>
          <p:nvSpPr>
            <p:cNvPr id="1164" name="Google Shape;1164;p52"/>
            <p:cNvSpPr/>
            <p:nvPr/>
          </p:nvSpPr>
          <p:spPr>
            <a:xfrm>
              <a:off x="716850" y="1864738"/>
              <a:ext cx="1700700" cy="620400"/>
            </a:xfrm>
            <a:prstGeom prst="roundRect">
              <a:avLst>
                <a:gd name="adj" fmla="val 50000"/>
              </a:avLst>
            </a:prstGeom>
            <a:solidFill>
              <a:schemeClr val="accent6"/>
            </a:solidFill>
            <a:ln w="228600" cap="flat" cmpd="sng">
              <a:solidFill>
                <a:schemeClr val="accent4"/>
              </a:solidFill>
              <a:prstDash val="solid"/>
              <a:round/>
              <a:headEnd type="none" w="sm" len="sm"/>
              <a:tailEnd type="none" w="sm" len="sm"/>
            </a:ln>
            <a:effectLst>
              <a:outerShdw dist="76200" dir="3420000" algn="bl" rotWithShape="0">
                <a:schemeClr val="lt1">
                  <a:alpha val="26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dk1"/>
                </a:solidFill>
                <a:latin typeface="Fredoka One"/>
                <a:ea typeface="Fredoka One"/>
                <a:cs typeface="Fredoka One"/>
                <a:sym typeface="Fredoka One"/>
              </a:endParaRPr>
            </a:p>
          </p:txBody>
        </p:sp>
        <p:sp>
          <p:nvSpPr>
            <p:cNvPr id="1165" name="Google Shape;1165;p52"/>
            <p:cNvSpPr/>
            <p:nvPr/>
          </p:nvSpPr>
          <p:spPr>
            <a:xfrm>
              <a:off x="716848" y="1864738"/>
              <a:ext cx="1709106" cy="661760"/>
            </a:xfrm>
            <a:prstGeom prst="roundRect">
              <a:avLst>
                <a:gd name="adj" fmla="val 50000"/>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a:solidFill>
                    <a:schemeClr val="dk1"/>
                  </a:solidFill>
                  <a:latin typeface="+mj-lt"/>
                  <a:ea typeface="Fredoka One"/>
                  <a:cs typeface="Fredoka One"/>
                  <a:sym typeface="Fredoka One"/>
                </a:rPr>
                <a:t>Trả về cây phân tích đầy đủ cho bộ phân tích ngữ nghĩa</a:t>
              </a:r>
              <a:endParaRPr>
                <a:solidFill>
                  <a:schemeClr val="dk1"/>
                </a:solidFill>
                <a:latin typeface="+mj-lt"/>
                <a:ea typeface="Fredoka One"/>
                <a:cs typeface="Fredoka One"/>
                <a:sym typeface="Fredoka One"/>
              </a:endParaRPr>
            </a:p>
          </p:txBody>
        </p:sp>
      </p:grpSp>
      <p:cxnSp>
        <p:nvCxnSpPr>
          <p:cNvPr id="1169" name="Google Shape;1169;p52"/>
          <p:cNvCxnSpPr>
            <a:cxnSpLocks/>
          </p:cNvCxnSpPr>
          <p:nvPr/>
        </p:nvCxnSpPr>
        <p:spPr>
          <a:xfrm flipV="1">
            <a:off x="5056982" y="1532575"/>
            <a:ext cx="1011141" cy="375660"/>
          </a:xfrm>
          <a:prstGeom prst="bentConnector3">
            <a:avLst>
              <a:gd name="adj1" fmla="val 50000"/>
            </a:avLst>
          </a:prstGeom>
          <a:noFill/>
          <a:ln w="28575" cap="flat" cmpd="sng">
            <a:solidFill>
              <a:schemeClr val="lt1"/>
            </a:solidFill>
            <a:prstDash val="solid"/>
            <a:round/>
            <a:headEnd type="none" w="med" len="med"/>
            <a:tailEnd type="none" w="med" len="med"/>
          </a:ln>
        </p:spPr>
      </p:cxnSp>
      <p:cxnSp>
        <p:nvCxnSpPr>
          <p:cNvPr id="1170" name="Google Shape;1170;p52"/>
          <p:cNvCxnSpPr>
            <a:cxnSpLocks/>
          </p:cNvCxnSpPr>
          <p:nvPr/>
        </p:nvCxnSpPr>
        <p:spPr>
          <a:xfrm>
            <a:off x="5084745" y="1925143"/>
            <a:ext cx="955613" cy="549659"/>
          </a:xfrm>
          <a:prstGeom prst="bentConnector3">
            <a:avLst>
              <a:gd name="adj1" fmla="val 50000"/>
            </a:avLst>
          </a:prstGeom>
          <a:noFill/>
          <a:ln w="28575" cap="flat" cmpd="sng">
            <a:solidFill>
              <a:schemeClr val="lt1"/>
            </a:solidFill>
            <a:prstDash val="solid"/>
            <a:round/>
            <a:headEnd type="none" w="med" len="med"/>
            <a:tailEnd type="none" w="med" len="med"/>
          </a:ln>
        </p:spPr>
      </p:cxnSp>
      <p:cxnSp>
        <p:nvCxnSpPr>
          <p:cNvPr id="1171" name="Google Shape;1171;p52"/>
          <p:cNvCxnSpPr>
            <a:cxnSpLocks/>
            <a:stCxn id="1154" idx="3"/>
            <a:endCxn id="1164" idx="1"/>
          </p:cNvCxnSpPr>
          <p:nvPr/>
        </p:nvCxnSpPr>
        <p:spPr>
          <a:xfrm>
            <a:off x="5079398" y="3682688"/>
            <a:ext cx="988728" cy="4200"/>
          </a:xfrm>
          <a:prstGeom prst="bentConnector3">
            <a:avLst>
              <a:gd name="adj1" fmla="val 50000"/>
            </a:avLst>
          </a:prstGeom>
          <a:noFill/>
          <a:ln w="28575" cap="flat" cmpd="sng">
            <a:solidFill>
              <a:schemeClr val="lt1"/>
            </a:solidFill>
            <a:prstDash val="solid"/>
            <a:round/>
            <a:headEnd type="none" w="med" len="med"/>
            <a:tailEnd type="none" w="med" len="med"/>
          </a:ln>
        </p:spPr>
      </p:cxnSp>
      <p:sp>
        <p:nvSpPr>
          <p:cNvPr id="31" name="Hộp Văn bản 30">
            <a:extLst>
              <a:ext uri="{FF2B5EF4-FFF2-40B4-BE49-F238E27FC236}">
                <a16:creationId xmlns:a16="http://schemas.microsoft.com/office/drawing/2014/main" id="{811A558A-C69F-0672-E97C-A9154F9AB6B7}"/>
              </a:ext>
            </a:extLst>
          </p:cNvPr>
          <p:cNvSpPr txBox="1"/>
          <p:nvPr/>
        </p:nvSpPr>
        <p:spPr>
          <a:xfrm>
            <a:off x="6448792" y="1277565"/>
            <a:ext cx="2767893" cy="523220"/>
          </a:xfrm>
          <a:prstGeom prst="rect">
            <a:avLst/>
          </a:prstGeom>
          <a:noFill/>
        </p:spPr>
        <p:txBody>
          <a:bodyPr wrap="square">
            <a:spAutoFit/>
          </a:bodyPr>
          <a:lstStyle/>
          <a:p>
            <a:r>
              <a:rPr lang="vi-VN">
                <a:latin typeface="+mj-lt"/>
              </a:rPr>
              <a:t>Dãy các từ vựng đã được</a:t>
            </a:r>
          </a:p>
          <a:p>
            <a:r>
              <a:rPr lang="vi-VN">
                <a:latin typeface="+mj-lt"/>
              </a:rPr>
              <a:t>xác định chi tiết về từ loại</a:t>
            </a:r>
          </a:p>
        </p:txBody>
      </p:sp>
      <p:sp>
        <p:nvSpPr>
          <p:cNvPr id="33" name="Hộp Văn bản 32">
            <a:extLst>
              <a:ext uri="{FF2B5EF4-FFF2-40B4-BE49-F238E27FC236}">
                <a16:creationId xmlns:a16="http://schemas.microsoft.com/office/drawing/2014/main" id="{372110B0-FBB1-BBB0-313D-AE12DD9FC90F}"/>
              </a:ext>
            </a:extLst>
          </p:cNvPr>
          <p:cNvSpPr txBox="1"/>
          <p:nvPr/>
        </p:nvSpPr>
        <p:spPr>
          <a:xfrm>
            <a:off x="6288692" y="2160733"/>
            <a:ext cx="2855308" cy="523220"/>
          </a:xfrm>
          <a:prstGeom prst="rect">
            <a:avLst/>
          </a:prstGeom>
          <a:noFill/>
        </p:spPr>
        <p:txBody>
          <a:bodyPr wrap="square">
            <a:spAutoFit/>
          </a:bodyPr>
          <a:lstStyle/>
          <a:p>
            <a:r>
              <a:rPr lang="vi-VN">
                <a:latin typeface="+mj-lt"/>
              </a:rPr>
              <a:t>Cần quan sát nhiều hơn 1 kí hiệu</a:t>
            </a:r>
          </a:p>
          <a:p>
            <a:r>
              <a:rPr lang="vi-VN">
                <a:latin typeface="+mj-lt"/>
              </a:rPr>
              <a:t>đầu vào để quyết định xây cây PT</a:t>
            </a:r>
            <a:endParaRPr lang="en-GB">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ppt_x"/>
                                          </p:val>
                                        </p:tav>
                                        <p:tav tm="100000">
                                          <p:val>
                                            <p:strVal val="#ppt_x"/>
                                          </p:val>
                                        </p:tav>
                                      </p:tavLst>
                                    </p:anim>
                                    <p:anim calcmode="lin" valueType="num">
                                      <p:cBhvr additive="base">
                                        <p:cTn id="1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163"/>
                                        </p:tgtEl>
                                        <p:attrNameLst>
                                          <p:attrName>style.visibility</p:attrName>
                                        </p:attrNameLst>
                                      </p:cBhvr>
                                      <p:to>
                                        <p:strVal val="visible"/>
                                      </p:to>
                                    </p:set>
                                    <p:animEffect transition="in" filter="barn(inVertical)">
                                      <p:cBhvr>
                                        <p:cTn id="17" dur="500"/>
                                        <p:tgtEl>
                                          <p:spTgt spid="1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00"/>
        <p:cNvGrpSpPr/>
        <p:nvPr/>
      </p:nvGrpSpPr>
      <p:grpSpPr>
        <a:xfrm>
          <a:off x="0" y="0"/>
          <a:ext cx="0" cy="0"/>
          <a:chOff x="0" y="0"/>
          <a:chExt cx="0" cy="0"/>
        </a:xfrm>
      </p:grpSpPr>
      <p:sp>
        <p:nvSpPr>
          <p:cNvPr id="1319" name="Google Shape;1319;p57"/>
          <p:cNvSpPr txBox="1">
            <a:spLocks noGrp="1"/>
          </p:cNvSpPr>
          <p:nvPr>
            <p:ph type="title" idx="4294967295"/>
          </p:nvPr>
        </p:nvSpPr>
        <p:spPr>
          <a:xfrm>
            <a:off x="217378" y="345265"/>
            <a:ext cx="7242640" cy="5730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	Steps for building a parser</a:t>
            </a:r>
            <a:endParaRPr/>
          </a:p>
        </p:txBody>
      </p:sp>
      <p:grpSp>
        <p:nvGrpSpPr>
          <p:cNvPr id="1360" name="Google Shape;1360;p57"/>
          <p:cNvGrpSpPr/>
          <p:nvPr/>
        </p:nvGrpSpPr>
        <p:grpSpPr>
          <a:xfrm>
            <a:off x="7268709" y="445033"/>
            <a:ext cx="1105134" cy="1078956"/>
            <a:chOff x="2180272" y="-464800"/>
            <a:chExt cx="1256977" cy="1227202"/>
          </a:xfrm>
        </p:grpSpPr>
        <p:sp>
          <p:nvSpPr>
            <p:cNvPr id="1361" name="Google Shape;1361;p57"/>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7"/>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3" name="Sơ đồ 2">
            <a:extLst>
              <a:ext uri="{FF2B5EF4-FFF2-40B4-BE49-F238E27FC236}">
                <a16:creationId xmlns:a16="http://schemas.microsoft.com/office/drawing/2014/main" id="{62DE0C53-9DD2-78A3-9B5A-61145BD9DAEA}"/>
              </a:ext>
            </a:extLst>
          </p:cNvPr>
          <p:cNvGraphicFramePr/>
          <p:nvPr>
            <p:extLst>
              <p:ext uri="{D42A27DB-BD31-4B8C-83A1-F6EECF244321}">
                <p14:modId xmlns:p14="http://schemas.microsoft.com/office/powerpoint/2010/main" val="3585978412"/>
              </p:ext>
            </p:extLst>
          </p:nvPr>
        </p:nvGraphicFramePr>
        <p:xfrm>
          <a:off x="695044" y="1033347"/>
          <a:ext cx="8032644" cy="18139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Sơ đồ 3">
            <a:extLst>
              <a:ext uri="{FF2B5EF4-FFF2-40B4-BE49-F238E27FC236}">
                <a16:creationId xmlns:a16="http://schemas.microsoft.com/office/drawing/2014/main" id="{8A8C1B87-418E-387E-3302-A34597802630}"/>
              </a:ext>
            </a:extLst>
          </p:cNvPr>
          <p:cNvGraphicFramePr/>
          <p:nvPr>
            <p:extLst>
              <p:ext uri="{D42A27DB-BD31-4B8C-83A1-F6EECF244321}">
                <p14:modId xmlns:p14="http://schemas.microsoft.com/office/powerpoint/2010/main" val="2129977938"/>
              </p:ext>
            </p:extLst>
          </p:nvPr>
        </p:nvGraphicFramePr>
        <p:xfrm>
          <a:off x="695044" y="2995032"/>
          <a:ext cx="8032644" cy="203045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Graphic spid="4" grpId="0">
        <p:bldAsOne/>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66"/>
        <p:cNvGrpSpPr/>
        <p:nvPr/>
      </p:nvGrpSpPr>
      <p:grpSpPr>
        <a:xfrm>
          <a:off x="0" y="0"/>
          <a:ext cx="0" cy="0"/>
          <a:chOff x="0" y="0"/>
          <a:chExt cx="0" cy="0"/>
        </a:xfrm>
      </p:grpSpPr>
      <p:grpSp>
        <p:nvGrpSpPr>
          <p:cNvPr id="1367" name="Google Shape;1367;p58"/>
          <p:cNvGrpSpPr/>
          <p:nvPr/>
        </p:nvGrpSpPr>
        <p:grpSpPr>
          <a:xfrm>
            <a:off x="799148" y="820206"/>
            <a:ext cx="7714350" cy="3867900"/>
            <a:chOff x="716650" y="637800"/>
            <a:chExt cx="7714350" cy="3867900"/>
          </a:xfrm>
        </p:grpSpPr>
        <p:grpSp>
          <p:nvGrpSpPr>
            <p:cNvPr id="1368" name="Google Shape;1368;p58"/>
            <p:cNvGrpSpPr/>
            <p:nvPr/>
          </p:nvGrpSpPr>
          <p:grpSpPr>
            <a:xfrm>
              <a:off x="716650" y="637800"/>
              <a:ext cx="7714350" cy="3867900"/>
              <a:chOff x="716650" y="637800"/>
              <a:chExt cx="7714350" cy="3867900"/>
            </a:xfrm>
          </p:grpSpPr>
          <p:sp>
            <p:nvSpPr>
              <p:cNvPr id="1369" name="Google Shape;1369;p58"/>
              <p:cNvSpPr/>
              <p:nvPr/>
            </p:nvSpPr>
            <p:spPr>
              <a:xfrm>
                <a:off x="716650" y="963600"/>
                <a:ext cx="7713900" cy="35421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8"/>
              <p:cNvSpPr/>
              <p:nvPr/>
            </p:nvSpPr>
            <p:spPr>
              <a:xfrm>
                <a:off x="717100" y="637800"/>
                <a:ext cx="7713900" cy="330300"/>
              </a:xfrm>
              <a:prstGeom prst="round2SameRect">
                <a:avLst>
                  <a:gd name="adj1" fmla="val 50000"/>
                  <a:gd name="adj2" fmla="val 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1" name="Google Shape;1371;p58"/>
            <p:cNvGrpSpPr/>
            <p:nvPr/>
          </p:nvGrpSpPr>
          <p:grpSpPr>
            <a:xfrm>
              <a:off x="7478003" y="729844"/>
              <a:ext cx="784907" cy="155297"/>
              <a:chOff x="7189925" y="928775"/>
              <a:chExt cx="699000" cy="138300"/>
            </a:xfrm>
          </p:grpSpPr>
          <p:sp>
            <p:nvSpPr>
              <p:cNvPr id="1372" name="Google Shape;1372;p58"/>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8"/>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8"/>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83" name="Google Shape;1383;p58"/>
          <p:cNvSpPr txBox="1">
            <a:spLocks noGrp="1"/>
          </p:cNvSpPr>
          <p:nvPr>
            <p:ph type="title"/>
          </p:nvPr>
        </p:nvSpPr>
        <p:spPr>
          <a:xfrm>
            <a:off x="1364324" y="264430"/>
            <a:ext cx="2735100" cy="6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References</a:t>
            </a:r>
            <a:endParaRPr/>
          </a:p>
        </p:txBody>
      </p:sp>
      <p:sp>
        <p:nvSpPr>
          <p:cNvPr id="1384" name="Google Shape;1384;p58"/>
          <p:cNvSpPr txBox="1">
            <a:spLocks noGrp="1"/>
          </p:cNvSpPr>
          <p:nvPr>
            <p:ph type="subTitle" idx="1"/>
          </p:nvPr>
        </p:nvSpPr>
        <p:spPr>
          <a:xfrm>
            <a:off x="1352189" y="1158396"/>
            <a:ext cx="6667648" cy="3421417"/>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a:hlinkClick r:id="rId3"/>
              </a:rPr>
              <a:t>https://timoday.edu.vn/bai-1-nhung-khai-niem-co-ban-ve-ngon-ngu-c/</a:t>
            </a:r>
            <a:endParaRPr lang="en-GB"/>
          </a:p>
          <a:p>
            <a:pPr marL="285750" lvl="0" indent="-285750" algn="l" rtl="0">
              <a:spcBef>
                <a:spcPts val="0"/>
              </a:spcBef>
              <a:spcAft>
                <a:spcPts val="0"/>
              </a:spcAft>
              <a:buFont typeface="Arial" panose="020B0604020202020204" pitchFamily="34" charset="0"/>
              <a:buChar char="•"/>
            </a:pPr>
            <a:r>
              <a:rPr lang="vi-VN"/>
              <a:t>https://fit.lqdtu.edu.vn/files/FileMonHoc/DCCT%20-%20BG%20bài%20giảng%20chương%20trình%20dịch.pdf</a:t>
            </a:r>
            <a:endParaRPr lang="en-GB"/>
          </a:p>
          <a:p>
            <a:pPr marL="285750" lvl="0" indent="-285750" algn="l" rtl="0">
              <a:spcBef>
                <a:spcPts val="0"/>
              </a:spcBef>
              <a:spcAft>
                <a:spcPts val="0"/>
              </a:spcAft>
              <a:buFont typeface="Arial" panose="020B0604020202020204" pitchFamily="34" charset="0"/>
              <a:buChar char="•"/>
            </a:pPr>
            <a:r>
              <a:rPr lang="vi-VN"/>
              <a:t>Slide cú pháp chương trinh (slide môn học trên course)</a:t>
            </a:r>
          </a:p>
          <a:p>
            <a:pPr marL="285750" lvl="0" indent="-285750" algn="l" rtl="0">
              <a:spcBef>
                <a:spcPts val="0"/>
              </a:spcBef>
              <a:spcAft>
                <a:spcPts val="0"/>
              </a:spcAft>
              <a:buFont typeface="Arial" panose="020B0604020202020204" pitchFamily="34" charset="0"/>
              <a:buChar char="•"/>
            </a:pPr>
            <a:r>
              <a:rPr lang="vi-VN"/>
              <a:t>Slide Shift-reduce Parsers (slide môn học trên course)\</a:t>
            </a:r>
          </a:p>
          <a:p>
            <a:pPr marL="285750" lvl="0" indent="-285750" algn="l" rtl="0">
              <a:spcBef>
                <a:spcPts val="0"/>
              </a:spcBef>
              <a:spcAft>
                <a:spcPts val="0"/>
              </a:spcAft>
              <a:buFont typeface="Arial" panose="020B0604020202020204" pitchFamily="34" charset="0"/>
              <a:buChar char="•"/>
            </a:pPr>
            <a:r>
              <a:rPr lang="en-US">
                <a:hlinkClick r:id="rId4"/>
              </a:rPr>
              <a:t>https://educatech.in/program-for-implementing-shift-reduce-parsing-using-c/</a:t>
            </a:r>
            <a:endParaRPr lang="vi-VN"/>
          </a:p>
          <a:p>
            <a:pPr marL="285750" lvl="0" indent="-285750" algn="l" rtl="0">
              <a:spcBef>
                <a:spcPts val="0"/>
              </a:spcBef>
              <a:spcAft>
                <a:spcPts val="0"/>
              </a:spcAft>
              <a:buFont typeface="Arial" panose="020B0604020202020204" pitchFamily="34" charset="0"/>
              <a:buChar char="•"/>
            </a:pPr>
            <a:r>
              <a:rPr lang="en-US">
                <a:hlinkClick r:id="rId5"/>
              </a:rPr>
              <a:t>https://devfull.me/2019/02/20/nguyen-tac-cua-ngon-ngu-lap-trinh/</a:t>
            </a:r>
            <a:endParaRPr lang="vi-VN"/>
          </a:p>
          <a:p>
            <a:pPr marL="285750" lvl="0" indent="-285750" algn="l" rtl="0">
              <a:spcBef>
                <a:spcPts val="0"/>
              </a:spcBef>
              <a:spcAft>
                <a:spcPts val="0"/>
              </a:spcAft>
              <a:buFont typeface="Arial" panose="020B0604020202020204" pitchFamily="34" charset="0"/>
              <a:buChar char="•"/>
            </a:pPr>
            <a:r>
              <a:rPr lang="vi-VN">
                <a:hlinkClick r:id="rId6"/>
              </a:rPr>
              <a:t>http://txnam.net/wp-content/uploads/txnam/Bai%20Giang/Chuong%20Trinh%20Dich%20K53II/Chuong%20trinh%20dich%20K53II%20-%2006.pdf</a:t>
            </a:r>
            <a:endParaRPr lang="vi-VN"/>
          </a:p>
          <a:p>
            <a:pPr marL="285750" lvl="0" indent="-285750" algn="l" rtl="0">
              <a:spcBef>
                <a:spcPts val="0"/>
              </a:spcBef>
              <a:spcAft>
                <a:spcPts val="0"/>
              </a:spcAft>
              <a:buFont typeface="Arial" panose="020B0604020202020204" pitchFamily="34" charset="0"/>
              <a:buChar char="•"/>
            </a:pPr>
            <a:r>
              <a:rPr lang="vi-VN"/>
              <a:t>http://www.thuvientailieu.vn/tai-lieu/chuong-trinh-dich-bai-9-phan-tich-van-pham-bang-thuat-toan-bottom-up-47208/</a:t>
            </a:r>
          </a:p>
        </p:txBody>
      </p:sp>
      <p:grpSp>
        <p:nvGrpSpPr>
          <p:cNvPr id="1385" name="Google Shape;1385;p58"/>
          <p:cNvGrpSpPr/>
          <p:nvPr/>
        </p:nvGrpSpPr>
        <p:grpSpPr>
          <a:xfrm>
            <a:off x="-376" y="1383711"/>
            <a:ext cx="1408778" cy="809700"/>
            <a:chOff x="1970600" y="969525"/>
            <a:chExt cx="675900" cy="809700"/>
          </a:xfrm>
        </p:grpSpPr>
        <p:sp>
          <p:nvSpPr>
            <p:cNvPr id="1386" name="Google Shape;1386;p58"/>
            <p:cNvSpPr/>
            <p:nvPr/>
          </p:nvSpPr>
          <p:spPr>
            <a:xfrm>
              <a:off x="1970600" y="1103325"/>
              <a:ext cx="675900" cy="6759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8"/>
            <p:cNvSpPr/>
            <p:nvPr/>
          </p:nvSpPr>
          <p:spPr>
            <a:xfrm>
              <a:off x="1970600" y="969525"/>
              <a:ext cx="675900" cy="6759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latin typeface="Fredoka One"/>
                  <a:ea typeface="Fredoka One"/>
                  <a:cs typeface="Fredoka One"/>
                  <a:sym typeface="Fredoka One"/>
                </a:rPr>
                <a:t>Cmd</a:t>
              </a:r>
              <a:endParaRPr sz="2400">
                <a:solidFill>
                  <a:schemeClr val="lt1"/>
                </a:solidFill>
                <a:latin typeface="Fredoka One"/>
                <a:ea typeface="Fredoka One"/>
                <a:cs typeface="Fredoka One"/>
                <a:sym typeface="Fredoka One"/>
              </a:endParaRPr>
            </a:p>
          </p:txBody>
        </p:sp>
      </p:grpSp>
      <p:grpSp>
        <p:nvGrpSpPr>
          <p:cNvPr id="1391" name="Google Shape;1391;p58"/>
          <p:cNvGrpSpPr/>
          <p:nvPr/>
        </p:nvGrpSpPr>
        <p:grpSpPr>
          <a:xfrm>
            <a:off x="319029" y="153900"/>
            <a:ext cx="675900" cy="809700"/>
            <a:chOff x="1970600" y="969525"/>
            <a:chExt cx="675900" cy="809700"/>
          </a:xfrm>
        </p:grpSpPr>
        <p:sp>
          <p:nvSpPr>
            <p:cNvPr id="1392" name="Google Shape;1392;p58"/>
            <p:cNvSpPr/>
            <p:nvPr/>
          </p:nvSpPr>
          <p:spPr>
            <a:xfrm>
              <a:off x="1970600" y="1103325"/>
              <a:ext cx="675900" cy="6759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8"/>
            <p:cNvSpPr/>
            <p:nvPr/>
          </p:nvSpPr>
          <p:spPr>
            <a:xfrm>
              <a:off x="1970600" y="969525"/>
              <a:ext cx="675900" cy="6759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latin typeface="Fredoka One"/>
                  <a:ea typeface="Fredoka One"/>
                  <a:cs typeface="Fredoka One"/>
                  <a:sym typeface="Fredoka One"/>
                </a:rPr>
                <a:t>A</a:t>
              </a:r>
              <a:endParaRPr sz="2400">
                <a:solidFill>
                  <a:schemeClr val="lt1"/>
                </a:solidFill>
                <a:latin typeface="Fredoka One"/>
                <a:ea typeface="Fredoka One"/>
                <a:cs typeface="Fredoka One"/>
                <a:sym typeface="Fredoka One"/>
              </a:endParaRPr>
            </a:p>
          </p:txBody>
        </p:sp>
      </p:grpSp>
      <p:grpSp>
        <p:nvGrpSpPr>
          <p:cNvPr id="1394" name="Google Shape;1394;p58"/>
          <p:cNvGrpSpPr/>
          <p:nvPr/>
        </p:nvGrpSpPr>
        <p:grpSpPr>
          <a:xfrm>
            <a:off x="695874" y="2567591"/>
            <a:ext cx="684039" cy="806968"/>
            <a:chOff x="948549" y="955341"/>
            <a:chExt cx="684039" cy="806968"/>
          </a:xfrm>
        </p:grpSpPr>
        <p:sp>
          <p:nvSpPr>
            <p:cNvPr id="1395" name="Google Shape;1395;p58"/>
            <p:cNvSpPr/>
            <p:nvPr/>
          </p:nvSpPr>
          <p:spPr>
            <a:xfrm>
              <a:off x="948549" y="1086409"/>
              <a:ext cx="675900" cy="6759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8"/>
            <p:cNvSpPr/>
            <p:nvPr/>
          </p:nvSpPr>
          <p:spPr>
            <a:xfrm>
              <a:off x="956688" y="955341"/>
              <a:ext cx="675900" cy="6759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latin typeface="Fredoka One"/>
                  <a:ea typeface="Fredoka One"/>
                  <a:cs typeface="Fredoka One"/>
                  <a:sym typeface="Fredoka One"/>
                </a:rPr>
                <a:t>Z</a:t>
              </a:r>
              <a:endParaRPr sz="2400">
                <a:solidFill>
                  <a:schemeClr val="lt1"/>
                </a:solidFill>
                <a:latin typeface="Fredoka One"/>
                <a:ea typeface="Fredoka One"/>
                <a:cs typeface="Fredoka One"/>
                <a:sym typeface="Fredoka One"/>
              </a:endParaRPr>
            </a:p>
          </p:txBody>
        </p:sp>
      </p:grpSp>
      <p:grpSp>
        <p:nvGrpSpPr>
          <p:cNvPr id="1397" name="Google Shape;1397;p58"/>
          <p:cNvGrpSpPr/>
          <p:nvPr/>
        </p:nvGrpSpPr>
        <p:grpSpPr>
          <a:xfrm>
            <a:off x="7814321" y="4295933"/>
            <a:ext cx="675900" cy="792835"/>
            <a:chOff x="1970600" y="986390"/>
            <a:chExt cx="675900" cy="792835"/>
          </a:xfrm>
        </p:grpSpPr>
        <p:sp>
          <p:nvSpPr>
            <p:cNvPr id="1398" name="Google Shape;1398;p58"/>
            <p:cNvSpPr/>
            <p:nvPr/>
          </p:nvSpPr>
          <p:spPr>
            <a:xfrm>
              <a:off x="1970600" y="1103325"/>
              <a:ext cx="675900" cy="6759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8"/>
            <p:cNvSpPr/>
            <p:nvPr/>
          </p:nvSpPr>
          <p:spPr>
            <a:xfrm>
              <a:off x="1970600" y="986390"/>
              <a:ext cx="675900" cy="6759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latin typeface="Fredoka One"/>
                  <a:ea typeface="Fredoka One"/>
                  <a:cs typeface="Fredoka One"/>
                  <a:sym typeface="Fredoka One"/>
                </a:rPr>
                <a:t>C</a:t>
              </a:r>
              <a:endParaRPr sz="2400">
                <a:solidFill>
                  <a:schemeClr val="lt1"/>
                </a:solidFill>
                <a:latin typeface="Fredoka One"/>
                <a:ea typeface="Fredoka One"/>
                <a:cs typeface="Fredoka One"/>
                <a:sym typeface="Fredoka One"/>
              </a:endParaRPr>
            </a:p>
          </p:txBody>
        </p:sp>
      </p:grpSp>
      <p:grpSp>
        <p:nvGrpSpPr>
          <p:cNvPr id="1400" name="Google Shape;1400;p58"/>
          <p:cNvGrpSpPr/>
          <p:nvPr/>
        </p:nvGrpSpPr>
        <p:grpSpPr>
          <a:xfrm>
            <a:off x="8302509" y="2255039"/>
            <a:ext cx="675900" cy="809700"/>
            <a:chOff x="1970600" y="969525"/>
            <a:chExt cx="675900" cy="809700"/>
          </a:xfrm>
        </p:grpSpPr>
        <p:sp>
          <p:nvSpPr>
            <p:cNvPr id="1401" name="Google Shape;1401;p58"/>
            <p:cNvSpPr/>
            <p:nvPr/>
          </p:nvSpPr>
          <p:spPr>
            <a:xfrm>
              <a:off x="1970600" y="1103325"/>
              <a:ext cx="675900" cy="6759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8"/>
            <p:cNvSpPr/>
            <p:nvPr/>
          </p:nvSpPr>
          <p:spPr>
            <a:xfrm>
              <a:off x="1970600" y="969525"/>
              <a:ext cx="675900" cy="6759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latin typeface="Fredoka One"/>
                  <a:ea typeface="Fredoka One"/>
                  <a:cs typeface="Fredoka One"/>
                  <a:sym typeface="Fredoka One"/>
                </a:rPr>
                <a:t>+</a:t>
              </a:r>
              <a:endParaRPr sz="2400">
                <a:solidFill>
                  <a:schemeClr val="lt1"/>
                </a:solidFill>
                <a:latin typeface="Fredoka One"/>
                <a:ea typeface="Fredoka One"/>
                <a:cs typeface="Fredoka One"/>
                <a:sym typeface="Fredoka One"/>
              </a:endParaRPr>
            </a:p>
          </p:txBody>
        </p:sp>
      </p:grpSp>
      <p:grpSp>
        <p:nvGrpSpPr>
          <p:cNvPr id="1403" name="Google Shape;1403;p58"/>
          <p:cNvGrpSpPr/>
          <p:nvPr/>
        </p:nvGrpSpPr>
        <p:grpSpPr>
          <a:xfrm>
            <a:off x="8147311" y="169096"/>
            <a:ext cx="812038" cy="1062237"/>
            <a:chOff x="7279500" y="184175"/>
            <a:chExt cx="1726200" cy="1889400"/>
          </a:xfrm>
        </p:grpSpPr>
        <p:sp>
          <p:nvSpPr>
            <p:cNvPr id="1404" name="Google Shape;1404;p58"/>
            <p:cNvSpPr/>
            <p:nvPr/>
          </p:nvSpPr>
          <p:spPr>
            <a:xfrm>
              <a:off x="7279500" y="184175"/>
              <a:ext cx="1726200" cy="1889400"/>
            </a:xfrm>
            <a:prstGeom prst="rect">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5" name="Google Shape;1405;p58"/>
            <p:cNvGrpSpPr/>
            <p:nvPr/>
          </p:nvGrpSpPr>
          <p:grpSpPr>
            <a:xfrm>
              <a:off x="7548150" y="468450"/>
              <a:ext cx="1188900" cy="1320850"/>
              <a:chOff x="7548150" y="448425"/>
              <a:chExt cx="1188900" cy="1320850"/>
            </a:xfrm>
          </p:grpSpPr>
          <p:sp>
            <p:nvSpPr>
              <p:cNvPr id="1406" name="Google Shape;1406;p58"/>
              <p:cNvSpPr/>
              <p:nvPr/>
            </p:nvSpPr>
            <p:spPr>
              <a:xfrm>
                <a:off x="7548150" y="448425"/>
                <a:ext cx="1188900" cy="90900"/>
              </a:xfrm>
              <a:prstGeom prst="roundRect">
                <a:avLst>
                  <a:gd name="adj" fmla="val 50000"/>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8"/>
              <p:cNvSpPr/>
              <p:nvPr/>
            </p:nvSpPr>
            <p:spPr>
              <a:xfrm>
                <a:off x="7548150" y="755913"/>
                <a:ext cx="1188900" cy="90900"/>
              </a:xfrm>
              <a:prstGeom prst="roundRect">
                <a:avLst>
                  <a:gd name="adj" fmla="val 50000"/>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8"/>
              <p:cNvSpPr/>
              <p:nvPr/>
            </p:nvSpPr>
            <p:spPr>
              <a:xfrm>
                <a:off x="7548150" y="1063400"/>
                <a:ext cx="1188900" cy="90900"/>
              </a:xfrm>
              <a:prstGeom prst="roundRect">
                <a:avLst>
                  <a:gd name="adj" fmla="val 50000"/>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8"/>
              <p:cNvSpPr/>
              <p:nvPr/>
            </p:nvSpPr>
            <p:spPr>
              <a:xfrm>
                <a:off x="7548150" y="1370888"/>
                <a:ext cx="1188900" cy="90900"/>
              </a:xfrm>
              <a:prstGeom prst="roundRect">
                <a:avLst>
                  <a:gd name="adj" fmla="val 50000"/>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8"/>
              <p:cNvSpPr/>
              <p:nvPr/>
            </p:nvSpPr>
            <p:spPr>
              <a:xfrm>
                <a:off x="7548150" y="1678375"/>
                <a:ext cx="1188900" cy="90900"/>
              </a:xfrm>
              <a:prstGeom prst="roundRect">
                <a:avLst>
                  <a:gd name="adj" fmla="val 50000"/>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1" name="Google Shape;1411;p58"/>
          <p:cNvSpPr/>
          <p:nvPr/>
        </p:nvSpPr>
        <p:spPr>
          <a:xfrm rot="1917045">
            <a:off x="6997777" y="197155"/>
            <a:ext cx="400234" cy="544161"/>
          </a:xfrm>
          <a:prstGeom prst="upArrow">
            <a:avLst>
              <a:gd name="adj1" fmla="val 25005"/>
              <a:gd name="adj2" fmla="val 100000"/>
            </a:avLst>
          </a:prstGeom>
          <a:solidFill>
            <a:schemeClr val="accent4"/>
          </a:solidFill>
          <a:ln w="28575" cap="flat" cmpd="sng">
            <a:solidFill>
              <a:schemeClr val="lt1"/>
            </a:solidFill>
            <a:prstDash val="solid"/>
            <a:round/>
            <a:headEnd type="none" w="sm" len="sm"/>
            <a:tailEnd type="none" w="sm" len="sm"/>
          </a:ln>
          <a:effectLst>
            <a:outerShdw dist="85725" dir="3000000" algn="bl" rotWithShape="0">
              <a:schemeClr val="lt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2" name="Google Shape;1412;p58"/>
          <p:cNvGrpSpPr/>
          <p:nvPr/>
        </p:nvGrpSpPr>
        <p:grpSpPr>
          <a:xfrm>
            <a:off x="-227875" y="3897150"/>
            <a:ext cx="1579614" cy="1889400"/>
            <a:chOff x="7279500" y="184175"/>
            <a:chExt cx="1726200" cy="1889400"/>
          </a:xfrm>
        </p:grpSpPr>
        <p:sp>
          <p:nvSpPr>
            <p:cNvPr id="1413" name="Google Shape;1413;p58"/>
            <p:cNvSpPr/>
            <p:nvPr/>
          </p:nvSpPr>
          <p:spPr>
            <a:xfrm>
              <a:off x="7279500" y="184175"/>
              <a:ext cx="1726200" cy="1889400"/>
            </a:xfrm>
            <a:prstGeom prst="rect">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4" name="Google Shape;1414;p58"/>
            <p:cNvGrpSpPr/>
            <p:nvPr/>
          </p:nvGrpSpPr>
          <p:grpSpPr>
            <a:xfrm>
              <a:off x="7548150" y="468450"/>
              <a:ext cx="1188900" cy="1320850"/>
              <a:chOff x="7548150" y="448425"/>
              <a:chExt cx="1188900" cy="1320850"/>
            </a:xfrm>
          </p:grpSpPr>
          <p:sp>
            <p:nvSpPr>
              <p:cNvPr id="1415" name="Google Shape;1415;p58"/>
              <p:cNvSpPr/>
              <p:nvPr/>
            </p:nvSpPr>
            <p:spPr>
              <a:xfrm>
                <a:off x="7548150" y="448425"/>
                <a:ext cx="1188900" cy="90900"/>
              </a:xfrm>
              <a:prstGeom prst="roundRect">
                <a:avLst>
                  <a:gd name="adj" fmla="val 50000"/>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8"/>
              <p:cNvSpPr/>
              <p:nvPr/>
            </p:nvSpPr>
            <p:spPr>
              <a:xfrm>
                <a:off x="7548150" y="755913"/>
                <a:ext cx="1188900" cy="90900"/>
              </a:xfrm>
              <a:prstGeom prst="roundRect">
                <a:avLst>
                  <a:gd name="adj" fmla="val 50000"/>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8"/>
              <p:cNvSpPr/>
              <p:nvPr/>
            </p:nvSpPr>
            <p:spPr>
              <a:xfrm>
                <a:off x="7548150" y="1063400"/>
                <a:ext cx="1188900" cy="90900"/>
              </a:xfrm>
              <a:prstGeom prst="roundRect">
                <a:avLst>
                  <a:gd name="adj" fmla="val 50000"/>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8"/>
              <p:cNvSpPr/>
              <p:nvPr/>
            </p:nvSpPr>
            <p:spPr>
              <a:xfrm>
                <a:off x="7548150" y="1370888"/>
                <a:ext cx="1188900" cy="90900"/>
              </a:xfrm>
              <a:prstGeom prst="roundRect">
                <a:avLst>
                  <a:gd name="adj" fmla="val 50000"/>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8"/>
              <p:cNvSpPr/>
              <p:nvPr/>
            </p:nvSpPr>
            <p:spPr>
              <a:xfrm>
                <a:off x="7548150" y="1678375"/>
                <a:ext cx="1188900" cy="90900"/>
              </a:xfrm>
              <a:prstGeom prst="roundRect">
                <a:avLst>
                  <a:gd name="adj" fmla="val 50000"/>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18"/>
        <p:cNvGrpSpPr/>
        <p:nvPr/>
      </p:nvGrpSpPr>
      <p:grpSpPr>
        <a:xfrm>
          <a:off x="0" y="0"/>
          <a:ext cx="0" cy="0"/>
          <a:chOff x="0" y="0"/>
          <a:chExt cx="0" cy="0"/>
        </a:xfrm>
      </p:grpSpPr>
      <p:grpSp>
        <p:nvGrpSpPr>
          <p:cNvPr id="2019" name="Google Shape;2019;p68"/>
          <p:cNvGrpSpPr/>
          <p:nvPr/>
        </p:nvGrpSpPr>
        <p:grpSpPr>
          <a:xfrm>
            <a:off x="1597691" y="1381258"/>
            <a:ext cx="5872842" cy="3266950"/>
            <a:chOff x="77645" y="1217413"/>
            <a:chExt cx="4277516" cy="3266950"/>
          </a:xfrm>
        </p:grpSpPr>
        <p:grpSp>
          <p:nvGrpSpPr>
            <p:cNvPr id="2020" name="Google Shape;2020;p68"/>
            <p:cNvGrpSpPr/>
            <p:nvPr/>
          </p:nvGrpSpPr>
          <p:grpSpPr>
            <a:xfrm>
              <a:off x="77645" y="1217413"/>
              <a:ext cx="4277516" cy="3266950"/>
              <a:chOff x="553422" y="637810"/>
              <a:chExt cx="7877562" cy="3248111"/>
            </a:xfrm>
          </p:grpSpPr>
          <p:sp>
            <p:nvSpPr>
              <p:cNvPr id="2021" name="Google Shape;2021;p68"/>
              <p:cNvSpPr/>
              <p:nvPr/>
            </p:nvSpPr>
            <p:spPr>
              <a:xfrm>
                <a:off x="553422" y="963621"/>
                <a:ext cx="7877100" cy="29223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8"/>
              <p:cNvSpPr/>
              <p:nvPr/>
            </p:nvSpPr>
            <p:spPr>
              <a:xfrm>
                <a:off x="553883" y="637810"/>
                <a:ext cx="7877100" cy="330300"/>
              </a:xfrm>
              <a:prstGeom prst="round2SameRect">
                <a:avLst>
                  <a:gd name="adj1" fmla="val 0"/>
                  <a:gd name="adj2" fmla="val 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3" name="Google Shape;2023;p68"/>
            <p:cNvGrpSpPr/>
            <p:nvPr/>
          </p:nvGrpSpPr>
          <p:grpSpPr>
            <a:xfrm>
              <a:off x="3439778" y="1308429"/>
              <a:ext cx="784907" cy="155297"/>
              <a:chOff x="7189925" y="928775"/>
              <a:chExt cx="699000" cy="138300"/>
            </a:xfrm>
          </p:grpSpPr>
          <p:sp>
            <p:nvSpPr>
              <p:cNvPr id="2024" name="Google Shape;2024;p68"/>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8"/>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8"/>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27" name="Google Shape;2027;p68"/>
          <p:cNvSpPr txBox="1">
            <a:spLocks noGrp="1"/>
          </p:cNvSpPr>
          <p:nvPr>
            <p:ph type="title"/>
          </p:nvPr>
        </p:nvSpPr>
        <p:spPr>
          <a:xfrm>
            <a:off x="2606095" y="1645736"/>
            <a:ext cx="3978900" cy="95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sp>
        <p:nvSpPr>
          <p:cNvPr id="2028" name="Google Shape;2028;p68"/>
          <p:cNvSpPr txBox="1">
            <a:spLocks noGrp="1"/>
          </p:cNvSpPr>
          <p:nvPr>
            <p:ph type="subTitle" idx="1"/>
          </p:nvPr>
        </p:nvSpPr>
        <p:spPr>
          <a:xfrm>
            <a:off x="2606095" y="2901208"/>
            <a:ext cx="3978900" cy="50336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1500" b="0"/>
              <a:t>Go seichou domou arigatou </a:t>
            </a:r>
            <a:r>
              <a:rPr lang="vi-VN" sz="1500" b="0"/>
              <a:t>gozaimasu!!</a:t>
            </a:r>
            <a:endParaRPr sz="1500" b="0"/>
          </a:p>
        </p:txBody>
      </p:sp>
      <p:grpSp>
        <p:nvGrpSpPr>
          <p:cNvPr id="2029" name="Google Shape;2029;p68"/>
          <p:cNvGrpSpPr/>
          <p:nvPr/>
        </p:nvGrpSpPr>
        <p:grpSpPr>
          <a:xfrm rot="1124476">
            <a:off x="5722" y="2167259"/>
            <a:ext cx="2455511" cy="1104891"/>
            <a:chOff x="419375" y="2109025"/>
            <a:chExt cx="1137975" cy="418825"/>
          </a:xfrm>
        </p:grpSpPr>
        <p:sp>
          <p:nvSpPr>
            <p:cNvPr id="2030" name="Google Shape;2030;p68"/>
            <p:cNvSpPr/>
            <p:nvPr/>
          </p:nvSpPr>
          <p:spPr>
            <a:xfrm>
              <a:off x="434575" y="2109025"/>
              <a:ext cx="1122775" cy="418825"/>
            </a:xfrm>
            <a:custGeom>
              <a:avLst/>
              <a:gdLst/>
              <a:ahLst/>
              <a:cxnLst/>
              <a:rect l="l" t="t" r="r" b="b"/>
              <a:pathLst>
                <a:path w="44911" h="16753" extrusionOk="0">
                  <a:moveTo>
                    <a:pt x="393" y="0"/>
                  </a:moveTo>
                  <a:cubicBezTo>
                    <a:pt x="179" y="0"/>
                    <a:pt x="0" y="179"/>
                    <a:pt x="0" y="393"/>
                  </a:cubicBezTo>
                  <a:lnTo>
                    <a:pt x="0" y="16359"/>
                  </a:lnTo>
                  <a:cubicBezTo>
                    <a:pt x="0" y="16574"/>
                    <a:pt x="179" y="16752"/>
                    <a:pt x="393" y="16752"/>
                  </a:cubicBezTo>
                  <a:lnTo>
                    <a:pt x="44518" y="16752"/>
                  </a:lnTo>
                  <a:cubicBezTo>
                    <a:pt x="44732" y="16752"/>
                    <a:pt x="44911" y="16574"/>
                    <a:pt x="44911" y="16359"/>
                  </a:cubicBezTo>
                  <a:lnTo>
                    <a:pt x="44911" y="393"/>
                  </a:lnTo>
                  <a:cubicBezTo>
                    <a:pt x="44911" y="179"/>
                    <a:pt x="44732" y="0"/>
                    <a:pt x="44518" y="0"/>
                  </a:cubicBezTo>
                  <a:close/>
                </a:path>
              </a:pathLst>
            </a:custGeom>
            <a:solidFill>
              <a:schemeClr val="accent2"/>
            </a:solid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8"/>
            <p:cNvSpPr/>
            <p:nvPr/>
          </p:nvSpPr>
          <p:spPr>
            <a:xfrm>
              <a:off x="419375" y="2109025"/>
              <a:ext cx="1098675" cy="418825"/>
            </a:xfrm>
            <a:custGeom>
              <a:avLst/>
              <a:gdLst/>
              <a:ahLst/>
              <a:cxnLst/>
              <a:rect l="l" t="t" r="r" b="b"/>
              <a:pathLst>
                <a:path w="43947" h="16753" extrusionOk="0">
                  <a:moveTo>
                    <a:pt x="394" y="0"/>
                  </a:moveTo>
                  <a:cubicBezTo>
                    <a:pt x="180" y="0"/>
                    <a:pt x="1" y="179"/>
                    <a:pt x="1" y="393"/>
                  </a:cubicBezTo>
                  <a:lnTo>
                    <a:pt x="1" y="16359"/>
                  </a:lnTo>
                  <a:cubicBezTo>
                    <a:pt x="1" y="16574"/>
                    <a:pt x="180" y="16752"/>
                    <a:pt x="394" y="16752"/>
                  </a:cubicBezTo>
                  <a:lnTo>
                    <a:pt x="43554" y="16752"/>
                  </a:lnTo>
                  <a:cubicBezTo>
                    <a:pt x="43780" y="16752"/>
                    <a:pt x="43947" y="16574"/>
                    <a:pt x="43947" y="16359"/>
                  </a:cubicBezTo>
                  <a:lnTo>
                    <a:pt x="43947" y="393"/>
                  </a:lnTo>
                  <a:cubicBezTo>
                    <a:pt x="43947" y="179"/>
                    <a:pt x="43780" y="0"/>
                    <a:pt x="43554" y="0"/>
                  </a:cubicBezTo>
                  <a:close/>
                </a:path>
              </a:pathLst>
            </a:custGeom>
            <a:solidFill>
              <a:schemeClr val="accent1"/>
            </a:solid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8"/>
            <p:cNvSpPr/>
            <p:nvPr/>
          </p:nvSpPr>
          <p:spPr>
            <a:xfrm>
              <a:off x="700075" y="2428400"/>
              <a:ext cx="522125" cy="55400"/>
            </a:xfrm>
            <a:custGeom>
              <a:avLst/>
              <a:gdLst/>
              <a:ahLst/>
              <a:cxnLst/>
              <a:rect l="l" t="t" r="r" b="b"/>
              <a:pathLst>
                <a:path w="20885" h="2216" extrusionOk="0">
                  <a:moveTo>
                    <a:pt x="179" y="1"/>
                  </a:moveTo>
                  <a:cubicBezTo>
                    <a:pt x="84" y="1"/>
                    <a:pt x="1" y="72"/>
                    <a:pt x="1" y="179"/>
                  </a:cubicBezTo>
                  <a:lnTo>
                    <a:pt x="1" y="2037"/>
                  </a:lnTo>
                  <a:cubicBezTo>
                    <a:pt x="1" y="2132"/>
                    <a:pt x="84" y="2215"/>
                    <a:pt x="179" y="2215"/>
                  </a:cubicBezTo>
                  <a:lnTo>
                    <a:pt x="20694" y="2215"/>
                  </a:lnTo>
                  <a:cubicBezTo>
                    <a:pt x="20801" y="2215"/>
                    <a:pt x="20884" y="2132"/>
                    <a:pt x="20884" y="2037"/>
                  </a:cubicBezTo>
                  <a:lnTo>
                    <a:pt x="20884" y="179"/>
                  </a:lnTo>
                  <a:cubicBezTo>
                    <a:pt x="20884" y="72"/>
                    <a:pt x="20801" y="1"/>
                    <a:pt x="20694"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8"/>
            <p:cNvSpPr/>
            <p:nvPr/>
          </p:nvSpPr>
          <p:spPr>
            <a:xfrm>
              <a:off x="467000" y="2157825"/>
              <a:ext cx="55400" cy="55400"/>
            </a:xfrm>
            <a:custGeom>
              <a:avLst/>
              <a:gdLst/>
              <a:ahLst/>
              <a:cxnLst/>
              <a:rect l="l" t="t" r="r" b="b"/>
              <a:pathLst>
                <a:path w="2216" h="2216" extrusionOk="0">
                  <a:moveTo>
                    <a:pt x="191" y="1"/>
                  </a:moveTo>
                  <a:cubicBezTo>
                    <a:pt x="84" y="1"/>
                    <a:pt x="1" y="84"/>
                    <a:pt x="1" y="191"/>
                  </a:cubicBezTo>
                  <a:lnTo>
                    <a:pt x="1" y="2025"/>
                  </a:lnTo>
                  <a:cubicBezTo>
                    <a:pt x="1" y="2132"/>
                    <a:pt x="84" y="2215"/>
                    <a:pt x="191" y="2215"/>
                  </a:cubicBezTo>
                  <a:lnTo>
                    <a:pt x="2025" y="2215"/>
                  </a:lnTo>
                  <a:cubicBezTo>
                    <a:pt x="2132" y="2215"/>
                    <a:pt x="2215" y="2132"/>
                    <a:pt x="2215" y="2025"/>
                  </a:cubicBezTo>
                  <a:lnTo>
                    <a:pt x="2215" y="191"/>
                  </a:lnTo>
                  <a:cubicBezTo>
                    <a:pt x="2215"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8"/>
            <p:cNvSpPr/>
            <p:nvPr/>
          </p:nvSpPr>
          <p:spPr>
            <a:xfrm>
              <a:off x="587550" y="2248625"/>
              <a:ext cx="55400" cy="55375"/>
            </a:xfrm>
            <a:custGeom>
              <a:avLst/>
              <a:gdLst/>
              <a:ahLst/>
              <a:cxnLst/>
              <a:rect l="l" t="t" r="r" b="b"/>
              <a:pathLst>
                <a:path w="2216" h="2215" extrusionOk="0">
                  <a:moveTo>
                    <a:pt x="191" y="0"/>
                  </a:moveTo>
                  <a:cubicBezTo>
                    <a:pt x="84" y="0"/>
                    <a:pt x="1" y="84"/>
                    <a:pt x="1" y="191"/>
                  </a:cubicBezTo>
                  <a:lnTo>
                    <a:pt x="1" y="2024"/>
                  </a:lnTo>
                  <a:cubicBezTo>
                    <a:pt x="1" y="2132"/>
                    <a:pt x="84" y="2215"/>
                    <a:pt x="191" y="2215"/>
                  </a:cubicBezTo>
                  <a:lnTo>
                    <a:pt x="2025" y="2215"/>
                  </a:lnTo>
                  <a:cubicBezTo>
                    <a:pt x="2132" y="2215"/>
                    <a:pt x="2216" y="2132"/>
                    <a:pt x="2216" y="2024"/>
                  </a:cubicBezTo>
                  <a:lnTo>
                    <a:pt x="2216" y="191"/>
                  </a:lnTo>
                  <a:cubicBezTo>
                    <a:pt x="2216" y="84"/>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8"/>
            <p:cNvSpPr/>
            <p:nvPr/>
          </p:nvSpPr>
          <p:spPr>
            <a:xfrm>
              <a:off x="665250" y="2248625"/>
              <a:ext cx="55400" cy="55375"/>
            </a:xfrm>
            <a:custGeom>
              <a:avLst/>
              <a:gdLst/>
              <a:ahLst/>
              <a:cxnLst/>
              <a:rect l="l" t="t" r="r" b="b"/>
              <a:pathLst>
                <a:path w="2216" h="2215" extrusionOk="0">
                  <a:moveTo>
                    <a:pt x="191" y="0"/>
                  </a:moveTo>
                  <a:cubicBezTo>
                    <a:pt x="84" y="0"/>
                    <a:pt x="0" y="84"/>
                    <a:pt x="0" y="191"/>
                  </a:cubicBezTo>
                  <a:lnTo>
                    <a:pt x="0" y="2024"/>
                  </a:lnTo>
                  <a:cubicBezTo>
                    <a:pt x="0" y="2132"/>
                    <a:pt x="84" y="2215"/>
                    <a:pt x="191" y="2215"/>
                  </a:cubicBezTo>
                  <a:lnTo>
                    <a:pt x="2025" y="2215"/>
                  </a:lnTo>
                  <a:cubicBezTo>
                    <a:pt x="2132" y="2215"/>
                    <a:pt x="2215" y="2132"/>
                    <a:pt x="2215" y="2024"/>
                  </a:cubicBezTo>
                  <a:lnTo>
                    <a:pt x="2215" y="191"/>
                  </a:lnTo>
                  <a:cubicBezTo>
                    <a:pt x="2215" y="84"/>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8"/>
            <p:cNvSpPr/>
            <p:nvPr/>
          </p:nvSpPr>
          <p:spPr>
            <a:xfrm>
              <a:off x="742950" y="2248625"/>
              <a:ext cx="55675" cy="55375"/>
            </a:xfrm>
            <a:custGeom>
              <a:avLst/>
              <a:gdLst/>
              <a:ahLst/>
              <a:cxnLst/>
              <a:rect l="l" t="t" r="r" b="b"/>
              <a:pathLst>
                <a:path w="2227" h="2215" extrusionOk="0">
                  <a:moveTo>
                    <a:pt x="191" y="0"/>
                  </a:moveTo>
                  <a:cubicBezTo>
                    <a:pt x="83" y="0"/>
                    <a:pt x="0" y="84"/>
                    <a:pt x="0" y="191"/>
                  </a:cubicBezTo>
                  <a:lnTo>
                    <a:pt x="0" y="2024"/>
                  </a:lnTo>
                  <a:cubicBezTo>
                    <a:pt x="0" y="2132"/>
                    <a:pt x="83" y="2215"/>
                    <a:pt x="191" y="2215"/>
                  </a:cubicBezTo>
                  <a:lnTo>
                    <a:pt x="2024" y="2215"/>
                  </a:lnTo>
                  <a:cubicBezTo>
                    <a:pt x="2131" y="2215"/>
                    <a:pt x="2226" y="2132"/>
                    <a:pt x="2226" y="2024"/>
                  </a:cubicBezTo>
                  <a:lnTo>
                    <a:pt x="2226" y="191"/>
                  </a:lnTo>
                  <a:cubicBezTo>
                    <a:pt x="2226" y="84"/>
                    <a:pt x="2131" y="0"/>
                    <a:pt x="2024"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8"/>
            <p:cNvSpPr/>
            <p:nvPr/>
          </p:nvSpPr>
          <p:spPr>
            <a:xfrm>
              <a:off x="820625" y="2248625"/>
              <a:ext cx="55675" cy="55375"/>
            </a:xfrm>
            <a:custGeom>
              <a:avLst/>
              <a:gdLst/>
              <a:ahLst/>
              <a:cxnLst/>
              <a:rect l="l" t="t" r="r" b="b"/>
              <a:pathLst>
                <a:path w="2227" h="2215" extrusionOk="0">
                  <a:moveTo>
                    <a:pt x="203" y="0"/>
                  </a:moveTo>
                  <a:cubicBezTo>
                    <a:pt x="96" y="0"/>
                    <a:pt x="1" y="84"/>
                    <a:pt x="1" y="191"/>
                  </a:cubicBezTo>
                  <a:lnTo>
                    <a:pt x="1" y="2024"/>
                  </a:lnTo>
                  <a:cubicBezTo>
                    <a:pt x="1" y="2132"/>
                    <a:pt x="96" y="2215"/>
                    <a:pt x="203" y="2215"/>
                  </a:cubicBezTo>
                  <a:lnTo>
                    <a:pt x="2025" y="2215"/>
                  </a:lnTo>
                  <a:cubicBezTo>
                    <a:pt x="2132" y="2215"/>
                    <a:pt x="2227" y="2132"/>
                    <a:pt x="2227" y="2024"/>
                  </a:cubicBezTo>
                  <a:lnTo>
                    <a:pt x="2227" y="191"/>
                  </a:lnTo>
                  <a:cubicBezTo>
                    <a:pt x="2227" y="84"/>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8"/>
            <p:cNvSpPr/>
            <p:nvPr/>
          </p:nvSpPr>
          <p:spPr>
            <a:xfrm>
              <a:off x="898325" y="2248625"/>
              <a:ext cx="55675" cy="55375"/>
            </a:xfrm>
            <a:custGeom>
              <a:avLst/>
              <a:gdLst/>
              <a:ahLst/>
              <a:cxnLst/>
              <a:rect l="l" t="t" r="r" b="b"/>
              <a:pathLst>
                <a:path w="2227" h="2215" extrusionOk="0">
                  <a:moveTo>
                    <a:pt x="202" y="0"/>
                  </a:moveTo>
                  <a:cubicBezTo>
                    <a:pt x="95" y="0"/>
                    <a:pt x="0" y="84"/>
                    <a:pt x="0" y="191"/>
                  </a:cubicBezTo>
                  <a:lnTo>
                    <a:pt x="0" y="2024"/>
                  </a:lnTo>
                  <a:cubicBezTo>
                    <a:pt x="0" y="2132"/>
                    <a:pt x="95" y="2215"/>
                    <a:pt x="202" y="2215"/>
                  </a:cubicBezTo>
                  <a:lnTo>
                    <a:pt x="2024" y="2215"/>
                  </a:lnTo>
                  <a:cubicBezTo>
                    <a:pt x="2143" y="2215"/>
                    <a:pt x="2227" y="2132"/>
                    <a:pt x="2227" y="2024"/>
                  </a:cubicBezTo>
                  <a:lnTo>
                    <a:pt x="2227" y="191"/>
                  </a:lnTo>
                  <a:cubicBezTo>
                    <a:pt x="2227" y="84"/>
                    <a:pt x="2131" y="0"/>
                    <a:pt x="2024"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8"/>
            <p:cNvSpPr/>
            <p:nvPr/>
          </p:nvSpPr>
          <p:spPr>
            <a:xfrm>
              <a:off x="976300" y="2248625"/>
              <a:ext cx="55400" cy="55375"/>
            </a:xfrm>
            <a:custGeom>
              <a:avLst/>
              <a:gdLst/>
              <a:ahLst/>
              <a:cxnLst/>
              <a:rect l="l" t="t" r="r" b="b"/>
              <a:pathLst>
                <a:path w="2216" h="2215" extrusionOk="0">
                  <a:moveTo>
                    <a:pt x="191" y="0"/>
                  </a:moveTo>
                  <a:cubicBezTo>
                    <a:pt x="84" y="0"/>
                    <a:pt x="1" y="84"/>
                    <a:pt x="1" y="191"/>
                  </a:cubicBezTo>
                  <a:lnTo>
                    <a:pt x="1" y="2024"/>
                  </a:lnTo>
                  <a:cubicBezTo>
                    <a:pt x="1" y="2132"/>
                    <a:pt x="84" y="2215"/>
                    <a:pt x="191" y="2215"/>
                  </a:cubicBezTo>
                  <a:lnTo>
                    <a:pt x="2025" y="2215"/>
                  </a:lnTo>
                  <a:cubicBezTo>
                    <a:pt x="2132" y="2215"/>
                    <a:pt x="2215" y="2132"/>
                    <a:pt x="2215" y="2024"/>
                  </a:cubicBezTo>
                  <a:lnTo>
                    <a:pt x="2215" y="191"/>
                  </a:lnTo>
                  <a:cubicBezTo>
                    <a:pt x="2215" y="84"/>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8"/>
            <p:cNvSpPr/>
            <p:nvPr/>
          </p:nvSpPr>
          <p:spPr>
            <a:xfrm>
              <a:off x="1054000" y="2248625"/>
              <a:ext cx="55375" cy="55375"/>
            </a:xfrm>
            <a:custGeom>
              <a:avLst/>
              <a:gdLst/>
              <a:ahLst/>
              <a:cxnLst/>
              <a:rect l="l" t="t" r="r" b="b"/>
              <a:pathLst>
                <a:path w="2215" h="2215" extrusionOk="0">
                  <a:moveTo>
                    <a:pt x="191" y="0"/>
                  </a:moveTo>
                  <a:cubicBezTo>
                    <a:pt x="83" y="0"/>
                    <a:pt x="0" y="84"/>
                    <a:pt x="0" y="191"/>
                  </a:cubicBezTo>
                  <a:lnTo>
                    <a:pt x="0" y="2024"/>
                  </a:lnTo>
                  <a:cubicBezTo>
                    <a:pt x="0" y="2132"/>
                    <a:pt x="83" y="2215"/>
                    <a:pt x="191" y="2215"/>
                  </a:cubicBezTo>
                  <a:lnTo>
                    <a:pt x="2024" y="2215"/>
                  </a:lnTo>
                  <a:cubicBezTo>
                    <a:pt x="2131" y="2215"/>
                    <a:pt x="2215" y="2132"/>
                    <a:pt x="2215" y="2024"/>
                  </a:cubicBezTo>
                  <a:lnTo>
                    <a:pt x="2215" y="191"/>
                  </a:lnTo>
                  <a:cubicBezTo>
                    <a:pt x="2215" y="84"/>
                    <a:pt x="2131" y="0"/>
                    <a:pt x="2024"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8"/>
            <p:cNvSpPr/>
            <p:nvPr/>
          </p:nvSpPr>
          <p:spPr>
            <a:xfrm>
              <a:off x="1131675" y="2248625"/>
              <a:ext cx="55400" cy="55375"/>
            </a:xfrm>
            <a:custGeom>
              <a:avLst/>
              <a:gdLst/>
              <a:ahLst/>
              <a:cxnLst/>
              <a:rect l="l" t="t" r="r" b="b"/>
              <a:pathLst>
                <a:path w="2216" h="2215" extrusionOk="0">
                  <a:moveTo>
                    <a:pt x="191" y="0"/>
                  </a:moveTo>
                  <a:cubicBezTo>
                    <a:pt x="84" y="0"/>
                    <a:pt x="1" y="84"/>
                    <a:pt x="1" y="191"/>
                  </a:cubicBezTo>
                  <a:lnTo>
                    <a:pt x="1" y="2024"/>
                  </a:lnTo>
                  <a:cubicBezTo>
                    <a:pt x="1" y="2132"/>
                    <a:pt x="84" y="2215"/>
                    <a:pt x="191" y="2215"/>
                  </a:cubicBezTo>
                  <a:lnTo>
                    <a:pt x="2025" y="2215"/>
                  </a:lnTo>
                  <a:cubicBezTo>
                    <a:pt x="2132" y="2215"/>
                    <a:pt x="2215" y="2132"/>
                    <a:pt x="2215" y="2024"/>
                  </a:cubicBezTo>
                  <a:lnTo>
                    <a:pt x="2215" y="191"/>
                  </a:lnTo>
                  <a:cubicBezTo>
                    <a:pt x="2215" y="84"/>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8"/>
            <p:cNvSpPr/>
            <p:nvPr/>
          </p:nvSpPr>
          <p:spPr>
            <a:xfrm>
              <a:off x="1209375" y="2248625"/>
              <a:ext cx="55375" cy="55375"/>
            </a:xfrm>
            <a:custGeom>
              <a:avLst/>
              <a:gdLst/>
              <a:ahLst/>
              <a:cxnLst/>
              <a:rect l="l" t="t" r="r" b="b"/>
              <a:pathLst>
                <a:path w="2215" h="2215" extrusionOk="0">
                  <a:moveTo>
                    <a:pt x="191" y="0"/>
                  </a:moveTo>
                  <a:cubicBezTo>
                    <a:pt x="83" y="0"/>
                    <a:pt x="0" y="84"/>
                    <a:pt x="0" y="191"/>
                  </a:cubicBezTo>
                  <a:lnTo>
                    <a:pt x="0" y="2024"/>
                  </a:lnTo>
                  <a:cubicBezTo>
                    <a:pt x="0" y="2132"/>
                    <a:pt x="83" y="2215"/>
                    <a:pt x="191" y="2215"/>
                  </a:cubicBezTo>
                  <a:lnTo>
                    <a:pt x="2024" y="2215"/>
                  </a:lnTo>
                  <a:cubicBezTo>
                    <a:pt x="2131" y="2215"/>
                    <a:pt x="2215" y="2132"/>
                    <a:pt x="2215" y="2024"/>
                  </a:cubicBezTo>
                  <a:lnTo>
                    <a:pt x="2215" y="191"/>
                  </a:lnTo>
                  <a:cubicBezTo>
                    <a:pt x="2215" y="84"/>
                    <a:pt x="2131" y="0"/>
                    <a:pt x="2024"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8"/>
            <p:cNvSpPr/>
            <p:nvPr/>
          </p:nvSpPr>
          <p:spPr>
            <a:xfrm>
              <a:off x="1287050" y="2248625"/>
              <a:ext cx="55700" cy="55375"/>
            </a:xfrm>
            <a:custGeom>
              <a:avLst/>
              <a:gdLst/>
              <a:ahLst/>
              <a:cxnLst/>
              <a:rect l="l" t="t" r="r" b="b"/>
              <a:pathLst>
                <a:path w="2228" h="2215" extrusionOk="0">
                  <a:moveTo>
                    <a:pt x="191" y="0"/>
                  </a:moveTo>
                  <a:cubicBezTo>
                    <a:pt x="84" y="0"/>
                    <a:pt x="1" y="84"/>
                    <a:pt x="1" y="191"/>
                  </a:cubicBezTo>
                  <a:lnTo>
                    <a:pt x="1" y="2024"/>
                  </a:lnTo>
                  <a:cubicBezTo>
                    <a:pt x="1" y="2132"/>
                    <a:pt x="84" y="2215"/>
                    <a:pt x="191" y="2215"/>
                  </a:cubicBezTo>
                  <a:lnTo>
                    <a:pt x="2025" y="2215"/>
                  </a:lnTo>
                  <a:cubicBezTo>
                    <a:pt x="2132" y="2215"/>
                    <a:pt x="2227" y="2132"/>
                    <a:pt x="2215" y="2024"/>
                  </a:cubicBezTo>
                  <a:lnTo>
                    <a:pt x="2215" y="191"/>
                  </a:lnTo>
                  <a:cubicBezTo>
                    <a:pt x="2215" y="84"/>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8"/>
            <p:cNvSpPr/>
            <p:nvPr/>
          </p:nvSpPr>
          <p:spPr>
            <a:xfrm>
              <a:off x="467000" y="2248325"/>
              <a:ext cx="95275" cy="55675"/>
            </a:xfrm>
            <a:custGeom>
              <a:avLst/>
              <a:gdLst/>
              <a:ahLst/>
              <a:cxnLst/>
              <a:rect l="l" t="t" r="r" b="b"/>
              <a:pathLst>
                <a:path w="3811" h="2227" extrusionOk="0">
                  <a:moveTo>
                    <a:pt x="251" y="0"/>
                  </a:moveTo>
                  <a:cubicBezTo>
                    <a:pt x="108" y="0"/>
                    <a:pt x="1" y="119"/>
                    <a:pt x="1" y="262"/>
                  </a:cubicBezTo>
                  <a:lnTo>
                    <a:pt x="1" y="1977"/>
                  </a:lnTo>
                  <a:cubicBezTo>
                    <a:pt x="1" y="2108"/>
                    <a:pt x="108" y="2227"/>
                    <a:pt x="251" y="2227"/>
                  </a:cubicBezTo>
                  <a:lnTo>
                    <a:pt x="3549" y="2227"/>
                  </a:lnTo>
                  <a:cubicBezTo>
                    <a:pt x="3692" y="2227"/>
                    <a:pt x="3811" y="2108"/>
                    <a:pt x="3811" y="1977"/>
                  </a:cubicBezTo>
                  <a:lnTo>
                    <a:pt x="3811" y="262"/>
                  </a:lnTo>
                  <a:cubicBezTo>
                    <a:pt x="3811" y="119"/>
                    <a:pt x="3692" y="0"/>
                    <a:pt x="3549"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8"/>
            <p:cNvSpPr/>
            <p:nvPr/>
          </p:nvSpPr>
          <p:spPr>
            <a:xfrm>
              <a:off x="544700" y="2157825"/>
              <a:ext cx="55375" cy="55400"/>
            </a:xfrm>
            <a:custGeom>
              <a:avLst/>
              <a:gdLst/>
              <a:ahLst/>
              <a:cxnLst/>
              <a:rect l="l" t="t" r="r" b="b"/>
              <a:pathLst>
                <a:path w="2215" h="2216" extrusionOk="0">
                  <a:moveTo>
                    <a:pt x="191" y="1"/>
                  </a:moveTo>
                  <a:cubicBezTo>
                    <a:pt x="84" y="1"/>
                    <a:pt x="0" y="84"/>
                    <a:pt x="0" y="191"/>
                  </a:cubicBezTo>
                  <a:lnTo>
                    <a:pt x="0" y="2025"/>
                  </a:lnTo>
                  <a:cubicBezTo>
                    <a:pt x="0" y="2132"/>
                    <a:pt x="84" y="2215"/>
                    <a:pt x="191" y="2215"/>
                  </a:cubicBezTo>
                  <a:lnTo>
                    <a:pt x="2025" y="2215"/>
                  </a:lnTo>
                  <a:cubicBezTo>
                    <a:pt x="2132" y="2215"/>
                    <a:pt x="2215" y="2132"/>
                    <a:pt x="2215" y="2025"/>
                  </a:cubicBezTo>
                  <a:lnTo>
                    <a:pt x="2215" y="191"/>
                  </a:lnTo>
                  <a:cubicBezTo>
                    <a:pt x="2215"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8"/>
            <p:cNvSpPr/>
            <p:nvPr/>
          </p:nvSpPr>
          <p:spPr>
            <a:xfrm>
              <a:off x="622375" y="2157825"/>
              <a:ext cx="55400" cy="55400"/>
            </a:xfrm>
            <a:custGeom>
              <a:avLst/>
              <a:gdLst/>
              <a:ahLst/>
              <a:cxnLst/>
              <a:rect l="l" t="t" r="r" b="b"/>
              <a:pathLst>
                <a:path w="2216" h="2216" extrusionOk="0">
                  <a:moveTo>
                    <a:pt x="191" y="1"/>
                  </a:moveTo>
                  <a:cubicBezTo>
                    <a:pt x="84" y="1"/>
                    <a:pt x="1" y="84"/>
                    <a:pt x="1" y="191"/>
                  </a:cubicBezTo>
                  <a:lnTo>
                    <a:pt x="1" y="2025"/>
                  </a:lnTo>
                  <a:cubicBezTo>
                    <a:pt x="1" y="2132"/>
                    <a:pt x="84" y="2215"/>
                    <a:pt x="191" y="2215"/>
                  </a:cubicBezTo>
                  <a:lnTo>
                    <a:pt x="2025" y="2215"/>
                  </a:lnTo>
                  <a:cubicBezTo>
                    <a:pt x="2132" y="2215"/>
                    <a:pt x="2216" y="2132"/>
                    <a:pt x="2216" y="2025"/>
                  </a:cubicBezTo>
                  <a:lnTo>
                    <a:pt x="2216" y="191"/>
                  </a:lnTo>
                  <a:cubicBezTo>
                    <a:pt x="2216"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8"/>
            <p:cNvSpPr/>
            <p:nvPr/>
          </p:nvSpPr>
          <p:spPr>
            <a:xfrm>
              <a:off x="700075" y="2157825"/>
              <a:ext cx="55675" cy="55400"/>
            </a:xfrm>
            <a:custGeom>
              <a:avLst/>
              <a:gdLst/>
              <a:ahLst/>
              <a:cxnLst/>
              <a:rect l="l" t="t" r="r" b="b"/>
              <a:pathLst>
                <a:path w="2227" h="2216" extrusionOk="0">
                  <a:moveTo>
                    <a:pt x="203" y="1"/>
                  </a:moveTo>
                  <a:cubicBezTo>
                    <a:pt x="96" y="1"/>
                    <a:pt x="1" y="84"/>
                    <a:pt x="1" y="191"/>
                  </a:cubicBezTo>
                  <a:lnTo>
                    <a:pt x="1" y="2025"/>
                  </a:lnTo>
                  <a:cubicBezTo>
                    <a:pt x="1" y="2132"/>
                    <a:pt x="96" y="2215"/>
                    <a:pt x="203" y="2215"/>
                  </a:cubicBezTo>
                  <a:lnTo>
                    <a:pt x="2025" y="2215"/>
                  </a:lnTo>
                  <a:cubicBezTo>
                    <a:pt x="2132" y="2215"/>
                    <a:pt x="2227" y="2132"/>
                    <a:pt x="2227" y="2025"/>
                  </a:cubicBezTo>
                  <a:lnTo>
                    <a:pt x="2227" y="191"/>
                  </a:lnTo>
                  <a:cubicBezTo>
                    <a:pt x="2227"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8"/>
            <p:cNvSpPr/>
            <p:nvPr/>
          </p:nvSpPr>
          <p:spPr>
            <a:xfrm>
              <a:off x="777775" y="2157825"/>
              <a:ext cx="55675" cy="55400"/>
            </a:xfrm>
            <a:custGeom>
              <a:avLst/>
              <a:gdLst/>
              <a:ahLst/>
              <a:cxnLst/>
              <a:rect l="l" t="t" r="r" b="b"/>
              <a:pathLst>
                <a:path w="2227" h="2216" extrusionOk="0">
                  <a:moveTo>
                    <a:pt x="202" y="1"/>
                  </a:moveTo>
                  <a:cubicBezTo>
                    <a:pt x="95" y="1"/>
                    <a:pt x="0" y="84"/>
                    <a:pt x="0" y="191"/>
                  </a:cubicBezTo>
                  <a:lnTo>
                    <a:pt x="0" y="2025"/>
                  </a:lnTo>
                  <a:cubicBezTo>
                    <a:pt x="0" y="2132"/>
                    <a:pt x="95" y="2215"/>
                    <a:pt x="202" y="2215"/>
                  </a:cubicBezTo>
                  <a:lnTo>
                    <a:pt x="2024" y="2215"/>
                  </a:lnTo>
                  <a:cubicBezTo>
                    <a:pt x="2131" y="2215"/>
                    <a:pt x="2227" y="2132"/>
                    <a:pt x="2227" y="2025"/>
                  </a:cubicBezTo>
                  <a:lnTo>
                    <a:pt x="2227" y="191"/>
                  </a:lnTo>
                  <a:cubicBezTo>
                    <a:pt x="2227" y="84"/>
                    <a:pt x="2131" y="1"/>
                    <a:pt x="2024"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8"/>
            <p:cNvSpPr/>
            <p:nvPr/>
          </p:nvSpPr>
          <p:spPr>
            <a:xfrm>
              <a:off x="855450" y="2157825"/>
              <a:ext cx="55700" cy="55400"/>
            </a:xfrm>
            <a:custGeom>
              <a:avLst/>
              <a:gdLst/>
              <a:ahLst/>
              <a:cxnLst/>
              <a:rect l="l" t="t" r="r" b="b"/>
              <a:pathLst>
                <a:path w="2228" h="2216" extrusionOk="0">
                  <a:moveTo>
                    <a:pt x="203" y="1"/>
                  </a:moveTo>
                  <a:cubicBezTo>
                    <a:pt x="96" y="1"/>
                    <a:pt x="1" y="84"/>
                    <a:pt x="1" y="191"/>
                  </a:cubicBezTo>
                  <a:lnTo>
                    <a:pt x="1" y="2025"/>
                  </a:lnTo>
                  <a:cubicBezTo>
                    <a:pt x="1" y="2132"/>
                    <a:pt x="96" y="2215"/>
                    <a:pt x="203" y="2215"/>
                  </a:cubicBezTo>
                  <a:lnTo>
                    <a:pt x="2037" y="2215"/>
                  </a:lnTo>
                  <a:cubicBezTo>
                    <a:pt x="2144" y="2215"/>
                    <a:pt x="2227" y="2132"/>
                    <a:pt x="2227" y="2025"/>
                  </a:cubicBezTo>
                  <a:lnTo>
                    <a:pt x="2227" y="191"/>
                  </a:lnTo>
                  <a:cubicBezTo>
                    <a:pt x="2227" y="84"/>
                    <a:pt x="2144" y="1"/>
                    <a:pt x="2037"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8"/>
            <p:cNvSpPr/>
            <p:nvPr/>
          </p:nvSpPr>
          <p:spPr>
            <a:xfrm>
              <a:off x="933150" y="2157825"/>
              <a:ext cx="55675" cy="55400"/>
            </a:xfrm>
            <a:custGeom>
              <a:avLst/>
              <a:gdLst/>
              <a:ahLst/>
              <a:cxnLst/>
              <a:rect l="l" t="t" r="r" b="b"/>
              <a:pathLst>
                <a:path w="2227" h="2216" extrusionOk="0">
                  <a:moveTo>
                    <a:pt x="203" y="1"/>
                  </a:moveTo>
                  <a:cubicBezTo>
                    <a:pt x="95" y="1"/>
                    <a:pt x="0" y="84"/>
                    <a:pt x="0" y="191"/>
                  </a:cubicBezTo>
                  <a:lnTo>
                    <a:pt x="0" y="2025"/>
                  </a:lnTo>
                  <a:cubicBezTo>
                    <a:pt x="0" y="2132"/>
                    <a:pt x="95" y="2215"/>
                    <a:pt x="203" y="2215"/>
                  </a:cubicBezTo>
                  <a:lnTo>
                    <a:pt x="2036" y="2215"/>
                  </a:lnTo>
                  <a:cubicBezTo>
                    <a:pt x="2143" y="2215"/>
                    <a:pt x="2227" y="2132"/>
                    <a:pt x="2227" y="2025"/>
                  </a:cubicBezTo>
                  <a:lnTo>
                    <a:pt x="2227" y="191"/>
                  </a:lnTo>
                  <a:cubicBezTo>
                    <a:pt x="2227" y="84"/>
                    <a:pt x="2143" y="1"/>
                    <a:pt x="2036"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8"/>
            <p:cNvSpPr/>
            <p:nvPr/>
          </p:nvSpPr>
          <p:spPr>
            <a:xfrm>
              <a:off x="1011125" y="2157825"/>
              <a:ext cx="55400" cy="55400"/>
            </a:xfrm>
            <a:custGeom>
              <a:avLst/>
              <a:gdLst/>
              <a:ahLst/>
              <a:cxnLst/>
              <a:rect l="l" t="t" r="r" b="b"/>
              <a:pathLst>
                <a:path w="2216" h="2216" extrusionOk="0">
                  <a:moveTo>
                    <a:pt x="191" y="1"/>
                  </a:moveTo>
                  <a:cubicBezTo>
                    <a:pt x="84" y="1"/>
                    <a:pt x="1" y="84"/>
                    <a:pt x="1" y="191"/>
                  </a:cubicBezTo>
                  <a:lnTo>
                    <a:pt x="1" y="2025"/>
                  </a:lnTo>
                  <a:cubicBezTo>
                    <a:pt x="1" y="2132"/>
                    <a:pt x="84" y="2215"/>
                    <a:pt x="191" y="2215"/>
                  </a:cubicBezTo>
                  <a:lnTo>
                    <a:pt x="2025" y="2215"/>
                  </a:lnTo>
                  <a:cubicBezTo>
                    <a:pt x="2132" y="2215"/>
                    <a:pt x="2215" y="2132"/>
                    <a:pt x="2215" y="2025"/>
                  </a:cubicBezTo>
                  <a:lnTo>
                    <a:pt x="2215" y="191"/>
                  </a:lnTo>
                  <a:cubicBezTo>
                    <a:pt x="2215"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8"/>
            <p:cNvSpPr/>
            <p:nvPr/>
          </p:nvSpPr>
          <p:spPr>
            <a:xfrm>
              <a:off x="1088825" y="2157825"/>
              <a:ext cx="55375" cy="55400"/>
            </a:xfrm>
            <a:custGeom>
              <a:avLst/>
              <a:gdLst/>
              <a:ahLst/>
              <a:cxnLst/>
              <a:rect l="l" t="t" r="r" b="b"/>
              <a:pathLst>
                <a:path w="2215" h="2216" extrusionOk="0">
                  <a:moveTo>
                    <a:pt x="191" y="1"/>
                  </a:moveTo>
                  <a:cubicBezTo>
                    <a:pt x="83" y="1"/>
                    <a:pt x="0" y="84"/>
                    <a:pt x="0" y="191"/>
                  </a:cubicBezTo>
                  <a:lnTo>
                    <a:pt x="0" y="2025"/>
                  </a:lnTo>
                  <a:cubicBezTo>
                    <a:pt x="0" y="2132"/>
                    <a:pt x="83" y="2215"/>
                    <a:pt x="191" y="2215"/>
                  </a:cubicBezTo>
                  <a:lnTo>
                    <a:pt x="2024" y="2215"/>
                  </a:lnTo>
                  <a:cubicBezTo>
                    <a:pt x="2131" y="2215"/>
                    <a:pt x="2215" y="2132"/>
                    <a:pt x="2215" y="2025"/>
                  </a:cubicBezTo>
                  <a:lnTo>
                    <a:pt x="2215" y="191"/>
                  </a:lnTo>
                  <a:cubicBezTo>
                    <a:pt x="2215" y="84"/>
                    <a:pt x="2131" y="1"/>
                    <a:pt x="2024"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8"/>
            <p:cNvSpPr/>
            <p:nvPr/>
          </p:nvSpPr>
          <p:spPr>
            <a:xfrm>
              <a:off x="1166500" y="2157825"/>
              <a:ext cx="55700" cy="55400"/>
            </a:xfrm>
            <a:custGeom>
              <a:avLst/>
              <a:gdLst/>
              <a:ahLst/>
              <a:cxnLst/>
              <a:rect l="l" t="t" r="r" b="b"/>
              <a:pathLst>
                <a:path w="2228" h="2216" extrusionOk="0">
                  <a:moveTo>
                    <a:pt x="191" y="1"/>
                  </a:moveTo>
                  <a:cubicBezTo>
                    <a:pt x="84" y="1"/>
                    <a:pt x="1" y="84"/>
                    <a:pt x="1" y="191"/>
                  </a:cubicBezTo>
                  <a:lnTo>
                    <a:pt x="1" y="2025"/>
                  </a:lnTo>
                  <a:cubicBezTo>
                    <a:pt x="1" y="2132"/>
                    <a:pt x="84" y="2215"/>
                    <a:pt x="191" y="2215"/>
                  </a:cubicBezTo>
                  <a:lnTo>
                    <a:pt x="2025" y="2215"/>
                  </a:lnTo>
                  <a:cubicBezTo>
                    <a:pt x="2132" y="2215"/>
                    <a:pt x="2227" y="2132"/>
                    <a:pt x="2227" y="2025"/>
                  </a:cubicBezTo>
                  <a:lnTo>
                    <a:pt x="2227" y="191"/>
                  </a:lnTo>
                  <a:cubicBezTo>
                    <a:pt x="2227"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8"/>
            <p:cNvSpPr/>
            <p:nvPr/>
          </p:nvSpPr>
          <p:spPr>
            <a:xfrm>
              <a:off x="1244200" y="2157825"/>
              <a:ext cx="55675" cy="55400"/>
            </a:xfrm>
            <a:custGeom>
              <a:avLst/>
              <a:gdLst/>
              <a:ahLst/>
              <a:cxnLst/>
              <a:rect l="l" t="t" r="r" b="b"/>
              <a:pathLst>
                <a:path w="2227" h="2216" extrusionOk="0">
                  <a:moveTo>
                    <a:pt x="191" y="1"/>
                  </a:moveTo>
                  <a:cubicBezTo>
                    <a:pt x="83" y="1"/>
                    <a:pt x="0" y="84"/>
                    <a:pt x="0" y="191"/>
                  </a:cubicBezTo>
                  <a:lnTo>
                    <a:pt x="0" y="2025"/>
                  </a:lnTo>
                  <a:cubicBezTo>
                    <a:pt x="0" y="2132"/>
                    <a:pt x="83" y="2215"/>
                    <a:pt x="191" y="2215"/>
                  </a:cubicBezTo>
                  <a:lnTo>
                    <a:pt x="2024" y="2215"/>
                  </a:lnTo>
                  <a:cubicBezTo>
                    <a:pt x="2131" y="2215"/>
                    <a:pt x="2227" y="2132"/>
                    <a:pt x="2227" y="2025"/>
                  </a:cubicBezTo>
                  <a:lnTo>
                    <a:pt x="2227" y="191"/>
                  </a:lnTo>
                  <a:cubicBezTo>
                    <a:pt x="2227" y="84"/>
                    <a:pt x="2131" y="1"/>
                    <a:pt x="2024"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8"/>
            <p:cNvSpPr/>
            <p:nvPr/>
          </p:nvSpPr>
          <p:spPr>
            <a:xfrm>
              <a:off x="1321875" y="2157825"/>
              <a:ext cx="55700" cy="55400"/>
            </a:xfrm>
            <a:custGeom>
              <a:avLst/>
              <a:gdLst/>
              <a:ahLst/>
              <a:cxnLst/>
              <a:rect l="l" t="t" r="r" b="b"/>
              <a:pathLst>
                <a:path w="2228" h="2216" extrusionOk="0">
                  <a:moveTo>
                    <a:pt x="203" y="1"/>
                  </a:moveTo>
                  <a:cubicBezTo>
                    <a:pt x="96" y="1"/>
                    <a:pt x="1" y="84"/>
                    <a:pt x="1" y="191"/>
                  </a:cubicBezTo>
                  <a:lnTo>
                    <a:pt x="1" y="2025"/>
                  </a:lnTo>
                  <a:cubicBezTo>
                    <a:pt x="1" y="2132"/>
                    <a:pt x="96" y="2215"/>
                    <a:pt x="203" y="2215"/>
                  </a:cubicBezTo>
                  <a:lnTo>
                    <a:pt x="2025" y="2215"/>
                  </a:lnTo>
                  <a:cubicBezTo>
                    <a:pt x="2144" y="2215"/>
                    <a:pt x="2227" y="2132"/>
                    <a:pt x="2227" y="2025"/>
                  </a:cubicBezTo>
                  <a:lnTo>
                    <a:pt x="2227" y="191"/>
                  </a:lnTo>
                  <a:cubicBezTo>
                    <a:pt x="2227"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8"/>
            <p:cNvSpPr/>
            <p:nvPr/>
          </p:nvSpPr>
          <p:spPr>
            <a:xfrm>
              <a:off x="1399875" y="2157825"/>
              <a:ext cx="55375" cy="55400"/>
            </a:xfrm>
            <a:custGeom>
              <a:avLst/>
              <a:gdLst/>
              <a:ahLst/>
              <a:cxnLst/>
              <a:rect l="l" t="t" r="r" b="b"/>
              <a:pathLst>
                <a:path w="2215" h="2216" extrusionOk="0">
                  <a:moveTo>
                    <a:pt x="191" y="1"/>
                  </a:moveTo>
                  <a:cubicBezTo>
                    <a:pt x="83" y="1"/>
                    <a:pt x="0" y="84"/>
                    <a:pt x="0" y="191"/>
                  </a:cubicBezTo>
                  <a:lnTo>
                    <a:pt x="0" y="2025"/>
                  </a:lnTo>
                  <a:cubicBezTo>
                    <a:pt x="0" y="2132"/>
                    <a:pt x="83" y="2215"/>
                    <a:pt x="191" y="2215"/>
                  </a:cubicBezTo>
                  <a:lnTo>
                    <a:pt x="2024" y="2215"/>
                  </a:lnTo>
                  <a:cubicBezTo>
                    <a:pt x="2131" y="2215"/>
                    <a:pt x="2215" y="2132"/>
                    <a:pt x="2215" y="2025"/>
                  </a:cubicBezTo>
                  <a:lnTo>
                    <a:pt x="2215" y="191"/>
                  </a:lnTo>
                  <a:cubicBezTo>
                    <a:pt x="2215" y="84"/>
                    <a:pt x="2131" y="1"/>
                    <a:pt x="2024"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8"/>
            <p:cNvSpPr/>
            <p:nvPr/>
          </p:nvSpPr>
          <p:spPr>
            <a:xfrm>
              <a:off x="467000" y="2338525"/>
              <a:ext cx="55400" cy="55375"/>
            </a:xfrm>
            <a:custGeom>
              <a:avLst/>
              <a:gdLst/>
              <a:ahLst/>
              <a:cxnLst/>
              <a:rect l="l" t="t" r="r" b="b"/>
              <a:pathLst>
                <a:path w="2216" h="2215" extrusionOk="0">
                  <a:moveTo>
                    <a:pt x="191" y="0"/>
                  </a:moveTo>
                  <a:cubicBezTo>
                    <a:pt x="84" y="0"/>
                    <a:pt x="1" y="83"/>
                    <a:pt x="1" y="191"/>
                  </a:cubicBezTo>
                  <a:lnTo>
                    <a:pt x="1" y="2024"/>
                  </a:lnTo>
                  <a:cubicBezTo>
                    <a:pt x="1" y="2131"/>
                    <a:pt x="84" y="2215"/>
                    <a:pt x="191" y="2215"/>
                  </a:cubicBezTo>
                  <a:lnTo>
                    <a:pt x="2025" y="2215"/>
                  </a:lnTo>
                  <a:cubicBezTo>
                    <a:pt x="2132" y="2215"/>
                    <a:pt x="2215" y="2131"/>
                    <a:pt x="2215" y="2024"/>
                  </a:cubicBezTo>
                  <a:lnTo>
                    <a:pt x="2215" y="191"/>
                  </a:lnTo>
                  <a:cubicBezTo>
                    <a:pt x="2215" y="83"/>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8"/>
            <p:cNvSpPr/>
            <p:nvPr/>
          </p:nvSpPr>
          <p:spPr>
            <a:xfrm>
              <a:off x="544700" y="2338525"/>
              <a:ext cx="55375" cy="55375"/>
            </a:xfrm>
            <a:custGeom>
              <a:avLst/>
              <a:gdLst/>
              <a:ahLst/>
              <a:cxnLst/>
              <a:rect l="l" t="t" r="r" b="b"/>
              <a:pathLst>
                <a:path w="2215" h="2215" extrusionOk="0">
                  <a:moveTo>
                    <a:pt x="191" y="0"/>
                  </a:moveTo>
                  <a:cubicBezTo>
                    <a:pt x="84" y="0"/>
                    <a:pt x="0" y="83"/>
                    <a:pt x="0" y="191"/>
                  </a:cubicBezTo>
                  <a:lnTo>
                    <a:pt x="0" y="2024"/>
                  </a:lnTo>
                  <a:cubicBezTo>
                    <a:pt x="0" y="2131"/>
                    <a:pt x="84" y="2215"/>
                    <a:pt x="191" y="2215"/>
                  </a:cubicBezTo>
                  <a:lnTo>
                    <a:pt x="2025" y="2215"/>
                  </a:lnTo>
                  <a:cubicBezTo>
                    <a:pt x="2132" y="2215"/>
                    <a:pt x="2215" y="2131"/>
                    <a:pt x="2215" y="2024"/>
                  </a:cubicBezTo>
                  <a:lnTo>
                    <a:pt x="2215" y="191"/>
                  </a:lnTo>
                  <a:cubicBezTo>
                    <a:pt x="2215" y="83"/>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8"/>
            <p:cNvSpPr/>
            <p:nvPr/>
          </p:nvSpPr>
          <p:spPr>
            <a:xfrm>
              <a:off x="622375" y="2338525"/>
              <a:ext cx="55400" cy="55375"/>
            </a:xfrm>
            <a:custGeom>
              <a:avLst/>
              <a:gdLst/>
              <a:ahLst/>
              <a:cxnLst/>
              <a:rect l="l" t="t" r="r" b="b"/>
              <a:pathLst>
                <a:path w="2216" h="2215" extrusionOk="0">
                  <a:moveTo>
                    <a:pt x="191" y="0"/>
                  </a:moveTo>
                  <a:cubicBezTo>
                    <a:pt x="84" y="0"/>
                    <a:pt x="1" y="83"/>
                    <a:pt x="1" y="191"/>
                  </a:cubicBezTo>
                  <a:lnTo>
                    <a:pt x="1" y="2024"/>
                  </a:lnTo>
                  <a:cubicBezTo>
                    <a:pt x="1" y="2131"/>
                    <a:pt x="84" y="2215"/>
                    <a:pt x="191" y="2215"/>
                  </a:cubicBezTo>
                  <a:lnTo>
                    <a:pt x="2025" y="2215"/>
                  </a:lnTo>
                  <a:cubicBezTo>
                    <a:pt x="2132" y="2215"/>
                    <a:pt x="2216" y="2131"/>
                    <a:pt x="2216" y="2024"/>
                  </a:cubicBezTo>
                  <a:lnTo>
                    <a:pt x="2216" y="191"/>
                  </a:lnTo>
                  <a:cubicBezTo>
                    <a:pt x="2216" y="83"/>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8"/>
            <p:cNvSpPr/>
            <p:nvPr/>
          </p:nvSpPr>
          <p:spPr>
            <a:xfrm>
              <a:off x="467000" y="2428400"/>
              <a:ext cx="55400" cy="55400"/>
            </a:xfrm>
            <a:custGeom>
              <a:avLst/>
              <a:gdLst/>
              <a:ahLst/>
              <a:cxnLst/>
              <a:rect l="l" t="t" r="r" b="b"/>
              <a:pathLst>
                <a:path w="2216" h="2216" extrusionOk="0">
                  <a:moveTo>
                    <a:pt x="191" y="1"/>
                  </a:moveTo>
                  <a:cubicBezTo>
                    <a:pt x="84" y="1"/>
                    <a:pt x="1" y="84"/>
                    <a:pt x="1" y="191"/>
                  </a:cubicBezTo>
                  <a:lnTo>
                    <a:pt x="1" y="2025"/>
                  </a:lnTo>
                  <a:cubicBezTo>
                    <a:pt x="1" y="2132"/>
                    <a:pt x="84" y="2215"/>
                    <a:pt x="191" y="2215"/>
                  </a:cubicBezTo>
                  <a:lnTo>
                    <a:pt x="2025" y="2215"/>
                  </a:lnTo>
                  <a:cubicBezTo>
                    <a:pt x="2132" y="2215"/>
                    <a:pt x="2215" y="2132"/>
                    <a:pt x="2215" y="2025"/>
                  </a:cubicBezTo>
                  <a:lnTo>
                    <a:pt x="2215" y="191"/>
                  </a:lnTo>
                  <a:cubicBezTo>
                    <a:pt x="2215"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8"/>
            <p:cNvSpPr/>
            <p:nvPr/>
          </p:nvSpPr>
          <p:spPr>
            <a:xfrm>
              <a:off x="544700" y="2428400"/>
              <a:ext cx="55375" cy="55400"/>
            </a:xfrm>
            <a:custGeom>
              <a:avLst/>
              <a:gdLst/>
              <a:ahLst/>
              <a:cxnLst/>
              <a:rect l="l" t="t" r="r" b="b"/>
              <a:pathLst>
                <a:path w="2215" h="2216" extrusionOk="0">
                  <a:moveTo>
                    <a:pt x="191" y="1"/>
                  </a:moveTo>
                  <a:cubicBezTo>
                    <a:pt x="84" y="1"/>
                    <a:pt x="0" y="84"/>
                    <a:pt x="0" y="191"/>
                  </a:cubicBezTo>
                  <a:lnTo>
                    <a:pt x="0" y="2025"/>
                  </a:lnTo>
                  <a:cubicBezTo>
                    <a:pt x="0" y="2132"/>
                    <a:pt x="84" y="2215"/>
                    <a:pt x="191" y="2215"/>
                  </a:cubicBezTo>
                  <a:lnTo>
                    <a:pt x="2025" y="2215"/>
                  </a:lnTo>
                  <a:cubicBezTo>
                    <a:pt x="2132" y="2215"/>
                    <a:pt x="2215" y="2132"/>
                    <a:pt x="2215" y="2025"/>
                  </a:cubicBezTo>
                  <a:lnTo>
                    <a:pt x="2215" y="191"/>
                  </a:lnTo>
                  <a:cubicBezTo>
                    <a:pt x="2215"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8"/>
            <p:cNvSpPr/>
            <p:nvPr/>
          </p:nvSpPr>
          <p:spPr>
            <a:xfrm>
              <a:off x="622375" y="2428400"/>
              <a:ext cx="55400" cy="55400"/>
            </a:xfrm>
            <a:custGeom>
              <a:avLst/>
              <a:gdLst/>
              <a:ahLst/>
              <a:cxnLst/>
              <a:rect l="l" t="t" r="r" b="b"/>
              <a:pathLst>
                <a:path w="2216" h="2216" extrusionOk="0">
                  <a:moveTo>
                    <a:pt x="191" y="1"/>
                  </a:moveTo>
                  <a:cubicBezTo>
                    <a:pt x="84" y="1"/>
                    <a:pt x="1" y="84"/>
                    <a:pt x="1" y="191"/>
                  </a:cubicBezTo>
                  <a:lnTo>
                    <a:pt x="1" y="2025"/>
                  </a:lnTo>
                  <a:cubicBezTo>
                    <a:pt x="1" y="2132"/>
                    <a:pt x="84" y="2215"/>
                    <a:pt x="191" y="2215"/>
                  </a:cubicBezTo>
                  <a:lnTo>
                    <a:pt x="2025" y="2215"/>
                  </a:lnTo>
                  <a:cubicBezTo>
                    <a:pt x="2132" y="2215"/>
                    <a:pt x="2216" y="2132"/>
                    <a:pt x="2216" y="2025"/>
                  </a:cubicBezTo>
                  <a:lnTo>
                    <a:pt x="2216" y="191"/>
                  </a:lnTo>
                  <a:cubicBezTo>
                    <a:pt x="2216"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8"/>
            <p:cNvSpPr/>
            <p:nvPr/>
          </p:nvSpPr>
          <p:spPr>
            <a:xfrm>
              <a:off x="700075" y="2338525"/>
              <a:ext cx="55675" cy="55375"/>
            </a:xfrm>
            <a:custGeom>
              <a:avLst/>
              <a:gdLst/>
              <a:ahLst/>
              <a:cxnLst/>
              <a:rect l="l" t="t" r="r" b="b"/>
              <a:pathLst>
                <a:path w="2227" h="2215" extrusionOk="0">
                  <a:moveTo>
                    <a:pt x="203" y="0"/>
                  </a:moveTo>
                  <a:cubicBezTo>
                    <a:pt x="96" y="0"/>
                    <a:pt x="1" y="83"/>
                    <a:pt x="1" y="191"/>
                  </a:cubicBezTo>
                  <a:lnTo>
                    <a:pt x="1" y="2024"/>
                  </a:lnTo>
                  <a:cubicBezTo>
                    <a:pt x="1" y="2131"/>
                    <a:pt x="96" y="2215"/>
                    <a:pt x="203" y="2215"/>
                  </a:cubicBezTo>
                  <a:lnTo>
                    <a:pt x="2025" y="2215"/>
                  </a:lnTo>
                  <a:cubicBezTo>
                    <a:pt x="2132" y="2215"/>
                    <a:pt x="2227" y="2131"/>
                    <a:pt x="2227" y="2024"/>
                  </a:cubicBezTo>
                  <a:lnTo>
                    <a:pt x="2227" y="191"/>
                  </a:lnTo>
                  <a:cubicBezTo>
                    <a:pt x="2227" y="83"/>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8"/>
            <p:cNvSpPr/>
            <p:nvPr/>
          </p:nvSpPr>
          <p:spPr>
            <a:xfrm>
              <a:off x="777775" y="2338525"/>
              <a:ext cx="55675" cy="55375"/>
            </a:xfrm>
            <a:custGeom>
              <a:avLst/>
              <a:gdLst/>
              <a:ahLst/>
              <a:cxnLst/>
              <a:rect l="l" t="t" r="r" b="b"/>
              <a:pathLst>
                <a:path w="2227" h="2215" extrusionOk="0">
                  <a:moveTo>
                    <a:pt x="202" y="0"/>
                  </a:moveTo>
                  <a:cubicBezTo>
                    <a:pt x="95" y="0"/>
                    <a:pt x="0" y="83"/>
                    <a:pt x="0" y="191"/>
                  </a:cubicBezTo>
                  <a:lnTo>
                    <a:pt x="0" y="2024"/>
                  </a:lnTo>
                  <a:cubicBezTo>
                    <a:pt x="0" y="2131"/>
                    <a:pt x="95" y="2215"/>
                    <a:pt x="202" y="2215"/>
                  </a:cubicBezTo>
                  <a:lnTo>
                    <a:pt x="2024" y="2215"/>
                  </a:lnTo>
                  <a:cubicBezTo>
                    <a:pt x="2131" y="2215"/>
                    <a:pt x="2227" y="2131"/>
                    <a:pt x="2227" y="2024"/>
                  </a:cubicBezTo>
                  <a:lnTo>
                    <a:pt x="2227" y="191"/>
                  </a:lnTo>
                  <a:cubicBezTo>
                    <a:pt x="2227" y="83"/>
                    <a:pt x="2131" y="0"/>
                    <a:pt x="2024"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8"/>
            <p:cNvSpPr/>
            <p:nvPr/>
          </p:nvSpPr>
          <p:spPr>
            <a:xfrm>
              <a:off x="855450" y="2338525"/>
              <a:ext cx="55700" cy="55375"/>
            </a:xfrm>
            <a:custGeom>
              <a:avLst/>
              <a:gdLst/>
              <a:ahLst/>
              <a:cxnLst/>
              <a:rect l="l" t="t" r="r" b="b"/>
              <a:pathLst>
                <a:path w="2228" h="2215" extrusionOk="0">
                  <a:moveTo>
                    <a:pt x="203" y="0"/>
                  </a:moveTo>
                  <a:cubicBezTo>
                    <a:pt x="96" y="0"/>
                    <a:pt x="1" y="83"/>
                    <a:pt x="1" y="191"/>
                  </a:cubicBezTo>
                  <a:lnTo>
                    <a:pt x="1" y="2024"/>
                  </a:lnTo>
                  <a:cubicBezTo>
                    <a:pt x="1" y="2131"/>
                    <a:pt x="96" y="2215"/>
                    <a:pt x="203" y="2215"/>
                  </a:cubicBezTo>
                  <a:lnTo>
                    <a:pt x="2037" y="2215"/>
                  </a:lnTo>
                  <a:cubicBezTo>
                    <a:pt x="2144" y="2215"/>
                    <a:pt x="2227" y="2131"/>
                    <a:pt x="2227" y="2024"/>
                  </a:cubicBezTo>
                  <a:lnTo>
                    <a:pt x="2227" y="191"/>
                  </a:lnTo>
                  <a:cubicBezTo>
                    <a:pt x="2227" y="83"/>
                    <a:pt x="2144" y="0"/>
                    <a:pt x="2037"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8"/>
            <p:cNvSpPr/>
            <p:nvPr/>
          </p:nvSpPr>
          <p:spPr>
            <a:xfrm>
              <a:off x="933150" y="2338525"/>
              <a:ext cx="55675" cy="55375"/>
            </a:xfrm>
            <a:custGeom>
              <a:avLst/>
              <a:gdLst/>
              <a:ahLst/>
              <a:cxnLst/>
              <a:rect l="l" t="t" r="r" b="b"/>
              <a:pathLst>
                <a:path w="2227" h="2215" extrusionOk="0">
                  <a:moveTo>
                    <a:pt x="203" y="0"/>
                  </a:moveTo>
                  <a:cubicBezTo>
                    <a:pt x="95" y="0"/>
                    <a:pt x="0" y="83"/>
                    <a:pt x="0" y="191"/>
                  </a:cubicBezTo>
                  <a:lnTo>
                    <a:pt x="0" y="2024"/>
                  </a:lnTo>
                  <a:cubicBezTo>
                    <a:pt x="0" y="2131"/>
                    <a:pt x="95" y="2215"/>
                    <a:pt x="203" y="2215"/>
                  </a:cubicBezTo>
                  <a:lnTo>
                    <a:pt x="2036" y="2215"/>
                  </a:lnTo>
                  <a:cubicBezTo>
                    <a:pt x="2143" y="2215"/>
                    <a:pt x="2227" y="2131"/>
                    <a:pt x="2227" y="2024"/>
                  </a:cubicBezTo>
                  <a:lnTo>
                    <a:pt x="2227" y="191"/>
                  </a:lnTo>
                  <a:cubicBezTo>
                    <a:pt x="2227" y="83"/>
                    <a:pt x="2143" y="0"/>
                    <a:pt x="2036"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8"/>
            <p:cNvSpPr/>
            <p:nvPr/>
          </p:nvSpPr>
          <p:spPr>
            <a:xfrm>
              <a:off x="1011125" y="2338525"/>
              <a:ext cx="55400" cy="55375"/>
            </a:xfrm>
            <a:custGeom>
              <a:avLst/>
              <a:gdLst/>
              <a:ahLst/>
              <a:cxnLst/>
              <a:rect l="l" t="t" r="r" b="b"/>
              <a:pathLst>
                <a:path w="2216" h="2215" extrusionOk="0">
                  <a:moveTo>
                    <a:pt x="191" y="0"/>
                  </a:moveTo>
                  <a:cubicBezTo>
                    <a:pt x="84" y="0"/>
                    <a:pt x="1" y="83"/>
                    <a:pt x="1" y="191"/>
                  </a:cubicBezTo>
                  <a:lnTo>
                    <a:pt x="1" y="2024"/>
                  </a:lnTo>
                  <a:cubicBezTo>
                    <a:pt x="1" y="2131"/>
                    <a:pt x="84" y="2215"/>
                    <a:pt x="191" y="2215"/>
                  </a:cubicBezTo>
                  <a:lnTo>
                    <a:pt x="2025" y="2215"/>
                  </a:lnTo>
                  <a:cubicBezTo>
                    <a:pt x="2132" y="2215"/>
                    <a:pt x="2215" y="2131"/>
                    <a:pt x="2215" y="2024"/>
                  </a:cubicBezTo>
                  <a:lnTo>
                    <a:pt x="2215" y="191"/>
                  </a:lnTo>
                  <a:cubicBezTo>
                    <a:pt x="2215" y="83"/>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8"/>
            <p:cNvSpPr/>
            <p:nvPr/>
          </p:nvSpPr>
          <p:spPr>
            <a:xfrm>
              <a:off x="1088825" y="2338525"/>
              <a:ext cx="55375" cy="55375"/>
            </a:xfrm>
            <a:custGeom>
              <a:avLst/>
              <a:gdLst/>
              <a:ahLst/>
              <a:cxnLst/>
              <a:rect l="l" t="t" r="r" b="b"/>
              <a:pathLst>
                <a:path w="2215" h="2215" extrusionOk="0">
                  <a:moveTo>
                    <a:pt x="191" y="0"/>
                  </a:moveTo>
                  <a:cubicBezTo>
                    <a:pt x="83" y="0"/>
                    <a:pt x="0" y="83"/>
                    <a:pt x="0" y="191"/>
                  </a:cubicBezTo>
                  <a:lnTo>
                    <a:pt x="0" y="2024"/>
                  </a:lnTo>
                  <a:cubicBezTo>
                    <a:pt x="0" y="2131"/>
                    <a:pt x="83" y="2215"/>
                    <a:pt x="191" y="2215"/>
                  </a:cubicBezTo>
                  <a:lnTo>
                    <a:pt x="2024" y="2215"/>
                  </a:lnTo>
                  <a:cubicBezTo>
                    <a:pt x="2131" y="2215"/>
                    <a:pt x="2215" y="2131"/>
                    <a:pt x="2215" y="2024"/>
                  </a:cubicBezTo>
                  <a:lnTo>
                    <a:pt x="2215" y="191"/>
                  </a:lnTo>
                  <a:cubicBezTo>
                    <a:pt x="2215" y="83"/>
                    <a:pt x="2131" y="0"/>
                    <a:pt x="2024"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68"/>
            <p:cNvSpPr/>
            <p:nvPr/>
          </p:nvSpPr>
          <p:spPr>
            <a:xfrm>
              <a:off x="1166500" y="2338525"/>
              <a:ext cx="55700" cy="55375"/>
            </a:xfrm>
            <a:custGeom>
              <a:avLst/>
              <a:gdLst/>
              <a:ahLst/>
              <a:cxnLst/>
              <a:rect l="l" t="t" r="r" b="b"/>
              <a:pathLst>
                <a:path w="2228" h="2215" extrusionOk="0">
                  <a:moveTo>
                    <a:pt x="191" y="0"/>
                  </a:moveTo>
                  <a:cubicBezTo>
                    <a:pt x="84" y="0"/>
                    <a:pt x="1" y="83"/>
                    <a:pt x="1" y="191"/>
                  </a:cubicBezTo>
                  <a:lnTo>
                    <a:pt x="1" y="2024"/>
                  </a:lnTo>
                  <a:cubicBezTo>
                    <a:pt x="1" y="2131"/>
                    <a:pt x="84" y="2215"/>
                    <a:pt x="191" y="2215"/>
                  </a:cubicBezTo>
                  <a:lnTo>
                    <a:pt x="2025" y="2215"/>
                  </a:lnTo>
                  <a:cubicBezTo>
                    <a:pt x="2132" y="2215"/>
                    <a:pt x="2227" y="2131"/>
                    <a:pt x="2227" y="2024"/>
                  </a:cubicBezTo>
                  <a:lnTo>
                    <a:pt x="2227" y="191"/>
                  </a:lnTo>
                  <a:cubicBezTo>
                    <a:pt x="2227" y="83"/>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68"/>
            <p:cNvSpPr/>
            <p:nvPr/>
          </p:nvSpPr>
          <p:spPr>
            <a:xfrm>
              <a:off x="1244200" y="2338525"/>
              <a:ext cx="55675" cy="55375"/>
            </a:xfrm>
            <a:custGeom>
              <a:avLst/>
              <a:gdLst/>
              <a:ahLst/>
              <a:cxnLst/>
              <a:rect l="l" t="t" r="r" b="b"/>
              <a:pathLst>
                <a:path w="2227" h="2215" extrusionOk="0">
                  <a:moveTo>
                    <a:pt x="191" y="0"/>
                  </a:moveTo>
                  <a:cubicBezTo>
                    <a:pt x="83" y="0"/>
                    <a:pt x="0" y="83"/>
                    <a:pt x="0" y="191"/>
                  </a:cubicBezTo>
                  <a:lnTo>
                    <a:pt x="0" y="2024"/>
                  </a:lnTo>
                  <a:cubicBezTo>
                    <a:pt x="0" y="2131"/>
                    <a:pt x="83" y="2215"/>
                    <a:pt x="191" y="2215"/>
                  </a:cubicBezTo>
                  <a:lnTo>
                    <a:pt x="2024" y="2215"/>
                  </a:lnTo>
                  <a:cubicBezTo>
                    <a:pt x="2131" y="2215"/>
                    <a:pt x="2227" y="2131"/>
                    <a:pt x="2227" y="2024"/>
                  </a:cubicBezTo>
                  <a:lnTo>
                    <a:pt x="2227" y="191"/>
                  </a:lnTo>
                  <a:cubicBezTo>
                    <a:pt x="2227" y="83"/>
                    <a:pt x="2131" y="0"/>
                    <a:pt x="2024"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8"/>
            <p:cNvSpPr/>
            <p:nvPr/>
          </p:nvSpPr>
          <p:spPr>
            <a:xfrm>
              <a:off x="1321875" y="2338525"/>
              <a:ext cx="55700" cy="55375"/>
            </a:xfrm>
            <a:custGeom>
              <a:avLst/>
              <a:gdLst/>
              <a:ahLst/>
              <a:cxnLst/>
              <a:rect l="l" t="t" r="r" b="b"/>
              <a:pathLst>
                <a:path w="2228" h="2215" extrusionOk="0">
                  <a:moveTo>
                    <a:pt x="203" y="0"/>
                  </a:moveTo>
                  <a:cubicBezTo>
                    <a:pt x="96" y="0"/>
                    <a:pt x="1" y="83"/>
                    <a:pt x="1" y="191"/>
                  </a:cubicBezTo>
                  <a:lnTo>
                    <a:pt x="1" y="2024"/>
                  </a:lnTo>
                  <a:cubicBezTo>
                    <a:pt x="1" y="2131"/>
                    <a:pt x="96" y="2215"/>
                    <a:pt x="203" y="2215"/>
                  </a:cubicBezTo>
                  <a:lnTo>
                    <a:pt x="2025" y="2215"/>
                  </a:lnTo>
                  <a:cubicBezTo>
                    <a:pt x="2144" y="2215"/>
                    <a:pt x="2227" y="2131"/>
                    <a:pt x="2227" y="2024"/>
                  </a:cubicBezTo>
                  <a:lnTo>
                    <a:pt x="2227" y="191"/>
                  </a:lnTo>
                  <a:cubicBezTo>
                    <a:pt x="2227" y="83"/>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8"/>
            <p:cNvSpPr/>
            <p:nvPr/>
          </p:nvSpPr>
          <p:spPr>
            <a:xfrm>
              <a:off x="1377550" y="2248325"/>
              <a:ext cx="77700" cy="145575"/>
            </a:xfrm>
            <a:custGeom>
              <a:avLst/>
              <a:gdLst/>
              <a:ahLst/>
              <a:cxnLst/>
              <a:rect l="l" t="t" r="r" b="b"/>
              <a:pathLst>
                <a:path w="3108" h="5823" extrusionOk="0">
                  <a:moveTo>
                    <a:pt x="655" y="0"/>
                  </a:moveTo>
                  <a:cubicBezTo>
                    <a:pt x="286" y="0"/>
                    <a:pt x="0" y="310"/>
                    <a:pt x="0" y="691"/>
                  </a:cubicBezTo>
                  <a:lnTo>
                    <a:pt x="0" y="1667"/>
                  </a:lnTo>
                  <a:cubicBezTo>
                    <a:pt x="0" y="2048"/>
                    <a:pt x="286" y="2358"/>
                    <a:pt x="655" y="2358"/>
                  </a:cubicBezTo>
                  <a:lnTo>
                    <a:pt x="893" y="2358"/>
                  </a:lnTo>
                  <a:lnTo>
                    <a:pt x="893" y="4965"/>
                  </a:lnTo>
                  <a:cubicBezTo>
                    <a:pt x="893" y="5442"/>
                    <a:pt x="1250" y="5823"/>
                    <a:pt x="1703" y="5823"/>
                  </a:cubicBezTo>
                  <a:lnTo>
                    <a:pt x="2298" y="5823"/>
                  </a:lnTo>
                  <a:cubicBezTo>
                    <a:pt x="2739" y="5823"/>
                    <a:pt x="3108" y="5442"/>
                    <a:pt x="3108" y="4965"/>
                  </a:cubicBezTo>
                  <a:lnTo>
                    <a:pt x="3108" y="1667"/>
                  </a:lnTo>
                  <a:lnTo>
                    <a:pt x="3108" y="1560"/>
                  </a:lnTo>
                  <a:lnTo>
                    <a:pt x="3108" y="691"/>
                  </a:lnTo>
                  <a:cubicBezTo>
                    <a:pt x="3108" y="310"/>
                    <a:pt x="2822" y="0"/>
                    <a:pt x="2453"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8"/>
            <p:cNvSpPr/>
            <p:nvPr/>
          </p:nvSpPr>
          <p:spPr>
            <a:xfrm>
              <a:off x="1244200" y="2428400"/>
              <a:ext cx="55675" cy="55400"/>
            </a:xfrm>
            <a:custGeom>
              <a:avLst/>
              <a:gdLst/>
              <a:ahLst/>
              <a:cxnLst/>
              <a:rect l="l" t="t" r="r" b="b"/>
              <a:pathLst>
                <a:path w="2227" h="2216" extrusionOk="0">
                  <a:moveTo>
                    <a:pt x="191" y="1"/>
                  </a:moveTo>
                  <a:cubicBezTo>
                    <a:pt x="83" y="1"/>
                    <a:pt x="0" y="84"/>
                    <a:pt x="0" y="191"/>
                  </a:cubicBezTo>
                  <a:lnTo>
                    <a:pt x="0" y="2025"/>
                  </a:lnTo>
                  <a:cubicBezTo>
                    <a:pt x="0" y="2132"/>
                    <a:pt x="83" y="2215"/>
                    <a:pt x="191" y="2215"/>
                  </a:cubicBezTo>
                  <a:lnTo>
                    <a:pt x="2024" y="2215"/>
                  </a:lnTo>
                  <a:cubicBezTo>
                    <a:pt x="2131" y="2215"/>
                    <a:pt x="2227" y="2132"/>
                    <a:pt x="2227" y="2025"/>
                  </a:cubicBezTo>
                  <a:lnTo>
                    <a:pt x="2227" y="191"/>
                  </a:lnTo>
                  <a:cubicBezTo>
                    <a:pt x="2227" y="84"/>
                    <a:pt x="2131" y="1"/>
                    <a:pt x="2024"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8"/>
            <p:cNvSpPr/>
            <p:nvPr/>
          </p:nvSpPr>
          <p:spPr>
            <a:xfrm>
              <a:off x="1321875" y="2428400"/>
              <a:ext cx="55700" cy="55400"/>
            </a:xfrm>
            <a:custGeom>
              <a:avLst/>
              <a:gdLst/>
              <a:ahLst/>
              <a:cxnLst/>
              <a:rect l="l" t="t" r="r" b="b"/>
              <a:pathLst>
                <a:path w="2228" h="2216" extrusionOk="0">
                  <a:moveTo>
                    <a:pt x="203" y="1"/>
                  </a:moveTo>
                  <a:cubicBezTo>
                    <a:pt x="96" y="1"/>
                    <a:pt x="1" y="84"/>
                    <a:pt x="1" y="191"/>
                  </a:cubicBezTo>
                  <a:lnTo>
                    <a:pt x="1" y="2025"/>
                  </a:lnTo>
                  <a:cubicBezTo>
                    <a:pt x="1" y="2132"/>
                    <a:pt x="96" y="2215"/>
                    <a:pt x="203" y="2215"/>
                  </a:cubicBezTo>
                  <a:lnTo>
                    <a:pt x="2025" y="2215"/>
                  </a:lnTo>
                  <a:cubicBezTo>
                    <a:pt x="2144" y="2215"/>
                    <a:pt x="2227" y="2132"/>
                    <a:pt x="2227" y="2025"/>
                  </a:cubicBezTo>
                  <a:lnTo>
                    <a:pt x="2227" y="191"/>
                  </a:lnTo>
                  <a:cubicBezTo>
                    <a:pt x="2227"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8"/>
            <p:cNvSpPr/>
            <p:nvPr/>
          </p:nvSpPr>
          <p:spPr>
            <a:xfrm>
              <a:off x="1399875" y="2428400"/>
              <a:ext cx="55375" cy="55400"/>
            </a:xfrm>
            <a:custGeom>
              <a:avLst/>
              <a:gdLst/>
              <a:ahLst/>
              <a:cxnLst/>
              <a:rect l="l" t="t" r="r" b="b"/>
              <a:pathLst>
                <a:path w="2215" h="2216" extrusionOk="0">
                  <a:moveTo>
                    <a:pt x="191" y="1"/>
                  </a:moveTo>
                  <a:cubicBezTo>
                    <a:pt x="83" y="1"/>
                    <a:pt x="0" y="84"/>
                    <a:pt x="0" y="191"/>
                  </a:cubicBezTo>
                  <a:lnTo>
                    <a:pt x="0" y="2025"/>
                  </a:lnTo>
                  <a:cubicBezTo>
                    <a:pt x="0" y="2132"/>
                    <a:pt x="83" y="2215"/>
                    <a:pt x="191" y="2215"/>
                  </a:cubicBezTo>
                  <a:lnTo>
                    <a:pt x="2024" y="2215"/>
                  </a:lnTo>
                  <a:cubicBezTo>
                    <a:pt x="2131" y="2215"/>
                    <a:pt x="2215" y="2132"/>
                    <a:pt x="2215" y="2025"/>
                  </a:cubicBezTo>
                  <a:lnTo>
                    <a:pt x="2215" y="191"/>
                  </a:lnTo>
                  <a:cubicBezTo>
                    <a:pt x="2215" y="84"/>
                    <a:pt x="2131" y="1"/>
                    <a:pt x="2024"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8"/>
            <p:cNvSpPr/>
            <p:nvPr/>
          </p:nvSpPr>
          <p:spPr>
            <a:xfrm>
              <a:off x="700075" y="2420675"/>
              <a:ext cx="522125" cy="55675"/>
            </a:xfrm>
            <a:custGeom>
              <a:avLst/>
              <a:gdLst/>
              <a:ahLst/>
              <a:cxnLst/>
              <a:rect l="l" t="t" r="r" b="b"/>
              <a:pathLst>
                <a:path w="20885" h="2227" extrusionOk="0">
                  <a:moveTo>
                    <a:pt x="179" y="0"/>
                  </a:moveTo>
                  <a:cubicBezTo>
                    <a:pt x="84" y="0"/>
                    <a:pt x="1" y="83"/>
                    <a:pt x="1" y="191"/>
                  </a:cubicBezTo>
                  <a:lnTo>
                    <a:pt x="1" y="2048"/>
                  </a:lnTo>
                  <a:cubicBezTo>
                    <a:pt x="1" y="2143"/>
                    <a:pt x="84" y="2227"/>
                    <a:pt x="179" y="2227"/>
                  </a:cubicBezTo>
                  <a:lnTo>
                    <a:pt x="20694" y="2227"/>
                  </a:lnTo>
                  <a:cubicBezTo>
                    <a:pt x="20801" y="2227"/>
                    <a:pt x="20884" y="2143"/>
                    <a:pt x="20884" y="2048"/>
                  </a:cubicBezTo>
                  <a:lnTo>
                    <a:pt x="20884" y="191"/>
                  </a:lnTo>
                  <a:cubicBezTo>
                    <a:pt x="20884" y="83"/>
                    <a:pt x="20801" y="0"/>
                    <a:pt x="2069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8"/>
            <p:cNvSpPr/>
            <p:nvPr/>
          </p:nvSpPr>
          <p:spPr>
            <a:xfrm>
              <a:off x="467000" y="2150100"/>
              <a:ext cx="55400" cy="55675"/>
            </a:xfrm>
            <a:custGeom>
              <a:avLst/>
              <a:gdLst/>
              <a:ahLst/>
              <a:cxnLst/>
              <a:rect l="l" t="t" r="r" b="b"/>
              <a:pathLst>
                <a:path w="2216" h="2227" extrusionOk="0">
                  <a:moveTo>
                    <a:pt x="191" y="0"/>
                  </a:moveTo>
                  <a:cubicBezTo>
                    <a:pt x="84" y="0"/>
                    <a:pt x="1" y="96"/>
                    <a:pt x="1" y="203"/>
                  </a:cubicBezTo>
                  <a:lnTo>
                    <a:pt x="1" y="2036"/>
                  </a:lnTo>
                  <a:cubicBezTo>
                    <a:pt x="1" y="2143"/>
                    <a:pt x="84" y="2227"/>
                    <a:pt x="191" y="2227"/>
                  </a:cubicBezTo>
                  <a:lnTo>
                    <a:pt x="2025" y="2227"/>
                  </a:lnTo>
                  <a:cubicBezTo>
                    <a:pt x="2132" y="2227"/>
                    <a:pt x="2215" y="2143"/>
                    <a:pt x="2215" y="2036"/>
                  </a:cubicBezTo>
                  <a:lnTo>
                    <a:pt x="2215" y="203"/>
                  </a:lnTo>
                  <a:cubicBezTo>
                    <a:pt x="2215" y="96"/>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8"/>
            <p:cNvSpPr/>
            <p:nvPr/>
          </p:nvSpPr>
          <p:spPr>
            <a:xfrm>
              <a:off x="587550" y="2240875"/>
              <a:ext cx="55400" cy="55700"/>
            </a:xfrm>
            <a:custGeom>
              <a:avLst/>
              <a:gdLst/>
              <a:ahLst/>
              <a:cxnLst/>
              <a:rect l="l" t="t" r="r" b="b"/>
              <a:pathLst>
                <a:path w="2216" h="2228" extrusionOk="0">
                  <a:moveTo>
                    <a:pt x="191" y="1"/>
                  </a:moveTo>
                  <a:cubicBezTo>
                    <a:pt x="84" y="1"/>
                    <a:pt x="1" y="84"/>
                    <a:pt x="1" y="191"/>
                  </a:cubicBezTo>
                  <a:lnTo>
                    <a:pt x="1" y="2025"/>
                  </a:lnTo>
                  <a:cubicBezTo>
                    <a:pt x="1" y="2132"/>
                    <a:pt x="84" y="2227"/>
                    <a:pt x="191" y="2227"/>
                  </a:cubicBezTo>
                  <a:lnTo>
                    <a:pt x="2025" y="2227"/>
                  </a:lnTo>
                  <a:cubicBezTo>
                    <a:pt x="2132" y="2227"/>
                    <a:pt x="2216" y="2132"/>
                    <a:pt x="2216" y="2025"/>
                  </a:cubicBezTo>
                  <a:lnTo>
                    <a:pt x="2216" y="191"/>
                  </a:lnTo>
                  <a:cubicBezTo>
                    <a:pt x="2216" y="84"/>
                    <a:pt x="2132" y="1"/>
                    <a:pt x="2025"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8"/>
            <p:cNvSpPr/>
            <p:nvPr/>
          </p:nvSpPr>
          <p:spPr>
            <a:xfrm>
              <a:off x="665250" y="2240875"/>
              <a:ext cx="55400" cy="55700"/>
            </a:xfrm>
            <a:custGeom>
              <a:avLst/>
              <a:gdLst/>
              <a:ahLst/>
              <a:cxnLst/>
              <a:rect l="l" t="t" r="r" b="b"/>
              <a:pathLst>
                <a:path w="2216" h="2228" extrusionOk="0">
                  <a:moveTo>
                    <a:pt x="191" y="1"/>
                  </a:moveTo>
                  <a:cubicBezTo>
                    <a:pt x="84" y="1"/>
                    <a:pt x="0" y="84"/>
                    <a:pt x="0" y="191"/>
                  </a:cubicBezTo>
                  <a:lnTo>
                    <a:pt x="0" y="2025"/>
                  </a:lnTo>
                  <a:cubicBezTo>
                    <a:pt x="0" y="2132"/>
                    <a:pt x="84" y="2227"/>
                    <a:pt x="191" y="2227"/>
                  </a:cubicBezTo>
                  <a:lnTo>
                    <a:pt x="2025" y="2227"/>
                  </a:lnTo>
                  <a:cubicBezTo>
                    <a:pt x="2132" y="2227"/>
                    <a:pt x="2215" y="2132"/>
                    <a:pt x="2215" y="2025"/>
                  </a:cubicBezTo>
                  <a:lnTo>
                    <a:pt x="2215" y="191"/>
                  </a:lnTo>
                  <a:cubicBezTo>
                    <a:pt x="2215" y="84"/>
                    <a:pt x="2132" y="1"/>
                    <a:pt x="2025"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8"/>
            <p:cNvSpPr/>
            <p:nvPr/>
          </p:nvSpPr>
          <p:spPr>
            <a:xfrm>
              <a:off x="742950" y="2240875"/>
              <a:ext cx="55675" cy="55700"/>
            </a:xfrm>
            <a:custGeom>
              <a:avLst/>
              <a:gdLst/>
              <a:ahLst/>
              <a:cxnLst/>
              <a:rect l="l" t="t" r="r" b="b"/>
              <a:pathLst>
                <a:path w="2227" h="2228" extrusionOk="0">
                  <a:moveTo>
                    <a:pt x="191" y="1"/>
                  </a:moveTo>
                  <a:cubicBezTo>
                    <a:pt x="83" y="1"/>
                    <a:pt x="0" y="84"/>
                    <a:pt x="0" y="191"/>
                  </a:cubicBezTo>
                  <a:lnTo>
                    <a:pt x="0" y="2025"/>
                  </a:lnTo>
                  <a:cubicBezTo>
                    <a:pt x="0" y="2132"/>
                    <a:pt x="83" y="2227"/>
                    <a:pt x="191" y="2227"/>
                  </a:cubicBezTo>
                  <a:lnTo>
                    <a:pt x="2024" y="2227"/>
                  </a:lnTo>
                  <a:cubicBezTo>
                    <a:pt x="2131" y="2227"/>
                    <a:pt x="2226" y="2132"/>
                    <a:pt x="2226" y="2025"/>
                  </a:cubicBezTo>
                  <a:lnTo>
                    <a:pt x="2226" y="191"/>
                  </a:lnTo>
                  <a:cubicBezTo>
                    <a:pt x="2226" y="84"/>
                    <a:pt x="2131" y="1"/>
                    <a:pt x="2024"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8"/>
            <p:cNvSpPr/>
            <p:nvPr/>
          </p:nvSpPr>
          <p:spPr>
            <a:xfrm>
              <a:off x="820625" y="2240875"/>
              <a:ext cx="55675" cy="55700"/>
            </a:xfrm>
            <a:custGeom>
              <a:avLst/>
              <a:gdLst/>
              <a:ahLst/>
              <a:cxnLst/>
              <a:rect l="l" t="t" r="r" b="b"/>
              <a:pathLst>
                <a:path w="2227" h="2228" extrusionOk="0">
                  <a:moveTo>
                    <a:pt x="203" y="1"/>
                  </a:moveTo>
                  <a:cubicBezTo>
                    <a:pt x="96" y="1"/>
                    <a:pt x="1" y="84"/>
                    <a:pt x="1" y="191"/>
                  </a:cubicBezTo>
                  <a:lnTo>
                    <a:pt x="1" y="2025"/>
                  </a:lnTo>
                  <a:cubicBezTo>
                    <a:pt x="1" y="2132"/>
                    <a:pt x="96" y="2227"/>
                    <a:pt x="203" y="2227"/>
                  </a:cubicBezTo>
                  <a:lnTo>
                    <a:pt x="2025" y="2227"/>
                  </a:lnTo>
                  <a:cubicBezTo>
                    <a:pt x="2132" y="2227"/>
                    <a:pt x="2227" y="2132"/>
                    <a:pt x="2227" y="2025"/>
                  </a:cubicBezTo>
                  <a:lnTo>
                    <a:pt x="2227" y="191"/>
                  </a:lnTo>
                  <a:cubicBezTo>
                    <a:pt x="2227" y="84"/>
                    <a:pt x="2132" y="1"/>
                    <a:pt x="2025"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8"/>
            <p:cNvSpPr/>
            <p:nvPr/>
          </p:nvSpPr>
          <p:spPr>
            <a:xfrm>
              <a:off x="898325" y="2240875"/>
              <a:ext cx="55675" cy="55700"/>
            </a:xfrm>
            <a:custGeom>
              <a:avLst/>
              <a:gdLst/>
              <a:ahLst/>
              <a:cxnLst/>
              <a:rect l="l" t="t" r="r" b="b"/>
              <a:pathLst>
                <a:path w="2227" h="2228" extrusionOk="0">
                  <a:moveTo>
                    <a:pt x="202" y="1"/>
                  </a:moveTo>
                  <a:cubicBezTo>
                    <a:pt x="95" y="1"/>
                    <a:pt x="0" y="84"/>
                    <a:pt x="0" y="191"/>
                  </a:cubicBezTo>
                  <a:lnTo>
                    <a:pt x="0" y="2025"/>
                  </a:lnTo>
                  <a:cubicBezTo>
                    <a:pt x="0" y="2132"/>
                    <a:pt x="95" y="2227"/>
                    <a:pt x="202" y="2227"/>
                  </a:cubicBezTo>
                  <a:lnTo>
                    <a:pt x="2024" y="2227"/>
                  </a:lnTo>
                  <a:cubicBezTo>
                    <a:pt x="2143" y="2227"/>
                    <a:pt x="2227" y="2132"/>
                    <a:pt x="2227" y="2025"/>
                  </a:cubicBezTo>
                  <a:lnTo>
                    <a:pt x="2227" y="191"/>
                  </a:lnTo>
                  <a:cubicBezTo>
                    <a:pt x="2227" y="84"/>
                    <a:pt x="2131" y="1"/>
                    <a:pt x="2024"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8"/>
            <p:cNvSpPr/>
            <p:nvPr/>
          </p:nvSpPr>
          <p:spPr>
            <a:xfrm>
              <a:off x="976300" y="2240875"/>
              <a:ext cx="55400" cy="55700"/>
            </a:xfrm>
            <a:custGeom>
              <a:avLst/>
              <a:gdLst/>
              <a:ahLst/>
              <a:cxnLst/>
              <a:rect l="l" t="t" r="r" b="b"/>
              <a:pathLst>
                <a:path w="2216" h="2228" extrusionOk="0">
                  <a:moveTo>
                    <a:pt x="191" y="1"/>
                  </a:moveTo>
                  <a:cubicBezTo>
                    <a:pt x="84" y="1"/>
                    <a:pt x="1" y="84"/>
                    <a:pt x="1" y="191"/>
                  </a:cubicBezTo>
                  <a:lnTo>
                    <a:pt x="1" y="2025"/>
                  </a:lnTo>
                  <a:cubicBezTo>
                    <a:pt x="1" y="2132"/>
                    <a:pt x="84" y="2227"/>
                    <a:pt x="191" y="2227"/>
                  </a:cubicBezTo>
                  <a:lnTo>
                    <a:pt x="2025" y="2227"/>
                  </a:lnTo>
                  <a:cubicBezTo>
                    <a:pt x="2132" y="2227"/>
                    <a:pt x="2215" y="2132"/>
                    <a:pt x="2215" y="2025"/>
                  </a:cubicBezTo>
                  <a:lnTo>
                    <a:pt x="2215" y="191"/>
                  </a:lnTo>
                  <a:cubicBezTo>
                    <a:pt x="2215" y="84"/>
                    <a:pt x="2132" y="1"/>
                    <a:pt x="2025"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8"/>
            <p:cNvSpPr/>
            <p:nvPr/>
          </p:nvSpPr>
          <p:spPr>
            <a:xfrm>
              <a:off x="1054000" y="2240875"/>
              <a:ext cx="55375" cy="55700"/>
            </a:xfrm>
            <a:custGeom>
              <a:avLst/>
              <a:gdLst/>
              <a:ahLst/>
              <a:cxnLst/>
              <a:rect l="l" t="t" r="r" b="b"/>
              <a:pathLst>
                <a:path w="2215" h="2228" extrusionOk="0">
                  <a:moveTo>
                    <a:pt x="191" y="1"/>
                  </a:moveTo>
                  <a:cubicBezTo>
                    <a:pt x="83" y="1"/>
                    <a:pt x="0" y="84"/>
                    <a:pt x="0" y="191"/>
                  </a:cubicBezTo>
                  <a:lnTo>
                    <a:pt x="0" y="2025"/>
                  </a:lnTo>
                  <a:cubicBezTo>
                    <a:pt x="0" y="2132"/>
                    <a:pt x="83" y="2227"/>
                    <a:pt x="191" y="2227"/>
                  </a:cubicBezTo>
                  <a:lnTo>
                    <a:pt x="2024" y="2227"/>
                  </a:lnTo>
                  <a:cubicBezTo>
                    <a:pt x="2131" y="2227"/>
                    <a:pt x="2215" y="2132"/>
                    <a:pt x="2215" y="2025"/>
                  </a:cubicBezTo>
                  <a:lnTo>
                    <a:pt x="2215" y="191"/>
                  </a:lnTo>
                  <a:cubicBezTo>
                    <a:pt x="2215" y="84"/>
                    <a:pt x="2131" y="1"/>
                    <a:pt x="2024"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8"/>
            <p:cNvSpPr/>
            <p:nvPr/>
          </p:nvSpPr>
          <p:spPr>
            <a:xfrm>
              <a:off x="1131675" y="2240875"/>
              <a:ext cx="55400" cy="55700"/>
            </a:xfrm>
            <a:custGeom>
              <a:avLst/>
              <a:gdLst/>
              <a:ahLst/>
              <a:cxnLst/>
              <a:rect l="l" t="t" r="r" b="b"/>
              <a:pathLst>
                <a:path w="2216" h="2228" extrusionOk="0">
                  <a:moveTo>
                    <a:pt x="191" y="1"/>
                  </a:moveTo>
                  <a:cubicBezTo>
                    <a:pt x="84" y="1"/>
                    <a:pt x="1" y="84"/>
                    <a:pt x="1" y="191"/>
                  </a:cubicBezTo>
                  <a:lnTo>
                    <a:pt x="1" y="2025"/>
                  </a:lnTo>
                  <a:cubicBezTo>
                    <a:pt x="1" y="2132"/>
                    <a:pt x="84" y="2227"/>
                    <a:pt x="191" y="2227"/>
                  </a:cubicBezTo>
                  <a:lnTo>
                    <a:pt x="2025" y="2227"/>
                  </a:lnTo>
                  <a:cubicBezTo>
                    <a:pt x="2132" y="2227"/>
                    <a:pt x="2215" y="2132"/>
                    <a:pt x="2215" y="2025"/>
                  </a:cubicBezTo>
                  <a:lnTo>
                    <a:pt x="2215" y="191"/>
                  </a:lnTo>
                  <a:cubicBezTo>
                    <a:pt x="2215" y="84"/>
                    <a:pt x="2132" y="1"/>
                    <a:pt x="2025"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8"/>
            <p:cNvSpPr/>
            <p:nvPr/>
          </p:nvSpPr>
          <p:spPr>
            <a:xfrm>
              <a:off x="1209375" y="2240875"/>
              <a:ext cx="55375" cy="55700"/>
            </a:xfrm>
            <a:custGeom>
              <a:avLst/>
              <a:gdLst/>
              <a:ahLst/>
              <a:cxnLst/>
              <a:rect l="l" t="t" r="r" b="b"/>
              <a:pathLst>
                <a:path w="2215" h="2228" extrusionOk="0">
                  <a:moveTo>
                    <a:pt x="191" y="1"/>
                  </a:moveTo>
                  <a:cubicBezTo>
                    <a:pt x="83" y="1"/>
                    <a:pt x="0" y="84"/>
                    <a:pt x="0" y="191"/>
                  </a:cubicBezTo>
                  <a:lnTo>
                    <a:pt x="0" y="2025"/>
                  </a:lnTo>
                  <a:cubicBezTo>
                    <a:pt x="0" y="2132"/>
                    <a:pt x="83" y="2227"/>
                    <a:pt x="191" y="2227"/>
                  </a:cubicBezTo>
                  <a:lnTo>
                    <a:pt x="2024" y="2227"/>
                  </a:lnTo>
                  <a:cubicBezTo>
                    <a:pt x="2131" y="2227"/>
                    <a:pt x="2215" y="2132"/>
                    <a:pt x="2215" y="2025"/>
                  </a:cubicBezTo>
                  <a:lnTo>
                    <a:pt x="2215" y="191"/>
                  </a:lnTo>
                  <a:cubicBezTo>
                    <a:pt x="2215" y="84"/>
                    <a:pt x="2131" y="1"/>
                    <a:pt x="2024"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8"/>
            <p:cNvSpPr/>
            <p:nvPr/>
          </p:nvSpPr>
          <p:spPr>
            <a:xfrm>
              <a:off x="1287050" y="2240875"/>
              <a:ext cx="55700" cy="55700"/>
            </a:xfrm>
            <a:custGeom>
              <a:avLst/>
              <a:gdLst/>
              <a:ahLst/>
              <a:cxnLst/>
              <a:rect l="l" t="t" r="r" b="b"/>
              <a:pathLst>
                <a:path w="2228" h="2228" extrusionOk="0">
                  <a:moveTo>
                    <a:pt x="191" y="1"/>
                  </a:moveTo>
                  <a:cubicBezTo>
                    <a:pt x="84" y="1"/>
                    <a:pt x="1" y="84"/>
                    <a:pt x="1" y="191"/>
                  </a:cubicBezTo>
                  <a:lnTo>
                    <a:pt x="1" y="2025"/>
                  </a:lnTo>
                  <a:cubicBezTo>
                    <a:pt x="1" y="2132"/>
                    <a:pt x="84" y="2227"/>
                    <a:pt x="191" y="2227"/>
                  </a:cubicBezTo>
                  <a:lnTo>
                    <a:pt x="2025" y="2227"/>
                  </a:lnTo>
                  <a:cubicBezTo>
                    <a:pt x="2132" y="2227"/>
                    <a:pt x="2227" y="2132"/>
                    <a:pt x="2215" y="2025"/>
                  </a:cubicBezTo>
                  <a:lnTo>
                    <a:pt x="2215" y="191"/>
                  </a:lnTo>
                  <a:cubicBezTo>
                    <a:pt x="2215" y="84"/>
                    <a:pt x="2132" y="1"/>
                    <a:pt x="2025"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8"/>
            <p:cNvSpPr/>
            <p:nvPr/>
          </p:nvSpPr>
          <p:spPr>
            <a:xfrm>
              <a:off x="467000" y="2240875"/>
              <a:ext cx="95275" cy="55700"/>
            </a:xfrm>
            <a:custGeom>
              <a:avLst/>
              <a:gdLst/>
              <a:ahLst/>
              <a:cxnLst/>
              <a:rect l="l" t="t" r="r" b="b"/>
              <a:pathLst>
                <a:path w="3811" h="2228" extrusionOk="0">
                  <a:moveTo>
                    <a:pt x="251" y="1"/>
                  </a:moveTo>
                  <a:cubicBezTo>
                    <a:pt x="108" y="1"/>
                    <a:pt x="1" y="108"/>
                    <a:pt x="1" y="251"/>
                  </a:cubicBezTo>
                  <a:lnTo>
                    <a:pt x="1" y="1965"/>
                  </a:lnTo>
                  <a:cubicBezTo>
                    <a:pt x="1" y="2108"/>
                    <a:pt x="108" y="2227"/>
                    <a:pt x="251" y="2227"/>
                  </a:cubicBezTo>
                  <a:lnTo>
                    <a:pt x="3549" y="2227"/>
                  </a:lnTo>
                  <a:cubicBezTo>
                    <a:pt x="3692" y="2227"/>
                    <a:pt x="3811" y="2108"/>
                    <a:pt x="3811" y="1965"/>
                  </a:cubicBezTo>
                  <a:lnTo>
                    <a:pt x="3811" y="251"/>
                  </a:lnTo>
                  <a:cubicBezTo>
                    <a:pt x="3811" y="108"/>
                    <a:pt x="3692" y="1"/>
                    <a:pt x="3549"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8"/>
            <p:cNvSpPr/>
            <p:nvPr/>
          </p:nvSpPr>
          <p:spPr>
            <a:xfrm>
              <a:off x="544700" y="2150100"/>
              <a:ext cx="55375" cy="55675"/>
            </a:xfrm>
            <a:custGeom>
              <a:avLst/>
              <a:gdLst/>
              <a:ahLst/>
              <a:cxnLst/>
              <a:rect l="l" t="t" r="r" b="b"/>
              <a:pathLst>
                <a:path w="2215" h="2227" extrusionOk="0">
                  <a:moveTo>
                    <a:pt x="191" y="0"/>
                  </a:moveTo>
                  <a:cubicBezTo>
                    <a:pt x="84" y="0"/>
                    <a:pt x="0" y="96"/>
                    <a:pt x="0" y="203"/>
                  </a:cubicBezTo>
                  <a:lnTo>
                    <a:pt x="0" y="2036"/>
                  </a:lnTo>
                  <a:cubicBezTo>
                    <a:pt x="0" y="2143"/>
                    <a:pt x="84" y="2227"/>
                    <a:pt x="191" y="2227"/>
                  </a:cubicBezTo>
                  <a:lnTo>
                    <a:pt x="2025" y="2227"/>
                  </a:lnTo>
                  <a:cubicBezTo>
                    <a:pt x="2132" y="2227"/>
                    <a:pt x="2215" y="2143"/>
                    <a:pt x="2215" y="2036"/>
                  </a:cubicBezTo>
                  <a:lnTo>
                    <a:pt x="2215" y="203"/>
                  </a:lnTo>
                  <a:cubicBezTo>
                    <a:pt x="2215" y="96"/>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8"/>
            <p:cNvSpPr/>
            <p:nvPr/>
          </p:nvSpPr>
          <p:spPr>
            <a:xfrm>
              <a:off x="622375" y="2150100"/>
              <a:ext cx="55400" cy="55675"/>
            </a:xfrm>
            <a:custGeom>
              <a:avLst/>
              <a:gdLst/>
              <a:ahLst/>
              <a:cxnLst/>
              <a:rect l="l" t="t" r="r" b="b"/>
              <a:pathLst>
                <a:path w="2216" h="2227" extrusionOk="0">
                  <a:moveTo>
                    <a:pt x="191" y="0"/>
                  </a:moveTo>
                  <a:cubicBezTo>
                    <a:pt x="84" y="0"/>
                    <a:pt x="1" y="96"/>
                    <a:pt x="1" y="203"/>
                  </a:cubicBezTo>
                  <a:lnTo>
                    <a:pt x="1" y="2036"/>
                  </a:lnTo>
                  <a:cubicBezTo>
                    <a:pt x="1" y="2143"/>
                    <a:pt x="84" y="2227"/>
                    <a:pt x="191" y="2227"/>
                  </a:cubicBezTo>
                  <a:lnTo>
                    <a:pt x="2025" y="2227"/>
                  </a:lnTo>
                  <a:cubicBezTo>
                    <a:pt x="2132" y="2227"/>
                    <a:pt x="2216" y="2143"/>
                    <a:pt x="2216" y="2036"/>
                  </a:cubicBezTo>
                  <a:lnTo>
                    <a:pt x="2216" y="203"/>
                  </a:lnTo>
                  <a:cubicBezTo>
                    <a:pt x="2216" y="96"/>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8"/>
            <p:cNvSpPr/>
            <p:nvPr/>
          </p:nvSpPr>
          <p:spPr>
            <a:xfrm>
              <a:off x="700075" y="2150100"/>
              <a:ext cx="55675" cy="55675"/>
            </a:xfrm>
            <a:custGeom>
              <a:avLst/>
              <a:gdLst/>
              <a:ahLst/>
              <a:cxnLst/>
              <a:rect l="l" t="t" r="r" b="b"/>
              <a:pathLst>
                <a:path w="2227" h="2227" extrusionOk="0">
                  <a:moveTo>
                    <a:pt x="203" y="0"/>
                  </a:moveTo>
                  <a:cubicBezTo>
                    <a:pt x="96" y="0"/>
                    <a:pt x="1" y="96"/>
                    <a:pt x="1" y="203"/>
                  </a:cubicBezTo>
                  <a:lnTo>
                    <a:pt x="1" y="2036"/>
                  </a:lnTo>
                  <a:cubicBezTo>
                    <a:pt x="1" y="2143"/>
                    <a:pt x="96" y="2227"/>
                    <a:pt x="203" y="2227"/>
                  </a:cubicBezTo>
                  <a:lnTo>
                    <a:pt x="2025" y="2227"/>
                  </a:lnTo>
                  <a:cubicBezTo>
                    <a:pt x="2132" y="2227"/>
                    <a:pt x="2227" y="2143"/>
                    <a:pt x="2227" y="2036"/>
                  </a:cubicBezTo>
                  <a:lnTo>
                    <a:pt x="2227" y="203"/>
                  </a:lnTo>
                  <a:cubicBezTo>
                    <a:pt x="2227" y="96"/>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8"/>
            <p:cNvSpPr/>
            <p:nvPr/>
          </p:nvSpPr>
          <p:spPr>
            <a:xfrm>
              <a:off x="777775" y="2150100"/>
              <a:ext cx="55675" cy="55675"/>
            </a:xfrm>
            <a:custGeom>
              <a:avLst/>
              <a:gdLst/>
              <a:ahLst/>
              <a:cxnLst/>
              <a:rect l="l" t="t" r="r" b="b"/>
              <a:pathLst>
                <a:path w="2227" h="2227" extrusionOk="0">
                  <a:moveTo>
                    <a:pt x="202" y="0"/>
                  </a:moveTo>
                  <a:cubicBezTo>
                    <a:pt x="95" y="0"/>
                    <a:pt x="0" y="96"/>
                    <a:pt x="0" y="203"/>
                  </a:cubicBezTo>
                  <a:lnTo>
                    <a:pt x="0" y="2036"/>
                  </a:lnTo>
                  <a:cubicBezTo>
                    <a:pt x="0" y="2143"/>
                    <a:pt x="95" y="2227"/>
                    <a:pt x="202" y="2227"/>
                  </a:cubicBezTo>
                  <a:lnTo>
                    <a:pt x="2024" y="2227"/>
                  </a:lnTo>
                  <a:cubicBezTo>
                    <a:pt x="2131" y="2227"/>
                    <a:pt x="2227" y="2143"/>
                    <a:pt x="2227" y="2036"/>
                  </a:cubicBezTo>
                  <a:lnTo>
                    <a:pt x="2227" y="203"/>
                  </a:lnTo>
                  <a:cubicBezTo>
                    <a:pt x="2227" y="96"/>
                    <a:pt x="2131" y="0"/>
                    <a:pt x="202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8"/>
            <p:cNvSpPr/>
            <p:nvPr/>
          </p:nvSpPr>
          <p:spPr>
            <a:xfrm>
              <a:off x="855450" y="2150100"/>
              <a:ext cx="55700" cy="55675"/>
            </a:xfrm>
            <a:custGeom>
              <a:avLst/>
              <a:gdLst/>
              <a:ahLst/>
              <a:cxnLst/>
              <a:rect l="l" t="t" r="r" b="b"/>
              <a:pathLst>
                <a:path w="2228" h="2227" extrusionOk="0">
                  <a:moveTo>
                    <a:pt x="203" y="0"/>
                  </a:moveTo>
                  <a:cubicBezTo>
                    <a:pt x="96" y="0"/>
                    <a:pt x="1" y="96"/>
                    <a:pt x="1" y="203"/>
                  </a:cubicBezTo>
                  <a:lnTo>
                    <a:pt x="1" y="2036"/>
                  </a:lnTo>
                  <a:cubicBezTo>
                    <a:pt x="1" y="2143"/>
                    <a:pt x="96" y="2227"/>
                    <a:pt x="203" y="2227"/>
                  </a:cubicBezTo>
                  <a:lnTo>
                    <a:pt x="2037" y="2227"/>
                  </a:lnTo>
                  <a:cubicBezTo>
                    <a:pt x="2144" y="2227"/>
                    <a:pt x="2227" y="2143"/>
                    <a:pt x="2227" y="2036"/>
                  </a:cubicBezTo>
                  <a:lnTo>
                    <a:pt x="2227" y="203"/>
                  </a:lnTo>
                  <a:cubicBezTo>
                    <a:pt x="2227" y="96"/>
                    <a:pt x="2144" y="0"/>
                    <a:pt x="2037"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8"/>
            <p:cNvSpPr/>
            <p:nvPr/>
          </p:nvSpPr>
          <p:spPr>
            <a:xfrm>
              <a:off x="933150" y="2150100"/>
              <a:ext cx="55675" cy="55675"/>
            </a:xfrm>
            <a:custGeom>
              <a:avLst/>
              <a:gdLst/>
              <a:ahLst/>
              <a:cxnLst/>
              <a:rect l="l" t="t" r="r" b="b"/>
              <a:pathLst>
                <a:path w="2227" h="2227" extrusionOk="0">
                  <a:moveTo>
                    <a:pt x="203" y="0"/>
                  </a:moveTo>
                  <a:cubicBezTo>
                    <a:pt x="95" y="0"/>
                    <a:pt x="0" y="96"/>
                    <a:pt x="0" y="203"/>
                  </a:cubicBezTo>
                  <a:lnTo>
                    <a:pt x="0" y="2036"/>
                  </a:lnTo>
                  <a:cubicBezTo>
                    <a:pt x="0" y="2143"/>
                    <a:pt x="95" y="2227"/>
                    <a:pt x="203" y="2227"/>
                  </a:cubicBezTo>
                  <a:lnTo>
                    <a:pt x="2036" y="2227"/>
                  </a:lnTo>
                  <a:cubicBezTo>
                    <a:pt x="2143" y="2227"/>
                    <a:pt x="2227" y="2143"/>
                    <a:pt x="2227" y="2036"/>
                  </a:cubicBezTo>
                  <a:lnTo>
                    <a:pt x="2227" y="203"/>
                  </a:lnTo>
                  <a:cubicBezTo>
                    <a:pt x="2227" y="96"/>
                    <a:pt x="2143" y="0"/>
                    <a:pt x="2036"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8"/>
            <p:cNvSpPr/>
            <p:nvPr/>
          </p:nvSpPr>
          <p:spPr>
            <a:xfrm>
              <a:off x="1011125" y="2150100"/>
              <a:ext cx="55400" cy="55675"/>
            </a:xfrm>
            <a:custGeom>
              <a:avLst/>
              <a:gdLst/>
              <a:ahLst/>
              <a:cxnLst/>
              <a:rect l="l" t="t" r="r" b="b"/>
              <a:pathLst>
                <a:path w="2216" h="2227" extrusionOk="0">
                  <a:moveTo>
                    <a:pt x="191" y="0"/>
                  </a:moveTo>
                  <a:cubicBezTo>
                    <a:pt x="84" y="0"/>
                    <a:pt x="1" y="96"/>
                    <a:pt x="1" y="203"/>
                  </a:cubicBezTo>
                  <a:lnTo>
                    <a:pt x="1" y="2036"/>
                  </a:lnTo>
                  <a:cubicBezTo>
                    <a:pt x="1" y="2143"/>
                    <a:pt x="84" y="2227"/>
                    <a:pt x="191" y="2227"/>
                  </a:cubicBezTo>
                  <a:lnTo>
                    <a:pt x="2025" y="2227"/>
                  </a:lnTo>
                  <a:cubicBezTo>
                    <a:pt x="2132" y="2227"/>
                    <a:pt x="2215" y="2143"/>
                    <a:pt x="2215" y="2036"/>
                  </a:cubicBezTo>
                  <a:lnTo>
                    <a:pt x="2215" y="203"/>
                  </a:lnTo>
                  <a:cubicBezTo>
                    <a:pt x="2215" y="96"/>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8"/>
            <p:cNvSpPr/>
            <p:nvPr/>
          </p:nvSpPr>
          <p:spPr>
            <a:xfrm>
              <a:off x="1088825" y="2150100"/>
              <a:ext cx="55375" cy="55675"/>
            </a:xfrm>
            <a:custGeom>
              <a:avLst/>
              <a:gdLst/>
              <a:ahLst/>
              <a:cxnLst/>
              <a:rect l="l" t="t" r="r" b="b"/>
              <a:pathLst>
                <a:path w="2215" h="2227" extrusionOk="0">
                  <a:moveTo>
                    <a:pt x="191" y="0"/>
                  </a:moveTo>
                  <a:cubicBezTo>
                    <a:pt x="83" y="0"/>
                    <a:pt x="0" y="96"/>
                    <a:pt x="0" y="203"/>
                  </a:cubicBezTo>
                  <a:lnTo>
                    <a:pt x="0" y="2036"/>
                  </a:lnTo>
                  <a:cubicBezTo>
                    <a:pt x="0" y="2143"/>
                    <a:pt x="83" y="2227"/>
                    <a:pt x="191" y="2227"/>
                  </a:cubicBezTo>
                  <a:lnTo>
                    <a:pt x="2024" y="2227"/>
                  </a:lnTo>
                  <a:cubicBezTo>
                    <a:pt x="2131" y="2227"/>
                    <a:pt x="2215" y="2143"/>
                    <a:pt x="2215" y="2036"/>
                  </a:cubicBezTo>
                  <a:lnTo>
                    <a:pt x="2215" y="203"/>
                  </a:lnTo>
                  <a:cubicBezTo>
                    <a:pt x="2215" y="96"/>
                    <a:pt x="2131" y="0"/>
                    <a:pt x="202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8"/>
            <p:cNvSpPr/>
            <p:nvPr/>
          </p:nvSpPr>
          <p:spPr>
            <a:xfrm>
              <a:off x="1166500" y="2150100"/>
              <a:ext cx="55700" cy="55675"/>
            </a:xfrm>
            <a:custGeom>
              <a:avLst/>
              <a:gdLst/>
              <a:ahLst/>
              <a:cxnLst/>
              <a:rect l="l" t="t" r="r" b="b"/>
              <a:pathLst>
                <a:path w="2228" h="2227" extrusionOk="0">
                  <a:moveTo>
                    <a:pt x="191" y="0"/>
                  </a:moveTo>
                  <a:cubicBezTo>
                    <a:pt x="84" y="0"/>
                    <a:pt x="1" y="96"/>
                    <a:pt x="1" y="203"/>
                  </a:cubicBezTo>
                  <a:lnTo>
                    <a:pt x="1" y="2036"/>
                  </a:lnTo>
                  <a:cubicBezTo>
                    <a:pt x="1" y="2143"/>
                    <a:pt x="84" y="2227"/>
                    <a:pt x="191" y="2227"/>
                  </a:cubicBezTo>
                  <a:lnTo>
                    <a:pt x="2025" y="2227"/>
                  </a:lnTo>
                  <a:cubicBezTo>
                    <a:pt x="2132" y="2227"/>
                    <a:pt x="2227" y="2143"/>
                    <a:pt x="2227" y="2036"/>
                  </a:cubicBezTo>
                  <a:lnTo>
                    <a:pt x="2227" y="203"/>
                  </a:lnTo>
                  <a:cubicBezTo>
                    <a:pt x="2227" y="96"/>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8"/>
            <p:cNvSpPr/>
            <p:nvPr/>
          </p:nvSpPr>
          <p:spPr>
            <a:xfrm>
              <a:off x="1244200" y="2150100"/>
              <a:ext cx="55675" cy="55675"/>
            </a:xfrm>
            <a:custGeom>
              <a:avLst/>
              <a:gdLst/>
              <a:ahLst/>
              <a:cxnLst/>
              <a:rect l="l" t="t" r="r" b="b"/>
              <a:pathLst>
                <a:path w="2227" h="2227" extrusionOk="0">
                  <a:moveTo>
                    <a:pt x="191" y="0"/>
                  </a:moveTo>
                  <a:cubicBezTo>
                    <a:pt x="83" y="0"/>
                    <a:pt x="0" y="96"/>
                    <a:pt x="0" y="203"/>
                  </a:cubicBezTo>
                  <a:lnTo>
                    <a:pt x="0" y="2036"/>
                  </a:lnTo>
                  <a:cubicBezTo>
                    <a:pt x="0" y="2143"/>
                    <a:pt x="83" y="2227"/>
                    <a:pt x="191" y="2227"/>
                  </a:cubicBezTo>
                  <a:lnTo>
                    <a:pt x="2024" y="2227"/>
                  </a:lnTo>
                  <a:cubicBezTo>
                    <a:pt x="2131" y="2227"/>
                    <a:pt x="2227" y="2143"/>
                    <a:pt x="2227" y="2036"/>
                  </a:cubicBezTo>
                  <a:lnTo>
                    <a:pt x="2227" y="203"/>
                  </a:lnTo>
                  <a:cubicBezTo>
                    <a:pt x="2227" y="96"/>
                    <a:pt x="2131" y="0"/>
                    <a:pt x="202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8"/>
            <p:cNvSpPr/>
            <p:nvPr/>
          </p:nvSpPr>
          <p:spPr>
            <a:xfrm>
              <a:off x="1321875" y="2150100"/>
              <a:ext cx="55700" cy="55675"/>
            </a:xfrm>
            <a:custGeom>
              <a:avLst/>
              <a:gdLst/>
              <a:ahLst/>
              <a:cxnLst/>
              <a:rect l="l" t="t" r="r" b="b"/>
              <a:pathLst>
                <a:path w="2228" h="2227" extrusionOk="0">
                  <a:moveTo>
                    <a:pt x="203" y="0"/>
                  </a:moveTo>
                  <a:cubicBezTo>
                    <a:pt x="96" y="0"/>
                    <a:pt x="1" y="96"/>
                    <a:pt x="1" y="203"/>
                  </a:cubicBezTo>
                  <a:lnTo>
                    <a:pt x="1" y="2036"/>
                  </a:lnTo>
                  <a:cubicBezTo>
                    <a:pt x="1" y="2143"/>
                    <a:pt x="96" y="2227"/>
                    <a:pt x="203" y="2227"/>
                  </a:cubicBezTo>
                  <a:lnTo>
                    <a:pt x="2037" y="2227"/>
                  </a:lnTo>
                  <a:cubicBezTo>
                    <a:pt x="2144" y="2227"/>
                    <a:pt x="2227" y="2143"/>
                    <a:pt x="2227" y="2036"/>
                  </a:cubicBezTo>
                  <a:lnTo>
                    <a:pt x="2227" y="203"/>
                  </a:lnTo>
                  <a:cubicBezTo>
                    <a:pt x="2227" y="96"/>
                    <a:pt x="2144" y="0"/>
                    <a:pt x="2037"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8"/>
            <p:cNvSpPr/>
            <p:nvPr/>
          </p:nvSpPr>
          <p:spPr>
            <a:xfrm>
              <a:off x="1399875" y="2150100"/>
              <a:ext cx="55375" cy="55675"/>
            </a:xfrm>
            <a:custGeom>
              <a:avLst/>
              <a:gdLst/>
              <a:ahLst/>
              <a:cxnLst/>
              <a:rect l="l" t="t" r="r" b="b"/>
              <a:pathLst>
                <a:path w="2215" h="2227" extrusionOk="0">
                  <a:moveTo>
                    <a:pt x="191" y="0"/>
                  </a:moveTo>
                  <a:cubicBezTo>
                    <a:pt x="83" y="0"/>
                    <a:pt x="0" y="96"/>
                    <a:pt x="0" y="203"/>
                  </a:cubicBezTo>
                  <a:lnTo>
                    <a:pt x="0" y="2036"/>
                  </a:lnTo>
                  <a:cubicBezTo>
                    <a:pt x="0" y="2143"/>
                    <a:pt x="83" y="2227"/>
                    <a:pt x="191" y="2227"/>
                  </a:cubicBezTo>
                  <a:lnTo>
                    <a:pt x="2024" y="2227"/>
                  </a:lnTo>
                  <a:cubicBezTo>
                    <a:pt x="2131" y="2227"/>
                    <a:pt x="2215" y="2143"/>
                    <a:pt x="2215" y="2036"/>
                  </a:cubicBezTo>
                  <a:lnTo>
                    <a:pt x="2215" y="203"/>
                  </a:lnTo>
                  <a:cubicBezTo>
                    <a:pt x="2215" y="96"/>
                    <a:pt x="2131" y="0"/>
                    <a:pt x="202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8"/>
            <p:cNvSpPr/>
            <p:nvPr/>
          </p:nvSpPr>
          <p:spPr>
            <a:xfrm>
              <a:off x="467000" y="2330775"/>
              <a:ext cx="55400" cy="55675"/>
            </a:xfrm>
            <a:custGeom>
              <a:avLst/>
              <a:gdLst/>
              <a:ahLst/>
              <a:cxnLst/>
              <a:rect l="l" t="t" r="r" b="b"/>
              <a:pathLst>
                <a:path w="2216" h="2227" extrusionOk="0">
                  <a:moveTo>
                    <a:pt x="191" y="0"/>
                  </a:moveTo>
                  <a:cubicBezTo>
                    <a:pt x="84" y="0"/>
                    <a:pt x="1" y="84"/>
                    <a:pt x="1" y="203"/>
                  </a:cubicBezTo>
                  <a:lnTo>
                    <a:pt x="1" y="2024"/>
                  </a:lnTo>
                  <a:cubicBezTo>
                    <a:pt x="1" y="2132"/>
                    <a:pt x="84" y="2227"/>
                    <a:pt x="191" y="2227"/>
                  </a:cubicBezTo>
                  <a:lnTo>
                    <a:pt x="2025" y="2227"/>
                  </a:lnTo>
                  <a:cubicBezTo>
                    <a:pt x="2132" y="2227"/>
                    <a:pt x="2215" y="2132"/>
                    <a:pt x="2215" y="2024"/>
                  </a:cubicBezTo>
                  <a:lnTo>
                    <a:pt x="2215" y="203"/>
                  </a:lnTo>
                  <a:cubicBezTo>
                    <a:pt x="2215" y="84"/>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8"/>
            <p:cNvSpPr/>
            <p:nvPr/>
          </p:nvSpPr>
          <p:spPr>
            <a:xfrm>
              <a:off x="544700" y="2330775"/>
              <a:ext cx="55375" cy="55675"/>
            </a:xfrm>
            <a:custGeom>
              <a:avLst/>
              <a:gdLst/>
              <a:ahLst/>
              <a:cxnLst/>
              <a:rect l="l" t="t" r="r" b="b"/>
              <a:pathLst>
                <a:path w="2215" h="2227" extrusionOk="0">
                  <a:moveTo>
                    <a:pt x="191" y="0"/>
                  </a:moveTo>
                  <a:cubicBezTo>
                    <a:pt x="84" y="0"/>
                    <a:pt x="0" y="84"/>
                    <a:pt x="0" y="203"/>
                  </a:cubicBezTo>
                  <a:lnTo>
                    <a:pt x="0" y="2024"/>
                  </a:lnTo>
                  <a:cubicBezTo>
                    <a:pt x="0" y="2132"/>
                    <a:pt x="84" y="2227"/>
                    <a:pt x="191" y="2227"/>
                  </a:cubicBezTo>
                  <a:lnTo>
                    <a:pt x="2025" y="2227"/>
                  </a:lnTo>
                  <a:cubicBezTo>
                    <a:pt x="2132" y="2227"/>
                    <a:pt x="2215" y="2132"/>
                    <a:pt x="2215" y="2024"/>
                  </a:cubicBezTo>
                  <a:lnTo>
                    <a:pt x="2215" y="203"/>
                  </a:lnTo>
                  <a:cubicBezTo>
                    <a:pt x="2215" y="84"/>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8"/>
            <p:cNvSpPr/>
            <p:nvPr/>
          </p:nvSpPr>
          <p:spPr>
            <a:xfrm>
              <a:off x="622375" y="2330775"/>
              <a:ext cx="55400" cy="55675"/>
            </a:xfrm>
            <a:custGeom>
              <a:avLst/>
              <a:gdLst/>
              <a:ahLst/>
              <a:cxnLst/>
              <a:rect l="l" t="t" r="r" b="b"/>
              <a:pathLst>
                <a:path w="2216" h="2227" extrusionOk="0">
                  <a:moveTo>
                    <a:pt x="191" y="0"/>
                  </a:moveTo>
                  <a:cubicBezTo>
                    <a:pt x="84" y="0"/>
                    <a:pt x="1" y="84"/>
                    <a:pt x="1" y="203"/>
                  </a:cubicBezTo>
                  <a:lnTo>
                    <a:pt x="1" y="2024"/>
                  </a:lnTo>
                  <a:cubicBezTo>
                    <a:pt x="1" y="2132"/>
                    <a:pt x="84" y="2227"/>
                    <a:pt x="191" y="2227"/>
                  </a:cubicBezTo>
                  <a:lnTo>
                    <a:pt x="2025" y="2227"/>
                  </a:lnTo>
                  <a:cubicBezTo>
                    <a:pt x="2132" y="2227"/>
                    <a:pt x="2216" y="2132"/>
                    <a:pt x="2216" y="2024"/>
                  </a:cubicBezTo>
                  <a:lnTo>
                    <a:pt x="2216" y="203"/>
                  </a:lnTo>
                  <a:cubicBezTo>
                    <a:pt x="2216" y="84"/>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8"/>
            <p:cNvSpPr/>
            <p:nvPr/>
          </p:nvSpPr>
          <p:spPr>
            <a:xfrm>
              <a:off x="467000" y="2420675"/>
              <a:ext cx="55400" cy="55675"/>
            </a:xfrm>
            <a:custGeom>
              <a:avLst/>
              <a:gdLst/>
              <a:ahLst/>
              <a:cxnLst/>
              <a:rect l="l" t="t" r="r" b="b"/>
              <a:pathLst>
                <a:path w="2216" h="2227" extrusionOk="0">
                  <a:moveTo>
                    <a:pt x="191" y="0"/>
                  </a:moveTo>
                  <a:cubicBezTo>
                    <a:pt x="84" y="0"/>
                    <a:pt x="1" y="95"/>
                    <a:pt x="1" y="203"/>
                  </a:cubicBezTo>
                  <a:lnTo>
                    <a:pt x="1" y="2024"/>
                  </a:lnTo>
                  <a:cubicBezTo>
                    <a:pt x="1" y="2131"/>
                    <a:pt x="84" y="2227"/>
                    <a:pt x="191" y="2227"/>
                  </a:cubicBezTo>
                  <a:lnTo>
                    <a:pt x="2025" y="2227"/>
                  </a:lnTo>
                  <a:cubicBezTo>
                    <a:pt x="2132" y="2227"/>
                    <a:pt x="2215" y="2131"/>
                    <a:pt x="2215" y="2024"/>
                  </a:cubicBezTo>
                  <a:lnTo>
                    <a:pt x="2215" y="203"/>
                  </a:lnTo>
                  <a:cubicBezTo>
                    <a:pt x="2215" y="95"/>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8"/>
            <p:cNvSpPr/>
            <p:nvPr/>
          </p:nvSpPr>
          <p:spPr>
            <a:xfrm>
              <a:off x="544700" y="2420675"/>
              <a:ext cx="55375" cy="55675"/>
            </a:xfrm>
            <a:custGeom>
              <a:avLst/>
              <a:gdLst/>
              <a:ahLst/>
              <a:cxnLst/>
              <a:rect l="l" t="t" r="r" b="b"/>
              <a:pathLst>
                <a:path w="2215" h="2227" extrusionOk="0">
                  <a:moveTo>
                    <a:pt x="191" y="0"/>
                  </a:moveTo>
                  <a:cubicBezTo>
                    <a:pt x="84" y="0"/>
                    <a:pt x="0" y="95"/>
                    <a:pt x="0" y="203"/>
                  </a:cubicBezTo>
                  <a:lnTo>
                    <a:pt x="0" y="2024"/>
                  </a:lnTo>
                  <a:cubicBezTo>
                    <a:pt x="0" y="2131"/>
                    <a:pt x="84" y="2227"/>
                    <a:pt x="191" y="2227"/>
                  </a:cubicBezTo>
                  <a:lnTo>
                    <a:pt x="2025" y="2227"/>
                  </a:lnTo>
                  <a:cubicBezTo>
                    <a:pt x="2132" y="2227"/>
                    <a:pt x="2215" y="2131"/>
                    <a:pt x="2215" y="2024"/>
                  </a:cubicBezTo>
                  <a:lnTo>
                    <a:pt x="2215" y="203"/>
                  </a:lnTo>
                  <a:cubicBezTo>
                    <a:pt x="2215" y="95"/>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8"/>
            <p:cNvSpPr/>
            <p:nvPr/>
          </p:nvSpPr>
          <p:spPr>
            <a:xfrm>
              <a:off x="622375" y="2420675"/>
              <a:ext cx="55400" cy="55675"/>
            </a:xfrm>
            <a:custGeom>
              <a:avLst/>
              <a:gdLst/>
              <a:ahLst/>
              <a:cxnLst/>
              <a:rect l="l" t="t" r="r" b="b"/>
              <a:pathLst>
                <a:path w="2216" h="2227" extrusionOk="0">
                  <a:moveTo>
                    <a:pt x="191" y="0"/>
                  </a:moveTo>
                  <a:cubicBezTo>
                    <a:pt x="84" y="0"/>
                    <a:pt x="1" y="95"/>
                    <a:pt x="1" y="203"/>
                  </a:cubicBezTo>
                  <a:lnTo>
                    <a:pt x="1" y="2024"/>
                  </a:lnTo>
                  <a:cubicBezTo>
                    <a:pt x="1" y="2131"/>
                    <a:pt x="84" y="2227"/>
                    <a:pt x="191" y="2227"/>
                  </a:cubicBezTo>
                  <a:lnTo>
                    <a:pt x="2025" y="2227"/>
                  </a:lnTo>
                  <a:cubicBezTo>
                    <a:pt x="2132" y="2227"/>
                    <a:pt x="2216" y="2131"/>
                    <a:pt x="2216" y="2024"/>
                  </a:cubicBezTo>
                  <a:lnTo>
                    <a:pt x="2216" y="203"/>
                  </a:lnTo>
                  <a:cubicBezTo>
                    <a:pt x="2216" y="95"/>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8"/>
            <p:cNvSpPr/>
            <p:nvPr/>
          </p:nvSpPr>
          <p:spPr>
            <a:xfrm>
              <a:off x="700075" y="2330775"/>
              <a:ext cx="55675" cy="55675"/>
            </a:xfrm>
            <a:custGeom>
              <a:avLst/>
              <a:gdLst/>
              <a:ahLst/>
              <a:cxnLst/>
              <a:rect l="l" t="t" r="r" b="b"/>
              <a:pathLst>
                <a:path w="2227" h="2227" extrusionOk="0">
                  <a:moveTo>
                    <a:pt x="203" y="0"/>
                  </a:moveTo>
                  <a:cubicBezTo>
                    <a:pt x="96" y="0"/>
                    <a:pt x="1" y="84"/>
                    <a:pt x="1" y="203"/>
                  </a:cubicBezTo>
                  <a:lnTo>
                    <a:pt x="1" y="2024"/>
                  </a:lnTo>
                  <a:cubicBezTo>
                    <a:pt x="1" y="2132"/>
                    <a:pt x="96" y="2227"/>
                    <a:pt x="203" y="2227"/>
                  </a:cubicBezTo>
                  <a:lnTo>
                    <a:pt x="2025" y="2227"/>
                  </a:lnTo>
                  <a:cubicBezTo>
                    <a:pt x="2132" y="2227"/>
                    <a:pt x="2227" y="2132"/>
                    <a:pt x="2227" y="2024"/>
                  </a:cubicBezTo>
                  <a:lnTo>
                    <a:pt x="2227" y="203"/>
                  </a:lnTo>
                  <a:cubicBezTo>
                    <a:pt x="2227" y="84"/>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8"/>
            <p:cNvSpPr/>
            <p:nvPr/>
          </p:nvSpPr>
          <p:spPr>
            <a:xfrm>
              <a:off x="777775" y="2330775"/>
              <a:ext cx="55675" cy="55675"/>
            </a:xfrm>
            <a:custGeom>
              <a:avLst/>
              <a:gdLst/>
              <a:ahLst/>
              <a:cxnLst/>
              <a:rect l="l" t="t" r="r" b="b"/>
              <a:pathLst>
                <a:path w="2227" h="2227" extrusionOk="0">
                  <a:moveTo>
                    <a:pt x="202" y="0"/>
                  </a:moveTo>
                  <a:cubicBezTo>
                    <a:pt x="95" y="0"/>
                    <a:pt x="0" y="84"/>
                    <a:pt x="0" y="203"/>
                  </a:cubicBezTo>
                  <a:lnTo>
                    <a:pt x="0" y="2024"/>
                  </a:lnTo>
                  <a:cubicBezTo>
                    <a:pt x="0" y="2132"/>
                    <a:pt x="95" y="2227"/>
                    <a:pt x="202" y="2227"/>
                  </a:cubicBezTo>
                  <a:lnTo>
                    <a:pt x="2024" y="2227"/>
                  </a:lnTo>
                  <a:cubicBezTo>
                    <a:pt x="2131" y="2227"/>
                    <a:pt x="2227" y="2132"/>
                    <a:pt x="2227" y="2024"/>
                  </a:cubicBezTo>
                  <a:lnTo>
                    <a:pt x="2227" y="203"/>
                  </a:lnTo>
                  <a:cubicBezTo>
                    <a:pt x="2227" y="84"/>
                    <a:pt x="2131" y="0"/>
                    <a:pt x="202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8"/>
            <p:cNvSpPr/>
            <p:nvPr/>
          </p:nvSpPr>
          <p:spPr>
            <a:xfrm>
              <a:off x="855450" y="2330775"/>
              <a:ext cx="55700" cy="55675"/>
            </a:xfrm>
            <a:custGeom>
              <a:avLst/>
              <a:gdLst/>
              <a:ahLst/>
              <a:cxnLst/>
              <a:rect l="l" t="t" r="r" b="b"/>
              <a:pathLst>
                <a:path w="2228" h="2227" extrusionOk="0">
                  <a:moveTo>
                    <a:pt x="203" y="0"/>
                  </a:moveTo>
                  <a:cubicBezTo>
                    <a:pt x="96" y="0"/>
                    <a:pt x="1" y="84"/>
                    <a:pt x="1" y="203"/>
                  </a:cubicBezTo>
                  <a:lnTo>
                    <a:pt x="1" y="2024"/>
                  </a:lnTo>
                  <a:cubicBezTo>
                    <a:pt x="1" y="2132"/>
                    <a:pt x="96" y="2227"/>
                    <a:pt x="203" y="2227"/>
                  </a:cubicBezTo>
                  <a:lnTo>
                    <a:pt x="2037" y="2227"/>
                  </a:lnTo>
                  <a:cubicBezTo>
                    <a:pt x="2144" y="2227"/>
                    <a:pt x="2227" y="2132"/>
                    <a:pt x="2227" y="2024"/>
                  </a:cubicBezTo>
                  <a:lnTo>
                    <a:pt x="2227" y="203"/>
                  </a:lnTo>
                  <a:cubicBezTo>
                    <a:pt x="2227" y="84"/>
                    <a:pt x="2144" y="0"/>
                    <a:pt x="2037"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8"/>
            <p:cNvSpPr/>
            <p:nvPr/>
          </p:nvSpPr>
          <p:spPr>
            <a:xfrm>
              <a:off x="933150" y="2330775"/>
              <a:ext cx="55675" cy="55675"/>
            </a:xfrm>
            <a:custGeom>
              <a:avLst/>
              <a:gdLst/>
              <a:ahLst/>
              <a:cxnLst/>
              <a:rect l="l" t="t" r="r" b="b"/>
              <a:pathLst>
                <a:path w="2227" h="2227" extrusionOk="0">
                  <a:moveTo>
                    <a:pt x="203" y="0"/>
                  </a:moveTo>
                  <a:cubicBezTo>
                    <a:pt x="95" y="0"/>
                    <a:pt x="0" y="84"/>
                    <a:pt x="0" y="203"/>
                  </a:cubicBezTo>
                  <a:lnTo>
                    <a:pt x="0" y="2024"/>
                  </a:lnTo>
                  <a:cubicBezTo>
                    <a:pt x="0" y="2132"/>
                    <a:pt x="95" y="2227"/>
                    <a:pt x="203" y="2227"/>
                  </a:cubicBezTo>
                  <a:lnTo>
                    <a:pt x="2036" y="2227"/>
                  </a:lnTo>
                  <a:cubicBezTo>
                    <a:pt x="2143" y="2227"/>
                    <a:pt x="2227" y="2132"/>
                    <a:pt x="2227" y="2024"/>
                  </a:cubicBezTo>
                  <a:lnTo>
                    <a:pt x="2227" y="203"/>
                  </a:lnTo>
                  <a:cubicBezTo>
                    <a:pt x="2227" y="84"/>
                    <a:pt x="2143" y="0"/>
                    <a:pt x="2036"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8"/>
            <p:cNvSpPr/>
            <p:nvPr/>
          </p:nvSpPr>
          <p:spPr>
            <a:xfrm>
              <a:off x="1011125" y="2330775"/>
              <a:ext cx="55400" cy="55675"/>
            </a:xfrm>
            <a:custGeom>
              <a:avLst/>
              <a:gdLst/>
              <a:ahLst/>
              <a:cxnLst/>
              <a:rect l="l" t="t" r="r" b="b"/>
              <a:pathLst>
                <a:path w="2216" h="2227" extrusionOk="0">
                  <a:moveTo>
                    <a:pt x="191" y="0"/>
                  </a:moveTo>
                  <a:cubicBezTo>
                    <a:pt x="84" y="0"/>
                    <a:pt x="1" y="84"/>
                    <a:pt x="1" y="203"/>
                  </a:cubicBezTo>
                  <a:lnTo>
                    <a:pt x="1" y="2024"/>
                  </a:lnTo>
                  <a:cubicBezTo>
                    <a:pt x="1" y="2132"/>
                    <a:pt x="84" y="2227"/>
                    <a:pt x="191" y="2227"/>
                  </a:cubicBezTo>
                  <a:lnTo>
                    <a:pt x="2025" y="2227"/>
                  </a:lnTo>
                  <a:cubicBezTo>
                    <a:pt x="2132" y="2227"/>
                    <a:pt x="2215" y="2132"/>
                    <a:pt x="2215" y="2024"/>
                  </a:cubicBezTo>
                  <a:lnTo>
                    <a:pt x="2215" y="203"/>
                  </a:lnTo>
                  <a:cubicBezTo>
                    <a:pt x="2215" y="84"/>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8"/>
            <p:cNvSpPr/>
            <p:nvPr/>
          </p:nvSpPr>
          <p:spPr>
            <a:xfrm>
              <a:off x="1088825" y="2330775"/>
              <a:ext cx="55375" cy="55675"/>
            </a:xfrm>
            <a:custGeom>
              <a:avLst/>
              <a:gdLst/>
              <a:ahLst/>
              <a:cxnLst/>
              <a:rect l="l" t="t" r="r" b="b"/>
              <a:pathLst>
                <a:path w="2215" h="2227" extrusionOk="0">
                  <a:moveTo>
                    <a:pt x="191" y="0"/>
                  </a:moveTo>
                  <a:cubicBezTo>
                    <a:pt x="83" y="0"/>
                    <a:pt x="0" y="84"/>
                    <a:pt x="0" y="203"/>
                  </a:cubicBezTo>
                  <a:lnTo>
                    <a:pt x="0" y="2024"/>
                  </a:lnTo>
                  <a:cubicBezTo>
                    <a:pt x="0" y="2132"/>
                    <a:pt x="83" y="2227"/>
                    <a:pt x="191" y="2227"/>
                  </a:cubicBezTo>
                  <a:lnTo>
                    <a:pt x="2024" y="2227"/>
                  </a:lnTo>
                  <a:cubicBezTo>
                    <a:pt x="2131" y="2227"/>
                    <a:pt x="2215" y="2132"/>
                    <a:pt x="2215" y="2024"/>
                  </a:cubicBezTo>
                  <a:lnTo>
                    <a:pt x="2215" y="203"/>
                  </a:lnTo>
                  <a:cubicBezTo>
                    <a:pt x="2215" y="84"/>
                    <a:pt x="2131" y="0"/>
                    <a:pt x="202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8"/>
            <p:cNvSpPr/>
            <p:nvPr/>
          </p:nvSpPr>
          <p:spPr>
            <a:xfrm>
              <a:off x="1166500" y="2330775"/>
              <a:ext cx="55700" cy="55675"/>
            </a:xfrm>
            <a:custGeom>
              <a:avLst/>
              <a:gdLst/>
              <a:ahLst/>
              <a:cxnLst/>
              <a:rect l="l" t="t" r="r" b="b"/>
              <a:pathLst>
                <a:path w="2228" h="2227" extrusionOk="0">
                  <a:moveTo>
                    <a:pt x="191" y="0"/>
                  </a:moveTo>
                  <a:cubicBezTo>
                    <a:pt x="84" y="0"/>
                    <a:pt x="1" y="84"/>
                    <a:pt x="1" y="203"/>
                  </a:cubicBezTo>
                  <a:lnTo>
                    <a:pt x="1" y="2024"/>
                  </a:lnTo>
                  <a:cubicBezTo>
                    <a:pt x="1" y="2132"/>
                    <a:pt x="84" y="2227"/>
                    <a:pt x="191" y="2227"/>
                  </a:cubicBezTo>
                  <a:lnTo>
                    <a:pt x="2025" y="2227"/>
                  </a:lnTo>
                  <a:cubicBezTo>
                    <a:pt x="2132" y="2227"/>
                    <a:pt x="2227" y="2132"/>
                    <a:pt x="2227" y="2024"/>
                  </a:cubicBezTo>
                  <a:lnTo>
                    <a:pt x="2227" y="203"/>
                  </a:lnTo>
                  <a:cubicBezTo>
                    <a:pt x="2227" y="84"/>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8"/>
            <p:cNvSpPr/>
            <p:nvPr/>
          </p:nvSpPr>
          <p:spPr>
            <a:xfrm>
              <a:off x="1244200" y="2330775"/>
              <a:ext cx="55675" cy="55675"/>
            </a:xfrm>
            <a:custGeom>
              <a:avLst/>
              <a:gdLst/>
              <a:ahLst/>
              <a:cxnLst/>
              <a:rect l="l" t="t" r="r" b="b"/>
              <a:pathLst>
                <a:path w="2227" h="2227" extrusionOk="0">
                  <a:moveTo>
                    <a:pt x="191" y="0"/>
                  </a:moveTo>
                  <a:cubicBezTo>
                    <a:pt x="83" y="0"/>
                    <a:pt x="0" y="84"/>
                    <a:pt x="0" y="203"/>
                  </a:cubicBezTo>
                  <a:lnTo>
                    <a:pt x="0" y="2024"/>
                  </a:lnTo>
                  <a:cubicBezTo>
                    <a:pt x="0" y="2132"/>
                    <a:pt x="83" y="2227"/>
                    <a:pt x="191" y="2227"/>
                  </a:cubicBezTo>
                  <a:lnTo>
                    <a:pt x="2024" y="2227"/>
                  </a:lnTo>
                  <a:cubicBezTo>
                    <a:pt x="2131" y="2227"/>
                    <a:pt x="2227" y="2132"/>
                    <a:pt x="2227" y="2024"/>
                  </a:cubicBezTo>
                  <a:lnTo>
                    <a:pt x="2227" y="203"/>
                  </a:lnTo>
                  <a:cubicBezTo>
                    <a:pt x="2227" y="84"/>
                    <a:pt x="2131" y="0"/>
                    <a:pt x="202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8"/>
            <p:cNvSpPr/>
            <p:nvPr/>
          </p:nvSpPr>
          <p:spPr>
            <a:xfrm>
              <a:off x="1321875" y="2330775"/>
              <a:ext cx="55700" cy="55675"/>
            </a:xfrm>
            <a:custGeom>
              <a:avLst/>
              <a:gdLst/>
              <a:ahLst/>
              <a:cxnLst/>
              <a:rect l="l" t="t" r="r" b="b"/>
              <a:pathLst>
                <a:path w="2228" h="2227" extrusionOk="0">
                  <a:moveTo>
                    <a:pt x="203" y="0"/>
                  </a:moveTo>
                  <a:cubicBezTo>
                    <a:pt x="96" y="0"/>
                    <a:pt x="1" y="84"/>
                    <a:pt x="1" y="203"/>
                  </a:cubicBezTo>
                  <a:lnTo>
                    <a:pt x="1" y="2024"/>
                  </a:lnTo>
                  <a:cubicBezTo>
                    <a:pt x="1" y="2132"/>
                    <a:pt x="96" y="2227"/>
                    <a:pt x="203" y="2227"/>
                  </a:cubicBezTo>
                  <a:lnTo>
                    <a:pt x="2037" y="2227"/>
                  </a:lnTo>
                  <a:cubicBezTo>
                    <a:pt x="2144" y="2227"/>
                    <a:pt x="2227" y="2132"/>
                    <a:pt x="2227" y="2024"/>
                  </a:cubicBezTo>
                  <a:lnTo>
                    <a:pt x="2227" y="203"/>
                  </a:lnTo>
                  <a:cubicBezTo>
                    <a:pt x="2227" y="84"/>
                    <a:pt x="2144" y="0"/>
                    <a:pt x="2037"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8"/>
            <p:cNvSpPr/>
            <p:nvPr/>
          </p:nvSpPr>
          <p:spPr>
            <a:xfrm>
              <a:off x="1377550" y="2240875"/>
              <a:ext cx="77700" cy="145575"/>
            </a:xfrm>
            <a:custGeom>
              <a:avLst/>
              <a:gdLst/>
              <a:ahLst/>
              <a:cxnLst/>
              <a:rect l="l" t="t" r="r" b="b"/>
              <a:pathLst>
                <a:path w="3108" h="5823" extrusionOk="0">
                  <a:moveTo>
                    <a:pt x="655" y="1"/>
                  </a:moveTo>
                  <a:cubicBezTo>
                    <a:pt x="286" y="1"/>
                    <a:pt x="0" y="310"/>
                    <a:pt x="0" y="691"/>
                  </a:cubicBezTo>
                  <a:lnTo>
                    <a:pt x="0" y="1668"/>
                  </a:lnTo>
                  <a:cubicBezTo>
                    <a:pt x="0" y="2049"/>
                    <a:pt x="286" y="2358"/>
                    <a:pt x="655" y="2358"/>
                  </a:cubicBezTo>
                  <a:lnTo>
                    <a:pt x="893" y="2358"/>
                  </a:lnTo>
                  <a:lnTo>
                    <a:pt x="893" y="4954"/>
                  </a:lnTo>
                  <a:cubicBezTo>
                    <a:pt x="893" y="5430"/>
                    <a:pt x="1250" y="5823"/>
                    <a:pt x="1703" y="5823"/>
                  </a:cubicBezTo>
                  <a:lnTo>
                    <a:pt x="2298" y="5823"/>
                  </a:lnTo>
                  <a:cubicBezTo>
                    <a:pt x="2739" y="5823"/>
                    <a:pt x="3108" y="5430"/>
                    <a:pt x="3108" y="4954"/>
                  </a:cubicBezTo>
                  <a:lnTo>
                    <a:pt x="3108" y="1668"/>
                  </a:lnTo>
                  <a:lnTo>
                    <a:pt x="3108" y="1560"/>
                  </a:lnTo>
                  <a:lnTo>
                    <a:pt x="3108" y="691"/>
                  </a:lnTo>
                  <a:cubicBezTo>
                    <a:pt x="3108" y="310"/>
                    <a:pt x="2822" y="1"/>
                    <a:pt x="2453"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8"/>
            <p:cNvSpPr/>
            <p:nvPr/>
          </p:nvSpPr>
          <p:spPr>
            <a:xfrm>
              <a:off x="1244200" y="2420675"/>
              <a:ext cx="55675" cy="55675"/>
            </a:xfrm>
            <a:custGeom>
              <a:avLst/>
              <a:gdLst/>
              <a:ahLst/>
              <a:cxnLst/>
              <a:rect l="l" t="t" r="r" b="b"/>
              <a:pathLst>
                <a:path w="2227" h="2227" extrusionOk="0">
                  <a:moveTo>
                    <a:pt x="191" y="0"/>
                  </a:moveTo>
                  <a:cubicBezTo>
                    <a:pt x="83" y="0"/>
                    <a:pt x="0" y="95"/>
                    <a:pt x="0" y="203"/>
                  </a:cubicBezTo>
                  <a:lnTo>
                    <a:pt x="0" y="2024"/>
                  </a:lnTo>
                  <a:cubicBezTo>
                    <a:pt x="0" y="2131"/>
                    <a:pt x="83" y="2227"/>
                    <a:pt x="191" y="2227"/>
                  </a:cubicBezTo>
                  <a:lnTo>
                    <a:pt x="2024" y="2227"/>
                  </a:lnTo>
                  <a:cubicBezTo>
                    <a:pt x="2131" y="2227"/>
                    <a:pt x="2227" y="2131"/>
                    <a:pt x="2227" y="2024"/>
                  </a:cubicBezTo>
                  <a:lnTo>
                    <a:pt x="2227" y="203"/>
                  </a:lnTo>
                  <a:cubicBezTo>
                    <a:pt x="2227" y="95"/>
                    <a:pt x="2131" y="0"/>
                    <a:pt x="202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8"/>
            <p:cNvSpPr/>
            <p:nvPr/>
          </p:nvSpPr>
          <p:spPr>
            <a:xfrm>
              <a:off x="1321875" y="2420675"/>
              <a:ext cx="55700" cy="55675"/>
            </a:xfrm>
            <a:custGeom>
              <a:avLst/>
              <a:gdLst/>
              <a:ahLst/>
              <a:cxnLst/>
              <a:rect l="l" t="t" r="r" b="b"/>
              <a:pathLst>
                <a:path w="2228" h="2227" extrusionOk="0">
                  <a:moveTo>
                    <a:pt x="203" y="0"/>
                  </a:moveTo>
                  <a:cubicBezTo>
                    <a:pt x="96" y="0"/>
                    <a:pt x="1" y="95"/>
                    <a:pt x="1" y="203"/>
                  </a:cubicBezTo>
                  <a:lnTo>
                    <a:pt x="1" y="2024"/>
                  </a:lnTo>
                  <a:cubicBezTo>
                    <a:pt x="1" y="2131"/>
                    <a:pt x="96" y="2227"/>
                    <a:pt x="203" y="2227"/>
                  </a:cubicBezTo>
                  <a:lnTo>
                    <a:pt x="2037" y="2227"/>
                  </a:lnTo>
                  <a:cubicBezTo>
                    <a:pt x="2144" y="2227"/>
                    <a:pt x="2227" y="2131"/>
                    <a:pt x="2227" y="2024"/>
                  </a:cubicBezTo>
                  <a:lnTo>
                    <a:pt x="2227" y="203"/>
                  </a:lnTo>
                  <a:cubicBezTo>
                    <a:pt x="2227" y="95"/>
                    <a:pt x="2144" y="0"/>
                    <a:pt x="2037"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68"/>
            <p:cNvSpPr/>
            <p:nvPr/>
          </p:nvSpPr>
          <p:spPr>
            <a:xfrm>
              <a:off x="1399875" y="2420675"/>
              <a:ext cx="55375" cy="55675"/>
            </a:xfrm>
            <a:custGeom>
              <a:avLst/>
              <a:gdLst/>
              <a:ahLst/>
              <a:cxnLst/>
              <a:rect l="l" t="t" r="r" b="b"/>
              <a:pathLst>
                <a:path w="2215" h="2227" extrusionOk="0">
                  <a:moveTo>
                    <a:pt x="191" y="0"/>
                  </a:moveTo>
                  <a:cubicBezTo>
                    <a:pt x="83" y="0"/>
                    <a:pt x="0" y="95"/>
                    <a:pt x="0" y="203"/>
                  </a:cubicBezTo>
                  <a:lnTo>
                    <a:pt x="0" y="2024"/>
                  </a:lnTo>
                  <a:cubicBezTo>
                    <a:pt x="0" y="2131"/>
                    <a:pt x="83" y="2227"/>
                    <a:pt x="191" y="2227"/>
                  </a:cubicBezTo>
                  <a:lnTo>
                    <a:pt x="2024" y="2227"/>
                  </a:lnTo>
                  <a:cubicBezTo>
                    <a:pt x="2131" y="2227"/>
                    <a:pt x="2215" y="2131"/>
                    <a:pt x="2215" y="2024"/>
                  </a:cubicBezTo>
                  <a:lnTo>
                    <a:pt x="2215" y="203"/>
                  </a:lnTo>
                  <a:cubicBezTo>
                    <a:pt x="2215" y="95"/>
                    <a:pt x="2131" y="0"/>
                    <a:pt x="202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0" name="Google Shape;2120;p68"/>
          <p:cNvGrpSpPr/>
          <p:nvPr/>
        </p:nvGrpSpPr>
        <p:grpSpPr>
          <a:xfrm rot="-2700000" flipH="1">
            <a:off x="7970333" y="943305"/>
            <a:ext cx="1316015" cy="1867916"/>
            <a:chOff x="1801400" y="1718664"/>
            <a:chExt cx="640972" cy="909778"/>
          </a:xfrm>
        </p:grpSpPr>
        <p:sp>
          <p:nvSpPr>
            <p:cNvPr id="2121" name="Google Shape;2121;p68"/>
            <p:cNvSpPr/>
            <p:nvPr/>
          </p:nvSpPr>
          <p:spPr>
            <a:xfrm>
              <a:off x="2087331" y="1718664"/>
              <a:ext cx="355041" cy="909778"/>
            </a:xfrm>
            <a:custGeom>
              <a:avLst/>
              <a:gdLst/>
              <a:ahLst/>
              <a:cxnLst/>
              <a:rect l="l" t="t" r="r" b="b"/>
              <a:pathLst>
                <a:path w="6180" h="15836" extrusionOk="0">
                  <a:moveTo>
                    <a:pt x="0" y="0"/>
                  </a:moveTo>
                  <a:lnTo>
                    <a:pt x="0" y="15836"/>
                  </a:lnTo>
                  <a:lnTo>
                    <a:pt x="1298" y="15836"/>
                  </a:lnTo>
                  <a:cubicBezTo>
                    <a:pt x="2417" y="15836"/>
                    <a:pt x="3418" y="15383"/>
                    <a:pt x="4251" y="14645"/>
                  </a:cubicBezTo>
                  <a:cubicBezTo>
                    <a:pt x="5525" y="13550"/>
                    <a:pt x="6180" y="11895"/>
                    <a:pt x="6180" y="10216"/>
                  </a:cubicBezTo>
                  <a:lnTo>
                    <a:pt x="6180" y="5608"/>
                  </a:lnTo>
                  <a:cubicBezTo>
                    <a:pt x="6180" y="3929"/>
                    <a:pt x="5525" y="2286"/>
                    <a:pt x="4251" y="1179"/>
                  </a:cubicBezTo>
                  <a:cubicBezTo>
                    <a:pt x="3418" y="441"/>
                    <a:pt x="2417" y="0"/>
                    <a:pt x="1298" y="0"/>
                  </a:cubicBezTo>
                  <a:close/>
                </a:path>
              </a:pathLst>
            </a:custGeom>
            <a:solidFill>
              <a:schemeClr val="accent1"/>
            </a:solid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68"/>
            <p:cNvSpPr/>
            <p:nvPr/>
          </p:nvSpPr>
          <p:spPr>
            <a:xfrm>
              <a:off x="1801400" y="1718664"/>
              <a:ext cx="560252" cy="909778"/>
            </a:xfrm>
            <a:custGeom>
              <a:avLst/>
              <a:gdLst/>
              <a:ahLst/>
              <a:cxnLst/>
              <a:rect l="l" t="t" r="r" b="b"/>
              <a:pathLst>
                <a:path w="9752" h="15836" extrusionOk="0">
                  <a:moveTo>
                    <a:pt x="4977" y="0"/>
                  </a:moveTo>
                  <a:cubicBezTo>
                    <a:pt x="2977" y="0"/>
                    <a:pt x="1227" y="1370"/>
                    <a:pt x="751" y="3310"/>
                  </a:cubicBezTo>
                  <a:cubicBezTo>
                    <a:pt x="13" y="6263"/>
                    <a:pt x="1" y="9347"/>
                    <a:pt x="810" y="12561"/>
                  </a:cubicBezTo>
                  <a:cubicBezTo>
                    <a:pt x="1287" y="14490"/>
                    <a:pt x="3037" y="15836"/>
                    <a:pt x="5025" y="15836"/>
                  </a:cubicBezTo>
                  <a:cubicBezTo>
                    <a:pt x="7692" y="15836"/>
                    <a:pt x="9752" y="13443"/>
                    <a:pt x="9323" y="10811"/>
                  </a:cubicBezTo>
                  <a:cubicBezTo>
                    <a:pt x="9002" y="8882"/>
                    <a:pt x="9002" y="6942"/>
                    <a:pt x="9323" y="5013"/>
                  </a:cubicBezTo>
                  <a:cubicBezTo>
                    <a:pt x="9752" y="2382"/>
                    <a:pt x="7692" y="0"/>
                    <a:pt x="5025" y="0"/>
                  </a:cubicBezTo>
                  <a:close/>
                </a:path>
              </a:pathLst>
            </a:custGeom>
            <a:solidFill>
              <a:schemeClr val="lt2"/>
            </a:solid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68"/>
            <p:cNvSpPr/>
            <p:nvPr/>
          </p:nvSpPr>
          <p:spPr>
            <a:xfrm>
              <a:off x="2058606" y="1718664"/>
              <a:ext cx="37687" cy="253814"/>
            </a:xfrm>
            <a:custGeom>
              <a:avLst/>
              <a:gdLst/>
              <a:ahLst/>
              <a:cxnLst/>
              <a:rect l="l" t="t" r="r" b="b"/>
              <a:pathLst>
                <a:path w="656" h="4418" extrusionOk="0">
                  <a:moveTo>
                    <a:pt x="655" y="0"/>
                  </a:moveTo>
                  <a:lnTo>
                    <a:pt x="655" y="0"/>
                  </a:lnTo>
                  <a:cubicBezTo>
                    <a:pt x="655" y="1"/>
                    <a:pt x="0" y="1894"/>
                    <a:pt x="60" y="4418"/>
                  </a:cubicBezTo>
                  <a:lnTo>
                    <a:pt x="655" y="0"/>
                  </a:lnTo>
                  <a:close/>
                </a:path>
              </a:pathLst>
            </a:cu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68"/>
            <p:cNvSpPr/>
            <p:nvPr/>
          </p:nvSpPr>
          <p:spPr>
            <a:xfrm>
              <a:off x="2058606" y="1718664"/>
              <a:ext cx="37687" cy="253814"/>
            </a:xfrm>
            <a:custGeom>
              <a:avLst/>
              <a:gdLst/>
              <a:ahLst/>
              <a:cxnLst/>
              <a:rect l="l" t="t" r="r" b="b"/>
              <a:pathLst>
                <a:path w="656" h="4418" fill="none" extrusionOk="0">
                  <a:moveTo>
                    <a:pt x="655" y="0"/>
                  </a:moveTo>
                  <a:cubicBezTo>
                    <a:pt x="655" y="0"/>
                    <a:pt x="0" y="1893"/>
                    <a:pt x="60" y="4418"/>
                  </a:cubicBezTo>
                </a:path>
              </a:pathLst>
            </a:custGeom>
            <a:no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5" name="Google Shape;2125;p68"/>
          <p:cNvGrpSpPr/>
          <p:nvPr/>
        </p:nvGrpSpPr>
        <p:grpSpPr>
          <a:xfrm>
            <a:off x="382612" y="134475"/>
            <a:ext cx="1408778" cy="809700"/>
            <a:chOff x="1970600" y="969525"/>
            <a:chExt cx="675900" cy="809700"/>
          </a:xfrm>
        </p:grpSpPr>
        <p:sp>
          <p:nvSpPr>
            <p:cNvPr id="2126" name="Google Shape;2126;p68"/>
            <p:cNvSpPr/>
            <p:nvPr/>
          </p:nvSpPr>
          <p:spPr>
            <a:xfrm>
              <a:off x="1970600" y="1103325"/>
              <a:ext cx="675900" cy="6759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68"/>
            <p:cNvSpPr/>
            <p:nvPr/>
          </p:nvSpPr>
          <p:spPr>
            <a:xfrm>
              <a:off x="1970600" y="969525"/>
              <a:ext cx="675900" cy="6759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latin typeface="Fredoka One"/>
                  <a:ea typeface="Fredoka One"/>
                  <a:cs typeface="Fredoka One"/>
                  <a:sym typeface="Fredoka One"/>
                </a:rPr>
                <a:t>Cmd</a:t>
              </a:r>
              <a:endParaRPr sz="2400">
                <a:solidFill>
                  <a:schemeClr val="lt1"/>
                </a:solidFill>
                <a:latin typeface="Fredoka One"/>
                <a:ea typeface="Fredoka One"/>
                <a:cs typeface="Fredoka One"/>
                <a:sym typeface="Fredoka One"/>
              </a:endParaRPr>
            </a:p>
          </p:txBody>
        </p:sp>
      </p:grpSp>
      <p:grpSp>
        <p:nvGrpSpPr>
          <p:cNvPr id="2128" name="Google Shape;2128;p68"/>
          <p:cNvGrpSpPr/>
          <p:nvPr/>
        </p:nvGrpSpPr>
        <p:grpSpPr>
          <a:xfrm>
            <a:off x="6885306" y="2295877"/>
            <a:ext cx="1408778" cy="809700"/>
            <a:chOff x="1970600" y="969525"/>
            <a:chExt cx="675900" cy="809700"/>
          </a:xfrm>
        </p:grpSpPr>
        <p:sp>
          <p:nvSpPr>
            <p:cNvPr id="2129" name="Google Shape;2129;p68"/>
            <p:cNvSpPr/>
            <p:nvPr/>
          </p:nvSpPr>
          <p:spPr>
            <a:xfrm>
              <a:off x="1970600" y="1103325"/>
              <a:ext cx="675900" cy="6759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68"/>
            <p:cNvSpPr/>
            <p:nvPr/>
          </p:nvSpPr>
          <p:spPr>
            <a:xfrm>
              <a:off x="1970600" y="969525"/>
              <a:ext cx="675900" cy="6759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latin typeface="Fredoka One"/>
                  <a:ea typeface="Fredoka One"/>
                  <a:cs typeface="Fredoka One"/>
                  <a:sym typeface="Fredoka One"/>
                </a:rPr>
                <a:t>Ctrl</a:t>
              </a:r>
              <a:endParaRPr sz="2400">
                <a:solidFill>
                  <a:schemeClr val="lt1"/>
                </a:solidFill>
                <a:latin typeface="Fredoka One"/>
                <a:ea typeface="Fredoka One"/>
                <a:cs typeface="Fredoka One"/>
                <a:sym typeface="Fredoka One"/>
              </a:endParaRPr>
            </a:p>
          </p:txBody>
        </p:sp>
      </p:grpSp>
      <p:grpSp>
        <p:nvGrpSpPr>
          <p:cNvPr id="2131" name="Google Shape;2131;p68"/>
          <p:cNvGrpSpPr/>
          <p:nvPr/>
        </p:nvGrpSpPr>
        <p:grpSpPr>
          <a:xfrm>
            <a:off x="1379751" y="1189677"/>
            <a:ext cx="675900" cy="809700"/>
            <a:chOff x="1970600" y="969525"/>
            <a:chExt cx="675900" cy="809700"/>
          </a:xfrm>
        </p:grpSpPr>
        <p:sp>
          <p:nvSpPr>
            <p:cNvPr id="2132" name="Google Shape;2132;p68"/>
            <p:cNvSpPr/>
            <p:nvPr/>
          </p:nvSpPr>
          <p:spPr>
            <a:xfrm>
              <a:off x="1970600" y="1103325"/>
              <a:ext cx="675900" cy="6759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68"/>
            <p:cNvSpPr/>
            <p:nvPr/>
          </p:nvSpPr>
          <p:spPr>
            <a:xfrm>
              <a:off x="1970600" y="969525"/>
              <a:ext cx="675900" cy="6759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latin typeface="Fredoka One"/>
                  <a:ea typeface="Fredoka One"/>
                  <a:cs typeface="Fredoka One"/>
                  <a:sym typeface="Fredoka One"/>
                </a:rPr>
                <a:t>A</a:t>
              </a:r>
              <a:endParaRPr sz="2400">
                <a:solidFill>
                  <a:schemeClr val="lt1"/>
                </a:solidFill>
                <a:latin typeface="Fredoka One"/>
                <a:ea typeface="Fredoka One"/>
                <a:cs typeface="Fredoka One"/>
                <a:sym typeface="Fredoka One"/>
              </a:endParaRPr>
            </a:p>
          </p:txBody>
        </p:sp>
      </p:grpSp>
      <p:grpSp>
        <p:nvGrpSpPr>
          <p:cNvPr id="2134" name="Google Shape;2134;p68"/>
          <p:cNvGrpSpPr/>
          <p:nvPr/>
        </p:nvGrpSpPr>
        <p:grpSpPr>
          <a:xfrm>
            <a:off x="284850" y="3754275"/>
            <a:ext cx="675900" cy="809700"/>
            <a:chOff x="1970600" y="969525"/>
            <a:chExt cx="675900" cy="809700"/>
          </a:xfrm>
        </p:grpSpPr>
        <p:sp>
          <p:nvSpPr>
            <p:cNvPr id="2135" name="Google Shape;2135;p68"/>
            <p:cNvSpPr/>
            <p:nvPr/>
          </p:nvSpPr>
          <p:spPr>
            <a:xfrm>
              <a:off x="1970600" y="1103325"/>
              <a:ext cx="675900" cy="6759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68"/>
            <p:cNvSpPr/>
            <p:nvPr/>
          </p:nvSpPr>
          <p:spPr>
            <a:xfrm>
              <a:off x="1970600" y="969525"/>
              <a:ext cx="675900" cy="6759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latin typeface="Fredoka One"/>
                  <a:ea typeface="Fredoka One"/>
                  <a:cs typeface="Fredoka One"/>
                  <a:sym typeface="Fredoka One"/>
                </a:rPr>
                <a:t>Z</a:t>
              </a:r>
              <a:endParaRPr sz="2400">
                <a:solidFill>
                  <a:schemeClr val="lt1"/>
                </a:solidFill>
                <a:latin typeface="Fredoka One"/>
                <a:ea typeface="Fredoka One"/>
                <a:cs typeface="Fredoka One"/>
                <a:sym typeface="Fredoka One"/>
              </a:endParaRPr>
            </a:p>
          </p:txBody>
        </p:sp>
      </p:grpSp>
      <p:grpSp>
        <p:nvGrpSpPr>
          <p:cNvPr id="2137" name="Google Shape;2137;p68"/>
          <p:cNvGrpSpPr/>
          <p:nvPr/>
        </p:nvGrpSpPr>
        <p:grpSpPr>
          <a:xfrm>
            <a:off x="8349675" y="4272025"/>
            <a:ext cx="675900" cy="809700"/>
            <a:chOff x="1970600" y="969525"/>
            <a:chExt cx="675900" cy="809700"/>
          </a:xfrm>
        </p:grpSpPr>
        <p:sp>
          <p:nvSpPr>
            <p:cNvPr id="2138" name="Google Shape;2138;p68"/>
            <p:cNvSpPr/>
            <p:nvPr/>
          </p:nvSpPr>
          <p:spPr>
            <a:xfrm>
              <a:off x="1970600" y="1103325"/>
              <a:ext cx="675900" cy="6759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68"/>
            <p:cNvSpPr/>
            <p:nvPr/>
          </p:nvSpPr>
          <p:spPr>
            <a:xfrm>
              <a:off x="1970600" y="969525"/>
              <a:ext cx="675900" cy="6759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latin typeface="Fredoka One"/>
                  <a:ea typeface="Fredoka One"/>
                  <a:cs typeface="Fredoka One"/>
                  <a:sym typeface="Fredoka One"/>
                </a:rPr>
                <a:t>C</a:t>
              </a:r>
              <a:endParaRPr sz="2400">
                <a:solidFill>
                  <a:schemeClr val="lt1"/>
                </a:solidFill>
                <a:latin typeface="Fredoka One"/>
                <a:ea typeface="Fredoka One"/>
                <a:cs typeface="Fredoka One"/>
                <a:sym typeface="Fredoka One"/>
              </a:endParaRPr>
            </a:p>
          </p:txBody>
        </p:sp>
      </p:grpSp>
      <p:grpSp>
        <p:nvGrpSpPr>
          <p:cNvPr id="2140" name="Google Shape;2140;p68"/>
          <p:cNvGrpSpPr/>
          <p:nvPr/>
        </p:nvGrpSpPr>
        <p:grpSpPr>
          <a:xfrm>
            <a:off x="6371007" y="414860"/>
            <a:ext cx="676414" cy="827845"/>
            <a:chOff x="1970600" y="951380"/>
            <a:chExt cx="676414" cy="827845"/>
          </a:xfrm>
        </p:grpSpPr>
        <p:sp>
          <p:nvSpPr>
            <p:cNvPr id="2141" name="Google Shape;2141;p68"/>
            <p:cNvSpPr/>
            <p:nvPr/>
          </p:nvSpPr>
          <p:spPr>
            <a:xfrm>
              <a:off x="1970600" y="1103325"/>
              <a:ext cx="675900" cy="6759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68"/>
            <p:cNvSpPr/>
            <p:nvPr/>
          </p:nvSpPr>
          <p:spPr>
            <a:xfrm>
              <a:off x="1971114" y="951380"/>
              <a:ext cx="675900" cy="6759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latin typeface="Fredoka One"/>
                  <a:ea typeface="Fredoka One"/>
                  <a:cs typeface="Fredoka One"/>
                  <a:sym typeface="Fredoka One"/>
                </a:rPr>
                <a:t>+</a:t>
              </a:r>
              <a:endParaRPr sz="2400">
                <a:solidFill>
                  <a:schemeClr val="lt1"/>
                </a:solidFill>
                <a:latin typeface="Fredoka One"/>
                <a:ea typeface="Fredoka One"/>
                <a:cs typeface="Fredoka One"/>
                <a:sym typeface="Fredoka One"/>
              </a:endParaRPr>
            </a:p>
          </p:txBody>
        </p:sp>
      </p:grpSp>
      <p:grpSp>
        <p:nvGrpSpPr>
          <p:cNvPr id="2144" name="Google Shape;2144;p68"/>
          <p:cNvGrpSpPr/>
          <p:nvPr/>
        </p:nvGrpSpPr>
        <p:grpSpPr>
          <a:xfrm>
            <a:off x="4077121" y="3903557"/>
            <a:ext cx="428523" cy="428118"/>
            <a:chOff x="3763184" y="3817357"/>
            <a:chExt cx="356865" cy="356498"/>
          </a:xfrm>
        </p:grpSpPr>
        <p:sp>
          <p:nvSpPr>
            <p:cNvPr id="2145" name="Google Shape;2145;p68"/>
            <p:cNvSpPr/>
            <p:nvPr/>
          </p:nvSpPr>
          <p:spPr>
            <a:xfrm>
              <a:off x="3763184"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68"/>
            <p:cNvSpPr/>
            <p:nvPr/>
          </p:nvSpPr>
          <p:spPr>
            <a:xfrm>
              <a:off x="3848330" y="3964188"/>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68"/>
            <p:cNvSpPr/>
            <p:nvPr/>
          </p:nvSpPr>
          <p:spPr>
            <a:xfrm>
              <a:off x="3832418" y="3894403"/>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68"/>
            <p:cNvSpPr/>
            <p:nvPr/>
          </p:nvSpPr>
          <p:spPr>
            <a:xfrm>
              <a:off x="3925901" y="3964161"/>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9" name="Google Shape;2149;p68"/>
          <p:cNvGrpSpPr/>
          <p:nvPr/>
        </p:nvGrpSpPr>
        <p:grpSpPr>
          <a:xfrm>
            <a:off x="4678027" y="3903557"/>
            <a:ext cx="428083" cy="428118"/>
            <a:chOff x="4211985" y="3817357"/>
            <a:chExt cx="356498" cy="356498"/>
          </a:xfrm>
        </p:grpSpPr>
        <p:sp>
          <p:nvSpPr>
            <p:cNvPr id="2150" name="Google Shape;2150;p68"/>
            <p:cNvSpPr/>
            <p:nvPr/>
          </p:nvSpPr>
          <p:spPr>
            <a:xfrm>
              <a:off x="4211985" y="3817357"/>
              <a:ext cx="356498" cy="356498"/>
            </a:xfrm>
            <a:custGeom>
              <a:avLst/>
              <a:gdLst/>
              <a:ahLst/>
              <a:cxnLst/>
              <a:rect l="l" t="t" r="r" b="b"/>
              <a:pathLst>
                <a:path w="13599" h="13599" extrusionOk="0">
                  <a:moveTo>
                    <a:pt x="6800" y="0"/>
                  </a:moveTo>
                  <a:cubicBezTo>
                    <a:pt x="3047" y="0"/>
                    <a:pt x="1" y="3046"/>
                    <a:pt x="1" y="6799"/>
                  </a:cubicBezTo>
                  <a:cubicBezTo>
                    <a:pt x="1" y="10552"/>
                    <a:pt x="3047" y="13598"/>
                    <a:pt x="6800" y="13598"/>
                  </a:cubicBezTo>
                  <a:cubicBezTo>
                    <a:pt x="10553" y="13598"/>
                    <a:pt x="13599" y="10552"/>
                    <a:pt x="13599" y="6799"/>
                  </a:cubicBezTo>
                  <a:cubicBezTo>
                    <a:pt x="13599" y="3046"/>
                    <a:pt x="10553" y="0"/>
                    <a:pt x="68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68"/>
            <p:cNvSpPr/>
            <p:nvPr/>
          </p:nvSpPr>
          <p:spPr>
            <a:xfrm>
              <a:off x="4288061" y="3909555"/>
              <a:ext cx="227756" cy="187463"/>
            </a:xfrm>
            <a:custGeom>
              <a:avLst/>
              <a:gdLst/>
              <a:ahLst/>
              <a:cxnLst/>
              <a:rect l="l" t="t" r="r" b="b"/>
              <a:pathLst>
                <a:path w="8688" h="7151" extrusionOk="0">
                  <a:moveTo>
                    <a:pt x="5678" y="0"/>
                  </a:moveTo>
                  <a:cubicBezTo>
                    <a:pt x="4639" y="0"/>
                    <a:pt x="3643" y="810"/>
                    <a:pt x="3652" y="2026"/>
                  </a:cubicBezTo>
                  <a:lnTo>
                    <a:pt x="3652" y="2070"/>
                  </a:lnTo>
                  <a:lnTo>
                    <a:pt x="3551" y="2070"/>
                  </a:lnTo>
                  <a:cubicBezTo>
                    <a:pt x="3219" y="2012"/>
                    <a:pt x="2887" y="1940"/>
                    <a:pt x="2570" y="1839"/>
                  </a:cubicBezTo>
                  <a:cubicBezTo>
                    <a:pt x="1819" y="1579"/>
                    <a:pt x="1155" y="1160"/>
                    <a:pt x="592" y="612"/>
                  </a:cubicBezTo>
                  <a:lnTo>
                    <a:pt x="390" y="410"/>
                  </a:lnTo>
                  <a:cubicBezTo>
                    <a:pt x="375" y="395"/>
                    <a:pt x="358" y="388"/>
                    <a:pt x="342" y="388"/>
                  </a:cubicBezTo>
                  <a:cubicBezTo>
                    <a:pt x="312" y="388"/>
                    <a:pt x="284" y="410"/>
                    <a:pt x="275" y="438"/>
                  </a:cubicBezTo>
                  <a:lnTo>
                    <a:pt x="202" y="727"/>
                  </a:lnTo>
                  <a:cubicBezTo>
                    <a:pt x="0" y="1492"/>
                    <a:pt x="318" y="2301"/>
                    <a:pt x="982" y="2734"/>
                  </a:cubicBezTo>
                  <a:cubicBezTo>
                    <a:pt x="852" y="2734"/>
                    <a:pt x="708" y="2719"/>
                    <a:pt x="578" y="2690"/>
                  </a:cubicBezTo>
                  <a:lnTo>
                    <a:pt x="332" y="2633"/>
                  </a:lnTo>
                  <a:cubicBezTo>
                    <a:pt x="327" y="2631"/>
                    <a:pt x="321" y="2630"/>
                    <a:pt x="315" y="2630"/>
                  </a:cubicBezTo>
                  <a:cubicBezTo>
                    <a:pt x="278" y="2630"/>
                    <a:pt x="246" y="2667"/>
                    <a:pt x="246" y="2705"/>
                  </a:cubicBezTo>
                  <a:lnTo>
                    <a:pt x="289" y="2950"/>
                  </a:lnTo>
                  <a:cubicBezTo>
                    <a:pt x="390" y="3513"/>
                    <a:pt x="751" y="3990"/>
                    <a:pt x="1256" y="4221"/>
                  </a:cubicBezTo>
                  <a:cubicBezTo>
                    <a:pt x="1314" y="4249"/>
                    <a:pt x="1299" y="4336"/>
                    <a:pt x="1242" y="4350"/>
                  </a:cubicBezTo>
                  <a:lnTo>
                    <a:pt x="967" y="4350"/>
                  </a:lnTo>
                  <a:cubicBezTo>
                    <a:pt x="910" y="4365"/>
                    <a:pt x="881" y="4408"/>
                    <a:pt x="910" y="4452"/>
                  </a:cubicBezTo>
                  <a:lnTo>
                    <a:pt x="1040" y="4697"/>
                  </a:lnTo>
                  <a:cubicBezTo>
                    <a:pt x="1314" y="5173"/>
                    <a:pt x="1790" y="5491"/>
                    <a:pt x="2324" y="5563"/>
                  </a:cubicBezTo>
                  <a:cubicBezTo>
                    <a:pt x="2382" y="5577"/>
                    <a:pt x="2397" y="5650"/>
                    <a:pt x="2353" y="5693"/>
                  </a:cubicBezTo>
                  <a:cubicBezTo>
                    <a:pt x="1891" y="6025"/>
                    <a:pt x="1357" y="6256"/>
                    <a:pt x="794" y="6357"/>
                  </a:cubicBezTo>
                  <a:lnTo>
                    <a:pt x="188" y="6458"/>
                  </a:lnTo>
                  <a:cubicBezTo>
                    <a:pt x="116" y="6472"/>
                    <a:pt x="116" y="6559"/>
                    <a:pt x="174" y="6588"/>
                  </a:cubicBezTo>
                  <a:lnTo>
                    <a:pt x="751" y="6804"/>
                  </a:lnTo>
                  <a:cubicBezTo>
                    <a:pt x="1328" y="7035"/>
                    <a:pt x="1949" y="7151"/>
                    <a:pt x="2570" y="7151"/>
                  </a:cubicBezTo>
                  <a:cubicBezTo>
                    <a:pt x="5385" y="7136"/>
                    <a:pt x="7680" y="4870"/>
                    <a:pt x="7694" y="2055"/>
                  </a:cubicBezTo>
                  <a:lnTo>
                    <a:pt x="7694" y="2026"/>
                  </a:lnTo>
                  <a:lnTo>
                    <a:pt x="7694" y="1983"/>
                  </a:lnTo>
                  <a:lnTo>
                    <a:pt x="7694" y="1969"/>
                  </a:lnTo>
                  <a:cubicBezTo>
                    <a:pt x="7896" y="1839"/>
                    <a:pt x="8070" y="1680"/>
                    <a:pt x="8243" y="1507"/>
                  </a:cubicBezTo>
                  <a:lnTo>
                    <a:pt x="8647" y="1088"/>
                  </a:lnTo>
                  <a:cubicBezTo>
                    <a:pt x="8687" y="1048"/>
                    <a:pt x="8653" y="971"/>
                    <a:pt x="8591" y="971"/>
                  </a:cubicBezTo>
                  <a:cubicBezTo>
                    <a:pt x="8586" y="971"/>
                    <a:pt x="8580" y="971"/>
                    <a:pt x="8575" y="973"/>
                  </a:cubicBezTo>
                  <a:lnTo>
                    <a:pt x="8012" y="1117"/>
                  </a:lnTo>
                  <a:lnTo>
                    <a:pt x="7824" y="1146"/>
                  </a:lnTo>
                  <a:cubicBezTo>
                    <a:pt x="7820" y="1147"/>
                    <a:pt x="7816" y="1147"/>
                    <a:pt x="7812" y="1147"/>
                  </a:cubicBezTo>
                  <a:cubicBezTo>
                    <a:pt x="7761" y="1147"/>
                    <a:pt x="7728" y="1070"/>
                    <a:pt x="7781" y="1030"/>
                  </a:cubicBezTo>
                  <a:cubicBezTo>
                    <a:pt x="7839" y="973"/>
                    <a:pt x="7896" y="915"/>
                    <a:pt x="7954" y="857"/>
                  </a:cubicBezTo>
                  <a:lnTo>
                    <a:pt x="8402" y="366"/>
                  </a:lnTo>
                  <a:cubicBezTo>
                    <a:pt x="8439" y="329"/>
                    <a:pt x="8401" y="259"/>
                    <a:pt x="8353" y="259"/>
                  </a:cubicBezTo>
                  <a:cubicBezTo>
                    <a:pt x="8346" y="259"/>
                    <a:pt x="8338" y="261"/>
                    <a:pt x="8330" y="265"/>
                  </a:cubicBezTo>
                  <a:lnTo>
                    <a:pt x="7709" y="467"/>
                  </a:lnTo>
                  <a:cubicBezTo>
                    <a:pt x="7521" y="525"/>
                    <a:pt x="7334" y="583"/>
                    <a:pt x="7131" y="612"/>
                  </a:cubicBezTo>
                  <a:cubicBezTo>
                    <a:pt x="7117" y="612"/>
                    <a:pt x="7088" y="597"/>
                    <a:pt x="7074" y="583"/>
                  </a:cubicBezTo>
                  <a:cubicBezTo>
                    <a:pt x="6667" y="180"/>
                    <a:pt x="6168" y="0"/>
                    <a:pt x="56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2" name="Google Shape;2152;p68"/>
          <p:cNvGrpSpPr/>
          <p:nvPr/>
        </p:nvGrpSpPr>
        <p:grpSpPr>
          <a:xfrm>
            <a:off x="3476232" y="3903557"/>
            <a:ext cx="428523" cy="428559"/>
            <a:chOff x="2866317" y="3817357"/>
            <a:chExt cx="356865" cy="356865"/>
          </a:xfrm>
        </p:grpSpPr>
        <p:sp>
          <p:nvSpPr>
            <p:cNvPr id="2153" name="Google Shape;2153;p68"/>
            <p:cNvSpPr/>
            <p:nvPr/>
          </p:nvSpPr>
          <p:spPr>
            <a:xfrm>
              <a:off x="2866317" y="3817357"/>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68"/>
            <p:cNvSpPr/>
            <p:nvPr/>
          </p:nvSpPr>
          <p:spPr>
            <a:xfrm>
              <a:off x="2928367" y="3894561"/>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5" name="Google Shape;2155;p68"/>
          <p:cNvGrpSpPr/>
          <p:nvPr/>
        </p:nvGrpSpPr>
        <p:grpSpPr>
          <a:xfrm>
            <a:off x="5278662" y="3898527"/>
            <a:ext cx="436251" cy="437293"/>
            <a:chOff x="1190200" y="238125"/>
            <a:chExt cx="5212075" cy="5212075"/>
          </a:xfrm>
        </p:grpSpPr>
        <p:sp>
          <p:nvSpPr>
            <p:cNvPr id="2156" name="Google Shape;2156;p68"/>
            <p:cNvSpPr/>
            <p:nvPr/>
          </p:nvSpPr>
          <p:spPr>
            <a:xfrm>
              <a:off x="1190200" y="238125"/>
              <a:ext cx="5212075" cy="5212075"/>
            </a:xfrm>
            <a:custGeom>
              <a:avLst/>
              <a:gdLst/>
              <a:ahLst/>
              <a:cxnLst/>
              <a:rect l="l" t="t" r="r" b="b"/>
              <a:pathLst>
                <a:path w="208483" h="208483" extrusionOk="0">
                  <a:moveTo>
                    <a:pt x="104241" y="0"/>
                  </a:moveTo>
                  <a:cubicBezTo>
                    <a:pt x="46667" y="0"/>
                    <a:pt x="0" y="46667"/>
                    <a:pt x="0" y="104241"/>
                  </a:cubicBezTo>
                  <a:cubicBezTo>
                    <a:pt x="0" y="161816"/>
                    <a:pt x="46667" y="208483"/>
                    <a:pt x="104241" y="208483"/>
                  </a:cubicBezTo>
                  <a:cubicBezTo>
                    <a:pt x="161816" y="208483"/>
                    <a:pt x="208482" y="161816"/>
                    <a:pt x="208482" y="104241"/>
                  </a:cubicBezTo>
                  <a:cubicBezTo>
                    <a:pt x="208482" y="46667"/>
                    <a:pt x="161816" y="0"/>
                    <a:pt x="1042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68"/>
            <p:cNvSpPr/>
            <p:nvPr/>
          </p:nvSpPr>
          <p:spPr>
            <a:xfrm>
              <a:off x="2368338" y="1220419"/>
              <a:ext cx="2856522" cy="3247339"/>
            </a:xfrm>
            <a:custGeom>
              <a:avLst/>
              <a:gdLst/>
              <a:ahLst/>
              <a:cxnLst/>
              <a:rect l="l" t="t" r="r" b="b"/>
              <a:pathLst>
                <a:path w="130928" h="148841" extrusionOk="0">
                  <a:moveTo>
                    <a:pt x="70184" y="0"/>
                  </a:moveTo>
                  <a:cubicBezTo>
                    <a:pt x="67749" y="0"/>
                    <a:pt x="65781" y="1968"/>
                    <a:pt x="65781" y="4370"/>
                  </a:cubicBezTo>
                  <a:lnTo>
                    <a:pt x="65781" y="100105"/>
                  </a:lnTo>
                  <a:cubicBezTo>
                    <a:pt x="65781" y="106844"/>
                    <a:pt x="61744" y="112915"/>
                    <a:pt x="55507" y="115483"/>
                  </a:cubicBezTo>
                  <a:cubicBezTo>
                    <a:pt x="53445" y="116348"/>
                    <a:pt x="51279" y="116767"/>
                    <a:pt x="49132" y="116767"/>
                  </a:cubicBezTo>
                  <a:cubicBezTo>
                    <a:pt x="44819" y="116767"/>
                    <a:pt x="40578" y="115076"/>
                    <a:pt x="37394" y="111914"/>
                  </a:cubicBezTo>
                  <a:cubicBezTo>
                    <a:pt x="32624" y="107177"/>
                    <a:pt x="31156" y="100039"/>
                    <a:pt x="33691" y="93801"/>
                  </a:cubicBezTo>
                  <a:cubicBezTo>
                    <a:pt x="36260" y="87563"/>
                    <a:pt x="42297" y="83493"/>
                    <a:pt x="49035" y="83460"/>
                  </a:cubicBezTo>
                  <a:cubicBezTo>
                    <a:pt x="51437" y="83460"/>
                    <a:pt x="53405" y="81492"/>
                    <a:pt x="53405" y="79090"/>
                  </a:cubicBezTo>
                  <a:lnTo>
                    <a:pt x="53405" y="55740"/>
                  </a:lnTo>
                  <a:cubicBezTo>
                    <a:pt x="53405" y="53305"/>
                    <a:pt x="51437" y="51370"/>
                    <a:pt x="49035" y="51370"/>
                  </a:cubicBezTo>
                  <a:cubicBezTo>
                    <a:pt x="21983" y="51370"/>
                    <a:pt x="0" y="73253"/>
                    <a:pt x="0" y="100105"/>
                  </a:cubicBezTo>
                  <a:cubicBezTo>
                    <a:pt x="0" y="126991"/>
                    <a:pt x="21949" y="148840"/>
                    <a:pt x="49002" y="148840"/>
                  </a:cubicBezTo>
                  <a:cubicBezTo>
                    <a:pt x="76021" y="148840"/>
                    <a:pt x="98037" y="126991"/>
                    <a:pt x="98037" y="100105"/>
                  </a:cubicBezTo>
                  <a:lnTo>
                    <a:pt x="98037" y="57742"/>
                  </a:lnTo>
                  <a:cubicBezTo>
                    <a:pt x="106751" y="62347"/>
                    <a:pt x="116484" y="64780"/>
                    <a:pt x="126356" y="64780"/>
                  </a:cubicBezTo>
                  <a:cubicBezTo>
                    <a:pt x="126423" y="64780"/>
                    <a:pt x="126490" y="64780"/>
                    <a:pt x="126557" y="64780"/>
                  </a:cubicBezTo>
                  <a:cubicBezTo>
                    <a:pt x="128959" y="64780"/>
                    <a:pt x="130927" y="62812"/>
                    <a:pt x="130927" y="60410"/>
                  </a:cubicBezTo>
                  <a:lnTo>
                    <a:pt x="130927" y="37094"/>
                  </a:lnTo>
                  <a:cubicBezTo>
                    <a:pt x="130927" y="34658"/>
                    <a:pt x="128959" y="32724"/>
                    <a:pt x="126557" y="32724"/>
                  </a:cubicBezTo>
                  <a:cubicBezTo>
                    <a:pt x="110813" y="32724"/>
                    <a:pt x="98037" y="19981"/>
                    <a:pt x="98037" y="4370"/>
                  </a:cubicBezTo>
                  <a:cubicBezTo>
                    <a:pt x="98037" y="1968"/>
                    <a:pt x="96069" y="0"/>
                    <a:pt x="936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a:extLst>
              <a:ext uri="{FF2B5EF4-FFF2-40B4-BE49-F238E27FC236}">
                <a16:creationId xmlns:a16="http://schemas.microsoft.com/office/drawing/2014/main" id="{D4B58F31-3B3D-FB8D-8A99-C9E5C52BAEE8}"/>
              </a:ext>
            </a:extLst>
          </p:cNvPr>
          <p:cNvPicPr>
            <a:picLocks noChangeAspect="1"/>
          </p:cNvPicPr>
          <p:nvPr/>
        </p:nvPicPr>
        <p:blipFill>
          <a:blip r:embed="rId2"/>
          <a:stretch>
            <a:fillRect/>
          </a:stretch>
        </p:blipFill>
        <p:spPr>
          <a:xfrm>
            <a:off x="2661425" y="1006929"/>
            <a:ext cx="6220900" cy="3654282"/>
          </a:xfrm>
          <a:prstGeom prst="rect">
            <a:avLst/>
          </a:prstGeom>
        </p:spPr>
      </p:pic>
      <p:sp>
        <p:nvSpPr>
          <p:cNvPr id="3" name="Google Shape;1319;p57">
            <a:extLst>
              <a:ext uri="{FF2B5EF4-FFF2-40B4-BE49-F238E27FC236}">
                <a16:creationId xmlns:a16="http://schemas.microsoft.com/office/drawing/2014/main" id="{B3AD70FF-14CA-85F0-9AD2-2BC4B47961BA}"/>
              </a:ext>
            </a:extLst>
          </p:cNvPr>
          <p:cNvSpPr txBox="1">
            <a:spLocks/>
          </p:cNvSpPr>
          <p:nvPr/>
        </p:nvSpPr>
        <p:spPr>
          <a:xfrm>
            <a:off x="410666" y="1605775"/>
            <a:ext cx="2325100" cy="19741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Fredoka One"/>
              <a:buNone/>
              <a:defRPr sz="3000" b="0" i="0" u="none" strike="noStrike" cap="none">
                <a:solidFill>
                  <a:schemeClr val="dk1"/>
                </a:solidFill>
                <a:latin typeface="Fredoka One"/>
                <a:ea typeface="Fredoka One"/>
                <a:cs typeface="Fredoka One"/>
                <a:sym typeface="Fredoka One"/>
              </a:defRPr>
            </a:lvl1pPr>
            <a:lvl2pPr marR="0" lvl="1" algn="l" rtl="0">
              <a:lnSpc>
                <a:spcPct val="100000"/>
              </a:lnSpc>
              <a:spcBef>
                <a:spcPts val="0"/>
              </a:spcBef>
              <a:spcAft>
                <a:spcPts val="0"/>
              </a:spcAft>
              <a:buClr>
                <a:schemeClr val="dk1"/>
              </a:buClr>
              <a:buSzPts val="3000"/>
              <a:buFont typeface="Fredoka One"/>
              <a:buNone/>
              <a:defRPr sz="3000" b="0" i="0" u="none" strike="noStrike" cap="none">
                <a:solidFill>
                  <a:schemeClr val="dk1"/>
                </a:solidFill>
                <a:latin typeface="Fredoka One"/>
                <a:ea typeface="Fredoka One"/>
                <a:cs typeface="Fredoka One"/>
                <a:sym typeface="Fredoka One"/>
              </a:defRPr>
            </a:lvl2pPr>
            <a:lvl3pPr marR="0" lvl="2" algn="l" rtl="0">
              <a:lnSpc>
                <a:spcPct val="100000"/>
              </a:lnSpc>
              <a:spcBef>
                <a:spcPts val="0"/>
              </a:spcBef>
              <a:spcAft>
                <a:spcPts val="0"/>
              </a:spcAft>
              <a:buClr>
                <a:schemeClr val="dk1"/>
              </a:buClr>
              <a:buSzPts val="3000"/>
              <a:buFont typeface="Fredoka One"/>
              <a:buNone/>
              <a:defRPr sz="3000" b="0" i="0" u="none" strike="noStrike" cap="none">
                <a:solidFill>
                  <a:schemeClr val="dk1"/>
                </a:solidFill>
                <a:latin typeface="Fredoka One"/>
                <a:ea typeface="Fredoka One"/>
                <a:cs typeface="Fredoka One"/>
                <a:sym typeface="Fredoka One"/>
              </a:defRPr>
            </a:lvl3pPr>
            <a:lvl4pPr marR="0" lvl="3" algn="l" rtl="0">
              <a:lnSpc>
                <a:spcPct val="100000"/>
              </a:lnSpc>
              <a:spcBef>
                <a:spcPts val="0"/>
              </a:spcBef>
              <a:spcAft>
                <a:spcPts val="0"/>
              </a:spcAft>
              <a:buClr>
                <a:schemeClr val="dk1"/>
              </a:buClr>
              <a:buSzPts val="3000"/>
              <a:buFont typeface="Fredoka One"/>
              <a:buNone/>
              <a:defRPr sz="3000" b="0" i="0" u="none" strike="noStrike" cap="none">
                <a:solidFill>
                  <a:schemeClr val="dk1"/>
                </a:solidFill>
                <a:latin typeface="Fredoka One"/>
                <a:ea typeface="Fredoka One"/>
                <a:cs typeface="Fredoka One"/>
                <a:sym typeface="Fredoka One"/>
              </a:defRPr>
            </a:lvl4pPr>
            <a:lvl5pPr marR="0" lvl="4" algn="l" rtl="0">
              <a:lnSpc>
                <a:spcPct val="100000"/>
              </a:lnSpc>
              <a:spcBef>
                <a:spcPts val="0"/>
              </a:spcBef>
              <a:spcAft>
                <a:spcPts val="0"/>
              </a:spcAft>
              <a:buClr>
                <a:schemeClr val="dk1"/>
              </a:buClr>
              <a:buSzPts val="3000"/>
              <a:buFont typeface="Fredoka One"/>
              <a:buNone/>
              <a:defRPr sz="3000" b="0" i="0" u="none" strike="noStrike" cap="none">
                <a:solidFill>
                  <a:schemeClr val="dk1"/>
                </a:solidFill>
                <a:latin typeface="Fredoka One"/>
                <a:ea typeface="Fredoka One"/>
                <a:cs typeface="Fredoka One"/>
                <a:sym typeface="Fredoka One"/>
              </a:defRPr>
            </a:lvl5pPr>
            <a:lvl6pPr marR="0" lvl="5" algn="l" rtl="0">
              <a:lnSpc>
                <a:spcPct val="100000"/>
              </a:lnSpc>
              <a:spcBef>
                <a:spcPts val="0"/>
              </a:spcBef>
              <a:spcAft>
                <a:spcPts val="0"/>
              </a:spcAft>
              <a:buClr>
                <a:schemeClr val="dk1"/>
              </a:buClr>
              <a:buSzPts val="3000"/>
              <a:buFont typeface="Fredoka One"/>
              <a:buNone/>
              <a:defRPr sz="3000" b="0" i="0" u="none" strike="noStrike" cap="none">
                <a:solidFill>
                  <a:schemeClr val="dk1"/>
                </a:solidFill>
                <a:latin typeface="Fredoka One"/>
                <a:ea typeface="Fredoka One"/>
                <a:cs typeface="Fredoka One"/>
                <a:sym typeface="Fredoka One"/>
              </a:defRPr>
            </a:lvl6pPr>
            <a:lvl7pPr marR="0" lvl="6" algn="l" rtl="0">
              <a:lnSpc>
                <a:spcPct val="100000"/>
              </a:lnSpc>
              <a:spcBef>
                <a:spcPts val="0"/>
              </a:spcBef>
              <a:spcAft>
                <a:spcPts val="0"/>
              </a:spcAft>
              <a:buClr>
                <a:schemeClr val="dk1"/>
              </a:buClr>
              <a:buSzPts val="3000"/>
              <a:buFont typeface="Fredoka One"/>
              <a:buNone/>
              <a:defRPr sz="3000" b="0" i="0" u="none" strike="noStrike" cap="none">
                <a:solidFill>
                  <a:schemeClr val="dk1"/>
                </a:solidFill>
                <a:latin typeface="Fredoka One"/>
                <a:ea typeface="Fredoka One"/>
                <a:cs typeface="Fredoka One"/>
                <a:sym typeface="Fredoka One"/>
              </a:defRPr>
            </a:lvl7pPr>
            <a:lvl8pPr marR="0" lvl="7" algn="l" rtl="0">
              <a:lnSpc>
                <a:spcPct val="100000"/>
              </a:lnSpc>
              <a:spcBef>
                <a:spcPts val="0"/>
              </a:spcBef>
              <a:spcAft>
                <a:spcPts val="0"/>
              </a:spcAft>
              <a:buClr>
                <a:schemeClr val="dk1"/>
              </a:buClr>
              <a:buSzPts val="3000"/>
              <a:buFont typeface="Fredoka One"/>
              <a:buNone/>
              <a:defRPr sz="3000" b="0" i="0" u="none" strike="noStrike" cap="none">
                <a:solidFill>
                  <a:schemeClr val="dk1"/>
                </a:solidFill>
                <a:latin typeface="Fredoka One"/>
                <a:ea typeface="Fredoka One"/>
                <a:cs typeface="Fredoka One"/>
                <a:sym typeface="Fredoka One"/>
              </a:defRPr>
            </a:lvl8pPr>
            <a:lvl9pPr marR="0" lvl="8" algn="l" rtl="0">
              <a:lnSpc>
                <a:spcPct val="100000"/>
              </a:lnSpc>
              <a:spcBef>
                <a:spcPts val="0"/>
              </a:spcBef>
              <a:spcAft>
                <a:spcPts val="0"/>
              </a:spcAft>
              <a:buClr>
                <a:schemeClr val="dk1"/>
              </a:buClr>
              <a:buSzPts val="3000"/>
              <a:buFont typeface="Fredoka One"/>
              <a:buNone/>
              <a:defRPr sz="3000" b="0" i="0" u="none" strike="noStrike" cap="none">
                <a:solidFill>
                  <a:schemeClr val="dk1"/>
                </a:solidFill>
                <a:latin typeface="Fredoka One"/>
                <a:ea typeface="Fredoka One"/>
                <a:cs typeface="Fredoka One"/>
                <a:sym typeface="Fredoka One"/>
              </a:defRPr>
            </a:lvl9pPr>
          </a:lstStyle>
          <a:p>
            <a:r>
              <a:rPr lang="en-US"/>
              <a:t>Steps for building a parser</a:t>
            </a:r>
          </a:p>
        </p:txBody>
      </p:sp>
      <p:sp>
        <p:nvSpPr>
          <p:cNvPr id="4" name="Hộp Văn bản 3">
            <a:extLst>
              <a:ext uri="{FF2B5EF4-FFF2-40B4-BE49-F238E27FC236}">
                <a16:creationId xmlns:a16="http://schemas.microsoft.com/office/drawing/2014/main" id="{BF207B72-8780-418F-2390-300A0473DFC0}"/>
              </a:ext>
            </a:extLst>
          </p:cNvPr>
          <p:cNvSpPr txBox="1"/>
          <p:nvPr/>
        </p:nvSpPr>
        <p:spPr>
          <a:xfrm>
            <a:off x="2812037" y="1425066"/>
            <a:ext cx="6012295" cy="3046988"/>
          </a:xfrm>
          <a:prstGeom prst="rect">
            <a:avLst/>
          </a:prstGeom>
          <a:noFill/>
        </p:spPr>
        <p:txBody>
          <a:bodyPr wrap="square" rtlCol="0">
            <a:spAutoFit/>
          </a:bodyPr>
          <a:lstStyle/>
          <a:p>
            <a:r>
              <a:rPr lang="vi-VN">
                <a:latin typeface="Times New Roman" panose="02020603050405020304" pitchFamily="18" charset="0"/>
                <a:cs typeface="Times New Roman" panose="02020603050405020304" pitchFamily="18" charset="0"/>
              </a:rPr>
              <a:t> </a:t>
            </a:r>
            <a:r>
              <a:rPr lang="vi-VN" sz="1600">
                <a:latin typeface="Times New Roman" panose="02020603050405020304" pitchFamily="18" charset="0"/>
                <a:cs typeface="Times New Roman" panose="02020603050405020304" pitchFamily="18" charset="0"/>
              </a:rPr>
              <a:t>Lựa chọn phương pháp phân tích cú pháp phù hợp:</a:t>
            </a:r>
          </a:p>
          <a:p>
            <a:r>
              <a:rPr lang="vi-VN" sz="1600">
                <a:latin typeface="Times New Roman" panose="02020603050405020304" pitchFamily="18" charset="0"/>
                <a:cs typeface="Times New Roman" panose="02020603050405020304" pitchFamily="18" charset="0"/>
              </a:rPr>
              <a:t>- Xây dựng bộ PTCP trực tiếp (dành cho các ngôn ngữ có</a:t>
            </a:r>
          </a:p>
          <a:p>
            <a:r>
              <a:rPr lang="vi-VN" sz="1600">
                <a:latin typeface="Times New Roman" panose="02020603050405020304" pitchFamily="18" charset="0"/>
                <a:cs typeface="Times New Roman" panose="02020603050405020304" pitchFamily="18" charset="0"/>
              </a:rPr>
              <a:t>độ phức tạp đơn giản)</a:t>
            </a:r>
          </a:p>
          <a:p>
            <a:r>
              <a:rPr lang="vi-VN" sz="1600">
                <a:latin typeface="Times New Roman" panose="02020603050405020304" pitchFamily="18" charset="0"/>
                <a:cs typeface="Times New Roman" panose="02020603050405020304" pitchFamily="18" charset="0"/>
              </a:rPr>
              <a:t>- Xây dựng bộ PTCP 2 bước</a:t>
            </a:r>
          </a:p>
          <a:p>
            <a:r>
              <a:rPr lang="vi-VN" sz="1600">
                <a:latin typeface="Times New Roman" panose="02020603050405020304" pitchFamily="18" charset="0"/>
                <a:cs typeface="Times New Roman" panose="02020603050405020304" pitchFamily="18" charset="0"/>
              </a:rPr>
              <a:t>	• Dựa trên văn phạm đầu vào, xây dựng automat đoán nhận</a:t>
            </a:r>
          </a:p>
          <a:p>
            <a:r>
              <a:rPr lang="vi-VN" sz="1600">
                <a:latin typeface="Times New Roman" panose="02020603050405020304" pitchFamily="18" charset="0"/>
                <a:cs typeface="Times New Roman" panose="02020603050405020304" pitchFamily="18" charset="0"/>
              </a:rPr>
              <a:t>	• Sử dụng automat để xử lý dãy từ tố từ PTTV</a:t>
            </a:r>
          </a:p>
          <a:p>
            <a:r>
              <a:rPr lang="vi-VN" sz="1600">
                <a:latin typeface="Times New Roman" panose="02020603050405020304" pitchFamily="18" charset="0"/>
                <a:cs typeface="Times New Roman" panose="02020603050405020304" pitchFamily="18" charset="0"/>
              </a:rPr>
              <a:t>- Xây dựng bộ PTCP vạn năng: trường hợp văn phạm quá</a:t>
            </a:r>
          </a:p>
          <a:p>
            <a:r>
              <a:rPr lang="vi-VN" sz="1600">
                <a:latin typeface="Times New Roman" panose="02020603050405020304" pitchFamily="18" charset="0"/>
                <a:cs typeface="Times New Roman" panose="02020603050405020304" pitchFamily="18" charset="0"/>
              </a:rPr>
              <a:t>phức tạp, có thể sử dụng các phương pháp phân tích vạn</a:t>
            </a:r>
          </a:p>
          <a:p>
            <a:r>
              <a:rPr lang="vi-VN" sz="1600">
                <a:latin typeface="Times New Roman" panose="02020603050405020304" pitchFamily="18" charset="0"/>
                <a:cs typeface="Times New Roman" panose="02020603050405020304" pitchFamily="18" charset="0"/>
              </a:rPr>
              <a:t>năng để xây dựng bộ PTCP</a:t>
            </a:r>
          </a:p>
          <a:p>
            <a:r>
              <a:rPr lang="vi-VN" sz="1600">
                <a:latin typeface="Times New Roman" panose="02020603050405020304" pitchFamily="18" charset="0"/>
                <a:cs typeface="Times New Roman" panose="02020603050405020304" pitchFamily="18" charset="0"/>
              </a:rPr>
              <a:t>- Lựa chọn cách xử lý trong tình huống lỗi cú pháp,</a:t>
            </a:r>
          </a:p>
          <a:p>
            <a:r>
              <a:rPr lang="vi-VN" sz="1600">
                <a:latin typeface="Times New Roman" panose="02020603050405020304" pitchFamily="18" charset="0"/>
                <a:cs typeface="Times New Roman" panose="02020603050405020304" pitchFamily="18" charset="0"/>
              </a:rPr>
              <a:t>sinh các gợi ý sửa lỗi và các tình huống cần phải tổ</a:t>
            </a:r>
          </a:p>
          <a:p>
            <a:r>
              <a:rPr lang="vi-VN" sz="1600">
                <a:latin typeface="Times New Roman" panose="02020603050405020304" pitchFamily="18" charset="0"/>
                <a:cs typeface="Times New Roman" panose="02020603050405020304" pitchFamily="18" charset="0"/>
              </a:rPr>
              <a:t>hợp ngữ nghĩa</a:t>
            </a:r>
            <a:endParaRPr lang="en-GB"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24120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62"/>
        <p:cNvGrpSpPr/>
        <p:nvPr/>
      </p:nvGrpSpPr>
      <p:grpSpPr>
        <a:xfrm>
          <a:off x="0" y="0"/>
          <a:ext cx="0" cy="0"/>
          <a:chOff x="0" y="0"/>
          <a:chExt cx="0" cy="0"/>
        </a:xfrm>
      </p:grpSpPr>
      <p:grpSp>
        <p:nvGrpSpPr>
          <p:cNvPr id="1563" name="Google Shape;1563;p64"/>
          <p:cNvGrpSpPr/>
          <p:nvPr/>
        </p:nvGrpSpPr>
        <p:grpSpPr>
          <a:xfrm>
            <a:off x="855851" y="1259275"/>
            <a:ext cx="3420000" cy="1620000"/>
            <a:chOff x="1207125" y="1217398"/>
            <a:chExt cx="3148061" cy="1461021"/>
          </a:xfrm>
        </p:grpSpPr>
        <p:grpSp>
          <p:nvGrpSpPr>
            <p:cNvPr id="1564" name="Google Shape;1564;p64"/>
            <p:cNvGrpSpPr/>
            <p:nvPr/>
          </p:nvGrpSpPr>
          <p:grpSpPr>
            <a:xfrm>
              <a:off x="1207125" y="1217398"/>
              <a:ext cx="3148061" cy="1461021"/>
              <a:chOff x="2633495" y="637796"/>
              <a:chExt cx="5797534" cy="1452596"/>
            </a:xfrm>
          </p:grpSpPr>
          <p:sp>
            <p:nvSpPr>
              <p:cNvPr id="1565" name="Google Shape;1565;p64"/>
              <p:cNvSpPr/>
              <p:nvPr/>
            </p:nvSpPr>
            <p:spPr>
              <a:xfrm>
                <a:off x="2633495" y="963591"/>
                <a:ext cx="5797200" cy="11268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64"/>
              <p:cNvSpPr/>
              <p:nvPr/>
            </p:nvSpPr>
            <p:spPr>
              <a:xfrm>
                <a:off x="2633829" y="637796"/>
                <a:ext cx="5797200" cy="330300"/>
              </a:xfrm>
              <a:prstGeom prst="round2SameRect">
                <a:avLst>
                  <a:gd name="adj1" fmla="val 0"/>
                  <a:gd name="adj2" fmla="val 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7" name="Google Shape;1567;p64"/>
            <p:cNvGrpSpPr/>
            <p:nvPr/>
          </p:nvGrpSpPr>
          <p:grpSpPr>
            <a:xfrm>
              <a:off x="3439778" y="1308429"/>
              <a:ext cx="784907" cy="155297"/>
              <a:chOff x="7189925" y="928775"/>
              <a:chExt cx="699000" cy="138300"/>
            </a:xfrm>
          </p:grpSpPr>
          <p:sp>
            <p:nvSpPr>
              <p:cNvPr id="1568" name="Google Shape;1568;p64"/>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64"/>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64"/>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71" name="Google Shape;1571;p64"/>
          <p:cNvGrpSpPr/>
          <p:nvPr/>
        </p:nvGrpSpPr>
        <p:grpSpPr>
          <a:xfrm>
            <a:off x="4972924" y="1282736"/>
            <a:ext cx="3420000" cy="1620000"/>
            <a:chOff x="1207125" y="1217398"/>
            <a:chExt cx="3148061" cy="1461021"/>
          </a:xfrm>
        </p:grpSpPr>
        <p:grpSp>
          <p:nvGrpSpPr>
            <p:cNvPr id="1572" name="Google Shape;1572;p64"/>
            <p:cNvGrpSpPr/>
            <p:nvPr/>
          </p:nvGrpSpPr>
          <p:grpSpPr>
            <a:xfrm>
              <a:off x="1207125" y="1217398"/>
              <a:ext cx="3148061" cy="1461021"/>
              <a:chOff x="2633495" y="637796"/>
              <a:chExt cx="5797534" cy="1452596"/>
            </a:xfrm>
          </p:grpSpPr>
          <p:sp>
            <p:nvSpPr>
              <p:cNvPr id="1573" name="Google Shape;1573;p64"/>
              <p:cNvSpPr/>
              <p:nvPr/>
            </p:nvSpPr>
            <p:spPr>
              <a:xfrm>
                <a:off x="2633495" y="963592"/>
                <a:ext cx="5797200" cy="11268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64"/>
              <p:cNvSpPr/>
              <p:nvPr/>
            </p:nvSpPr>
            <p:spPr>
              <a:xfrm>
                <a:off x="2633829" y="637796"/>
                <a:ext cx="5797200" cy="330300"/>
              </a:xfrm>
              <a:prstGeom prst="round2SameRect">
                <a:avLst>
                  <a:gd name="adj1" fmla="val 0"/>
                  <a:gd name="adj2" fmla="val 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5" name="Google Shape;1575;p64"/>
            <p:cNvGrpSpPr/>
            <p:nvPr/>
          </p:nvGrpSpPr>
          <p:grpSpPr>
            <a:xfrm>
              <a:off x="3439778" y="1308429"/>
              <a:ext cx="784907" cy="155297"/>
              <a:chOff x="7189925" y="928775"/>
              <a:chExt cx="699000" cy="138300"/>
            </a:xfrm>
          </p:grpSpPr>
          <p:sp>
            <p:nvSpPr>
              <p:cNvPr id="1576" name="Google Shape;1576;p64"/>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64"/>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64"/>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79" name="Google Shape;1579;p64"/>
          <p:cNvGrpSpPr/>
          <p:nvPr/>
        </p:nvGrpSpPr>
        <p:grpSpPr>
          <a:xfrm>
            <a:off x="855861" y="3070028"/>
            <a:ext cx="3419804" cy="1652833"/>
            <a:chOff x="1207124" y="1187786"/>
            <a:chExt cx="3147881" cy="1490632"/>
          </a:xfrm>
        </p:grpSpPr>
        <p:grpSp>
          <p:nvGrpSpPr>
            <p:cNvPr id="1580" name="Google Shape;1580;p64"/>
            <p:cNvGrpSpPr/>
            <p:nvPr/>
          </p:nvGrpSpPr>
          <p:grpSpPr>
            <a:xfrm>
              <a:off x="1207124" y="1187786"/>
              <a:ext cx="3147881" cy="1490632"/>
              <a:chOff x="2633493" y="608355"/>
              <a:chExt cx="5797202" cy="1482036"/>
            </a:xfrm>
          </p:grpSpPr>
          <p:sp>
            <p:nvSpPr>
              <p:cNvPr id="1581" name="Google Shape;1581;p64"/>
              <p:cNvSpPr/>
              <p:nvPr/>
            </p:nvSpPr>
            <p:spPr>
              <a:xfrm>
                <a:off x="2633495" y="963591"/>
                <a:ext cx="5797200" cy="11268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64"/>
              <p:cNvSpPr/>
              <p:nvPr/>
            </p:nvSpPr>
            <p:spPr>
              <a:xfrm>
                <a:off x="2633493" y="608355"/>
                <a:ext cx="5797200" cy="330300"/>
              </a:xfrm>
              <a:prstGeom prst="round2SameRect">
                <a:avLst>
                  <a:gd name="adj1" fmla="val 0"/>
                  <a:gd name="adj2" fmla="val 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3" name="Google Shape;1583;p64"/>
            <p:cNvGrpSpPr/>
            <p:nvPr/>
          </p:nvGrpSpPr>
          <p:grpSpPr>
            <a:xfrm>
              <a:off x="3439778" y="1308429"/>
              <a:ext cx="784907" cy="155297"/>
              <a:chOff x="7189925" y="928775"/>
              <a:chExt cx="699000" cy="138300"/>
            </a:xfrm>
          </p:grpSpPr>
          <p:sp>
            <p:nvSpPr>
              <p:cNvPr id="1584" name="Google Shape;1584;p64"/>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64"/>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64"/>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7" name="Google Shape;1587;p64"/>
          <p:cNvGrpSpPr/>
          <p:nvPr/>
        </p:nvGrpSpPr>
        <p:grpSpPr>
          <a:xfrm>
            <a:off x="4972924" y="3102286"/>
            <a:ext cx="3420000" cy="1620000"/>
            <a:chOff x="1207125" y="1217398"/>
            <a:chExt cx="3148061" cy="1461021"/>
          </a:xfrm>
        </p:grpSpPr>
        <p:grpSp>
          <p:nvGrpSpPr>
            <p:cNvPr id="1588" name="Google Shape;1588;p64"/>
            <p:cNvGrpSpPr/>
            <p:nvPr/>
          </p:nvGrpSpPr>
          <p:grpSpPr>
            <a:xfrm>
              <a:off x="1207125" y="1217398"/>
              <a:ext cx="3148061" cy="1461021"/>
              <a:chOff x="2633495" y="637796"/>
              <a:chExt cx="5797534" cy="1452596"/>
            </a:xfrm>
          </p:grpSpPr>
          <p:sp>
            <p:nvSpPr>
              <p:cNvPr id="1589" name="Google Shape;1589;p64"/>
              <p:cNvSpPr/>
              <p:nvPr/>
            </p:nvSpPr>
            <p:spPr>
              <a:xfrm>
                <a:off x="2633495" y="963592"/>
                <a:ext cx="5797200" cy="11268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64"/>
              <p:cNvSpPr/>
              <p:nvPr/>
            </p:nvSpPr>
            <p:spPr>
              <a:xfrm>
                <a:off x="2633829" y="637796"/>
                <a:ext cx="5797200" cy="330300"/>
              </a:xfrm>
              <a:prstGeom prst="round2SameRect">
                <a:avLst>
                  <a:gd name="adj1" fmla="val 0"/>
                  <a:gd name="adj2" fmla="val 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1" name="Google Shape;1591;p64"/>
            <p:cNvGrpSpPr/>
            <p:nvPr/>
          </p:nvGrpSpPr>
          <p:grpSpPr>
            <a:xfrm>
              <a:off x="3439778" y="1308429"/>
              <a:ext cx="784907" cy="155297"/>
              <a:chOff x="7189925" y="928775"/>
              <a:chExt cx="699000" cy="138300"/>
            </a:xfrm>
          </p:grpSpPr>
          <p:sp>
            <p:nvSpPr>
              <p:cNvPr id="1592" name="Google Shape;1592;p64"/>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64"/>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64"/>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95" name="Google Shape;1595;p64"/>
          <p:cNvSpPr txBox="1">
            <a:spLocks noGrp="1"/>
          </p:cNvSpPr>
          <p:nvPr>
            <p:ph type="title"/>
          </p:nvPr>
        </p:nvSpPr>
        <p:spPr>
          <a:xfrm>
            <a:off x="713275" y="445025"/>
            <a:ext cx="5522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Role of syntax analysis</a:t>
            </a:r>
            <a:endParaRPr/>
          </a:p>
        </p:txBody>
      </p:sp>
      <p:sp>
        <p:nvSpPr>
          <p:cNvPr id="1596" name="Google Shape;1596;p64"/>
          <p:cNvSpPr txBox="1">
            <a:spLocks noGrp="1"/>
          </p:cNvSpPr>
          <p:nvPr>
            <p:ph type="subTitle" idx="1"/>
          </p:nvPr>
        </p:nvSpPr>
        <p:spPr>
          <a:xfrm>
            <a:off x="1479395" y="1767784"/>
            <a:ext cx="2657655" cy="82080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Phân tích cú pháp cung cấp dữ liệu cho bộ phân tích ngữ nghĩa</a:t>
            </a:r>
            <a:endParaRPr/>
          </a:p>
        </p:txBody>
      </p:sp>
      <p:sp>
        <p:nvSpPr>
          <p:cNvPr id="1598" name="Google Shape;1598;p64"/>
          <p:cNvSpPr txBox="1">
            <a:spLocks noGrp="1"/>
          </p:cNvSpPr>
          <p:nvPr>
            <p:ph type="subTitle" idx="3"/>
          </p:nvPr>
        </p:nvSpPr>
        <p:spPr>
          <a:xfrm>
            <a:off x="1271202" y="3438392"/>
            <a:ext cx="3014399" cy="12794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300"/>
              <a:t>Tuy PTCP trả về kết quả cho PTNN,  nhưng trong một số thiết kế, chính bộ PTCP sẽ quyết định khi nào thực hiện phân tích ngữ nghĩa dựa trên các điều kiện khởi động (trigger)</a:t>
            </a:r>
          </a:p>
          <a:p>
            <a:pPr marL="0" lvl="0" indent="0" algn="l" rtl="0">
              <a:spcBef>
                <a:spcPts val="0"/>
              </a:spcBef>
              <a:spcAft>
                <a:spcPts val="0"/>
              </a:spcAft>
              <a:buNone/>
            </a:pPr>
            <a:endParaRPr/>
          </a:p>
        </p:txBody>
      </p:sp>
      <p:sp>
        <p:nvSpPr>
          <p:cNvPr id="1600" name="Google Shape;1600;p64"/>
          <p:cNvSpPr txBox="1">
            <a:spLocks noGrp="1"/>
          </p:cNvSpPr>
          <p:nvPr>
            <p:ph type="subTitle" idx="5"/>
          </p:nvPr>
        </p:nvSpPr>
        <p:spPr>
          <a:xfrm>
            <a:off x="5544050" y="1540209"/>
            <a:ext cx="2848677" cy="142827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400"/>
              <a:t>Trái với bộ PTTV, thường được “đính kèm” nhiều</a:t>
            </a:r>
          </a:p>
          <a:p>
            <a:pPr marL="0" lvl="0" indent="0" algn="l" rtl="0">
              <a:spcBef>
                <a:spcPts val="0"/>
              </a:spcBef>
              <a:spcAft>
                <a:spcPts val="0"/>
              </a:spcAft>
              <a:buNone/>
            </a:pPr>
            <a:r>
              <a:rPr lang="vi-VN" sz="1400"/>
              <a:t>nhiệm vụ khác, thiết kế bộ PTCP thường chỉ nhắm</a:t>
            </a:r>
          </a:p>
          <a:p>
            <a:pPr marL="0" lvl="0" indent="0" algn="l" rtl="0">
              <a:spcBef>
                <a:spcPts val="0"/>
              </a:spcBef>
              <a:spcAft>
                <a:spcPts val="0"/>
              </a:spcAft>
              <a:buNone/>
            </a:pPr>
            <a:r>
              <a:rPr lang="vi-VN" sz="1400"/>
              <a:t>tới nhiệm vụ duy nhất là dựng cây cú pháp</a:t>
            </a:r>
            <a:endParaRPr sz="1400"/>
          </a:p>
        </p:txBody>
      </p:sp>
      <p:sp>
        <p:nvSpPr>
          <p:cNvPr id="1602" name="Google Shape;1602;p64"/>
          <p:cNvSpPr txBox="1">
            <a:spLocks noGrp="1"/>
          </p:cNvSpPr>
          <p:nvPr>
            <p:ph type="subTitle" idx="7"/>
          </p:nvPr>
        </p:nvSpPr>
        <p:spPr>
          <a:xfrm>
            <a:off x="5690985" y="3504717"/>
            <a:ext cx="2299500" cy="105858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Ngoài ra, phân tích cú pháp cũng cung cấp về lỗi và gợi ý sửa lỗi cho bộ soạn thảo</a:t>
            </a:r>
            <a:endParaRPr/>
          </a:p>
        </p:txBody>
      </p:sp>
      <p:grpSp>
        <p:nvGrpSpPr>
          <p:cNvPr id="1604" name="Google Shape;1604;p64"/>
          <p:cNvGrpSpPr/>
          <p:nvPr/>
        </p:nvGrpSpPr>
        <p:grpSpPr>
          <a:xfrm>
            <a:off x="584824" y="1751072"/>
            <a:ext cx="675900" cy="809700"/>
            <a:chOff x="1970600" y="969525"/>
            <a:chExt cx="675900" cy="809700"/>
          </a:xfrm>
        </p:grpSpPr>
        <p:sp>
          <p:nvSpPr>
            <p:cNvPr id="1605" name="Google Shape;1605;p64"/>
            <p:cNvSpPr/>
            <p:nvPr/>
          </p:nvSpPr>
          <p:spPr>
            <a:xfrm>
              <a:off x="1970600" y="1103325"/>
              <a:ext cx="675900" cy="6759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64"/>
            <p:cNvSpPr/>
            <p:nvPr/>
          </p:nvSpPr>
          <p:spPr>
            <a:xfrm>
              <a:off x="1970600" y="969525"/>
              <a:ext cx="675900" cy="6759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lt1"/>
                </a:solidFill>
                <a:latin typeface="Fredoka One"/>
                <a:ea typeface="Fredoka One"/>
                <a:cs typeface="Fredoka One"/>
                <a:sym typeface="Fredoka One"/>
              </a:endParaRPr>
            </a:p>
          </p:txBody>
        </p:sp>
      </p:grpSp>
      <p:grpSp>
        <p:nvGrpSpPr>
          <p:cNvPr id="1607" name="Google Shape;1607;p64"/>
          <p:cNvGrpSpPr/>
          <p:nvPr/>
        </p:nvGrpSpPr>
        <p:grpSpPr>
          <a:xfrm>
            <a:off x="585377" y="3588638"/>
            <a:ext cx="675900" cy="809700"/>
            <a:chOff x="1970600" y="969525"/>
            <a:chExt cx="675900" cy="809700"/>
          </a:xfrm>
        </p:grpSpPr>
        <p:sp>
          <p:nvSpPr>
            <p:cNvPr id="1608" name="Google Shape;1608;p64"/>
            <p:cNvSpPr/>
            <p:nvPr/>
          </p:nvSpPr>
          <p:spPr>
            <a:xfrm>
              <a:off x="1970600" y="1103325"/>
              <a:ext cx="675900" cy="6759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64"/>
            <p:cNvSpPr/>
            <p:nvPr/>
          </p:nvSpPr>
          <p:spPr>
            <a:xfrm>
              <a:off x="1970600" y="969525"/>
              <a:ext cx="675900" cy="6759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lt1"/>
                </a:solidFill>
                <a:latin typeface="Fredoka One"/>
                <a:ea typeface="Fredoka One"/>
                <a:cs typeface="Fredoka One"/>
                <a:sym typeface="Fredoka One"/>
              </a:endParaRPr>
            </a:p>
          </p:txBody>
        </p:sp>
      </p:grpSp>
      <p:grpSp>
        <p:nvGrpSpPr>
          <p:cNvPr id="1610" name="Google Shape;1610;p64"/>
          <p:cNvGrpSpPr/>
          <p:nvPr/>
        </p:nvGrpSpPr>
        <p:grpSpPr>
          <a:xfrm>
            <a:off x="4868150" y="1778888"/>
            <a:ext cx="675900" cy="809700"/>
            <a:chOff x="1970600" y="969525"/>
            <a:chExt cx="675900" cy="809700"/>
          </a:xfrm>
        </p:grpSpPr>
        <p:sp>
          <p:nvSpPr>
            <p:cNvPr id="1611" name="Google Shape;1611;p64"/>
            <p:cNvSpPr/>
            <p:nvPr/>
          </p:nvSpPr>
          <p:spPr>
            <a:xfrm>
              <a:off x="1970600" y="1103325"/>
              <a:ext cx="675900" cy="6759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64"/>
            <p:cNvSpPr/>
            <p:nvPr/>
          </p:nvSpPr>
          <p:spPr>
            <a:xfrm>
              <a:off x="1970600" y="969525"/>
              <a:ext cx="675900" cy="6759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lt1"/>
                </a:solidFill>
                <a:latin typeface="Fredoka One"/>
                <a:ea typeface="Fredoka One"/>
                <a:cs typeface="Fredoka One"/>
                <a:sym typeface="Fredoka One"/>
              </a:endParaRPr>
            </a:p>
          </p:txBody>
        </p:sp>
      </p:grpSp>
      <p:grpSp>
        <p:nvGrpSpPr>
          <p:cNvPr id="1613" name="Google Shape;1613;p64"/>
          <p:cNvGrpSpPr/>
          <p:nvPr/>
        </p:nvGrpSpPr>
        <p:grpSpPr>
          <a:xfrm>
            <a:off x="4868150" y="3588638"/>
            <a:ext cx="675900" cy="809700"/>
            <a:chOff x="1970600" y="969525"/>
            <a:chExt cx="675900" cy="809700"/>
          </a:xfrm>
        </p:grpSpPr>
        <p:sp>
          <p:nvSpPr>
            <p:cNvPr id="1614" name="Google Shape;1614;p64"/>
            <p:cNvSpPr/>
            <p:nvPr/>
          </p:nvSpPr>
          <p:spPr>
            <a:xfrm>
              <a:off x="1970600" y="1103325"/>
              <a:ext cx="675900" cy="6759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64"/>
            <p:cNvSpPr/>
            <p:nvPr/>
          </p:nvSpPr>
          <p:spPr>
            <a:xfrm>
              <a:off x="1970600" y="969525"/>
              <a:ext cx="675900" cy="6759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lt1"/>
                </a:solidFill>
                <a:latin typeface="Fredoka One"/>
                <a:ea typeface="Fredoka One"/>
                <a:cs typeface="Fredoka One"/>
                <a:sym typeface="Fredoka One"/>
              </a:endParaRPr>
            </a:p>
          </p:txBody>
        </p:sp>
      </p:grpSp>
      <p:sp>
        <p:nvSpPr>
          <p:cNvPr id="1616" name="Google Shape;1616;p64"/>
          <p:cNvSpPr txBox="1">
            <a:spLocks noGrp="1"/>
          </p:cNvSpPr>
          <p:nvPr>
            <p:ph type="title" idx="9"/>
          </p:nvPr>
        </p:nvSpPr>
        <p:spPr>
          <a:xfrm>
            <a:off x="584627" y="1821505"/>
            <a:ext cx="675900" cy="476100"/>
          </a:xfrm>
          <a:prstGeom prst="rect">
            <a:avLst/>
          </a:prstGeom>
        </p:spPr>
        <p:txBody>
          <a:bodyPr spcFirstLastPara="1" wrap="square" lIns="91425" tIns="91425" rIns="91425" bIns="91425" anchor="ctr" anchorCtr="0">
            <a:noAutofit/>
          </a:bodyPr>
          <a:lstStyle/>
          <a:p>
            <a:pPr marL="0" lvl="0" indent="0" algn="ctr" rtl="0">
              <a:spcBef>
                <a:spcPts val="1000"/>
              </a:spcBef>
              <a:spcAft>
                <a:spcPts val="0"/>
              </a:spcAft>
              <a:buNone/>
            </a:pPr>
            <a:r>
              <a:rPr lang="en"/>
              <a:t>01</a:t>
            </a:r>
            <a:endParaRPr/>
          </a:p>
        </p:txBody>
      </p:sp>
      <p:sp>
        <p:nvSpPr>
          <p:cNvPr id="1617" name="Google Shape;1617;p64"/>
          <p:cNvSpPr txBox="1">
            <a:spLocks noGrp="1"/>
          </p:cNvSpPr>
          <p:nvPr>
            <p:ph type="title" idx="13"/>
          </p:nvPr>
        </p:nvSpPr>
        <p:spPr>
          <a:xfrm>
            <a:off x="4858213" y="1850972"/>
            <a:ext cx="675900" cy="476100"/>
          </a:xfrm>
          <a:prstGeom prst="rect">
            <a:avLst/>
          </a:prstGeom>
        </p:spPr>
        <p:txBody>
          <a:bodyPr spcFirstLastPara="1" wrap="square" lIns="91425" tIns="91425" rIns="91425" bIns="91425" anchor="ctr" anchorCtr="0">
            <a:noAutofit/>
          </a:bodyPr>
          <a:lstStyle/>
          <a:p>
            <a:pPr marL="0" lvl="0" indent="0" algn="ctr" rtl="0">
              <a:spcBef>
                <a:spcPts val="1000"/>
              </a:spcBef>
              <a:spcAft>
                <a:spcPts val="0"/>
              </a:spcAft>
              <a:buNone/>
            </a:pPr>
            <a:r>
              <a:rPr lang="en"/>
              <a:t>02</a:t>
            </a:r>
            <a:endParaRPr/>
          </a:p>
        </p:txBody>
      </p:sp>
      <p:sp>
        <p:nvSpPr>
          <p:cNvPr id="1618" name="Google Shape;1618;p64"/>
          <p:cNvSpPr txBox="1">
            <a:spLocks noGrp="1"/>
          </p:cNvSpPr>
          <p:nvPr>
            <p:ph type="title" idx="14"/>
          </p:nvPr>
        </p:nvSpPr>
        <p:spPr>
          <a:xfrm>
            <a:off x="585365" y="3688600"/>
            <a:ext cx="675900" cy="476100"/>
          </a:xfrm>
          <a:prstGeom prst="rect">
            <a:avLst/>
          </a:prstGeom>
        </p:spPr>
        <p:txBody>
          <a:bodyPr spcFirstLastPara="1" wrap="square" lIns="91425" tIns="91425" rIns="91425" bIns="91425" anchor="ctr" anchorCtr="0">
            <a:noAutofit/>
          </a:bodyPr>
          <a:lstStyle/>
          <a:p>
            <a:pPr marL="0" lvl="0" indent="0" algn="ctr" rtl="0">
              <a:spcBef>
                <a:spcPts val="1000"/>
              </a:spcBef>
              <a:spcAft>
                <a:spcPts val="0"/>
              </a:spcAft>
              <a:buNone/>
            </a:pPr>
            <a:r>
              <a:rPr lang="en"/>
              <a:t>03</a:t>
            </a:r>
            <a:endParaRPr/>
          </a:p>
        </p:txBody>
      </p:sp>
      <p:sp>
        <p:nvSpPr>
          <p:cNvPr id="1619" name="Google Shape;1619;p64"/>
          <p:cNvSpPr txBox="1">
            <a:spLocks noGrp="1"/>
          </p:cNvSpPr>
          <p:nvPr>
            <p:ph type="title" idx="15"/>
          </p:nvPr>
        </p:nvSpPr>
        <p:spPr>
          <a:xfrm>
            <a:off x="4858213" y="3688600"/>
            <a:ext cx="675900" cy="476100"/>
          </a:xfrm>
          <a:prstGeom prst="rect">
            <a:avLst/>
          </a:prstGeom>
        </p:spPr>
        <p:txBody>
          <a:bodyPr spcFirstLastPara="1" wrap="square" lIns="91425" tIns="91425" rIns="91425" bIns="91425" anchor="ctr" anchorCtr="0">
            <a:noAutofit/>
          </a:bodyPr>
          <a:lstStyle/>
          <a:p>
            <a:pPr marL="0" lvl="0" indent="0" algn="ctr" rtl="0">
              <a:spcBef>
                <a:spcPts val="1000"/>
              </a:spcBef>
              <a:spcAft>
                <a:spcPts val="0"/>
              </a:spcAft>
              <a:buNone/>
            </a:pPr>
            <a:r>
              <a:rPr lang="en"/>
              <a:t>04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grpSp>
        <p:nvGrpSpPr>
          <p:cNvPr id="589" name="Google Shape;589;p38"/>
          <p:cNvGrpSpPr/>
          <p:nvPr/>
        </p:nvGrpSpPr>
        <p:grpSpPr>
          <a:xfrm>
            <a:off x="872200" y="1692315"/>
            <a:ext cx="968100" cy="968100"/>
            <a:chOff x="811900" y="1708600"/>
            <a:chExt cx="968100" cy="968100"/>
          </a:xfrm>
        </p:grpSpPr>
        <p:sp>
          <p:nvSpPr>
            <p:cNvPr id="590" name="Google Shape;590;p38"/>
            <p:cNvSpPr/>
            <p:nvPr/>
          </p:nvSpPr>
          <p:spPr>
            <a:xfrm>
              <a:off x="811900" y="1708600"/>
              <a:ext cx="968100" cy="968100"/>
            </a:xfrm>
            <a:prstGeom prst="roundRect">
              <a:avLst>
                <a:gd name="adj" fmla="val 22963"/>
              </a:avLst>
            </a:prstGeom>
            <a:solidFill>
              <a:schemeClr val="accent4"/>
            </a:solidFill>
            <a:ln>
              <a:noFill/>
            </a:ln>
            <a:effectLst>
              <a:outerShdw dist="57150" dir="2820000" algn="bl" rotWithShape="0">
                <a:schemeClr val="l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8"/>
            <p:cNvSpPr/>
            <p:nvPr/>
          </p:nvSpPr>
          <p:spPr>
            <a:xfrm>
              <a:off x="913425" y="1810125"/>
              <a:ext cx="765000" cy="765000"/>
            </a:xfrm>
            <a:prstGeom prst="roundRect">
              <a:avLst>
                <a:gd name="adj" fmla="val 16667"/>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38"/>
          <p:cNvGrpSpPr/>
          <p:nvPr/>
        </p:nvGrpSpPr>
        <p:grpSpPr>
          <a:xfrm>
            <a:off x="4704700" y="1692315"/>
            <a:ext cx="968100" cy="968100"/>
            <a:chOff x="811900" y="1708600"/>
            <a:chExt cx="968100" cy="968100"/>
          </a:xfrm>
        </p:grpSpPr>
        <p:sp>
          <p:nvSpPr>
            <p:cNvPr id="593" name="Google Shape;593;p38"/>
            <p:cNvSpPr/>
            <p:nvPr/>
          </p:nvSpPr>
          <p:spPr>
            <a:xfrm>
              <a:off x="811900" y="1708600"/>
              <a:ext cx="968100" cy="968100"/>
            </a:xfrm>
            <a:prstGeom prst="roundRect">
              <a:avLst>
                <a:gd name="adj" fmla="val 22963"/>
              </a:avLst>
            </a:prstGeom>
            <a:solidFill>
              <a:schemeClr val="accent4"/>
            </a:solidFill>
            <a:ln>
              <a:noFill/>
            </a:ln>
            <a:effectLst>
              <a:outerShdw dist="57150" dir="2820000" algn="bl" rotWithShape="0">
                <a:schemeClr val="l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8"/>
            <p:cNvSpPr/>
            <p:nvPr/>
          </p:nvSpPr>
          <p:spPr>
            <a:xfrm>
              <a:off x="913425" y="1810125"/>
              <a:ext cx="765000" cy="765000"/>
            </a:xfrm>
            <a:prstGeom prst="roundRect">
              <a:avLst>
                <a:gd name="adj" fmla="val 16667"/>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5" name="Google Shape;595;p38"/>
          <p:cNvGrpSpPr/>
          <p:nvPr/>
        </p:nvGrpSpPr>
        <p:grpSpPr>
          <a:xfrm>
            <a:off x="872200" y="3217490"/>
            <a:ext cx="968100" cy="968100"/>
            <a:chOff x="811900" y="1708600"/>
            <a:chExt cx="968100" cy="968100"/>
          </a:xfrm>
        </p:grpSpPr>
        <p:sp>
          <p:nvSpPr>
            <p:cNvPr id="596" name="Google Shape;596;p38"/>
            <p:cNvSpPr/>
            <p:nvPr/>
          </p:nvSpPr>
          <p:spPr>
            <a:xfrm>
              <a:off x="811900" y="1708600"/>
              <a:ext cx="968100" cy="968100"/>
            </a:xfrm>
            <a:prstGeom prst="roundRect">
              <a:avLst>
                <a:gd name="adj" fmla="val 22963"/>
              </a:avLst>
            </a:prstGeom>
            <a:solidFill>
              <a:schemeClr val="accent4"/>
            </a:solidFill>
            <a:ln>
              <a:noFill/>
            </a:ln>
            <a:effectLst>
              <a:outerShdw dist="57150" dir="2820000" algn="bl" rotWithShape="0">
                <a:schemeClr val="l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p:cNvSpPr/>
            <p:nvPr/>
          </p:nvSpPr>
          <p:spPr>
            <a:xfrm>
              <a:off x="913425" y="1810125"/>
              <a:ext cx="765000" cy="765000"/>
            </a:xfrm>
            <a:prstGeom prst="roundRect">
              <a:avLst>
                <a:gd name="adj" fmla="val 16667"/>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38"/>
          <p:cNvGrpSpPr/>
          <p:nvPr/>
        </p:nvGrpSpPr>
        <p:grpSpPr>
          <a:xfrm>
            <a:off x="4704700" y="3217490"/>
            <a:ext cx="968100" cy="968100"/>
            <a:chOff x="811900" y="1708600"/>
            <a:chExt cx="968100" cy="968100"/>
          </a:xfrm>
        </p:grpSpPr>
        <p:sp>
          <p:nvSpPr>
            <p:cNvPr id="599" name="Google Shape;599;p38"/>
            <p:cNvSpPr/>
            <p:nvPr/>
          </p:nvSpPr>
          <p:spPr>
            <a:xfrm>
              <a:off x="811900" y="1708600"/>
              <a:ext cx="968100" cy="968100"/>
            </a:xfrm>
            <a:prstGeom prst="roundRect">
              <a:avLst>
                <a:gd name="adj" fmla="val 22963"/>
              </a:avLst>
            </a:prstGeom>
            <a:solidFill>
              <a:schemeClr val="accent4"/>
            </a:solidFill>
            <a:ln>
              <a:noFill/>
            </a:ln>
            <a:effectLst>
              <a:outerShdw dist="57150" dir="2820000" algn="bl" rotWithShape="0">
                <a:schemeClr val="l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8"/>
            <p:cNvSpPr/>
            <p:nvPr/>
          </p:nvSpPr>
          <p:spPr>
            <a:xfrm>
              <a:off x="913425" y="1810125"/>
              <a:ext cx="765000" cy="765000"/>
            </a:xfrm>
            <a:prstGeom prst="roundRect">
              <a:avLst>
                <a:gd name="adj" fmla="val 16667"/>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1" name="Google Shape;601;p38"/>
          <p:cNvSpPr txBox="1">
            <a:spLocks noGrp="1"/>
          </p:cNvSpPr>
          <p:nvPr>
            <p:ph type="title"/>
          </p:nvPr>
        </p:nvSpPr>
        <p:spPr>
          <a:xfrm>
            <a:off x="71327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602" name="Google Shape;602;p38"/>
          <p:cNvSpPr txBox="1">
            <a:spLocks noGrp="1"/>
          </p:cNvSpPr>
          <p:nvPr>
            <p:ph type="title" idx="2"/>
          </p:nvPr>
        </p:nvSpPr>
        <p:spPr>
          <a:xfrm>
            <a:off x="921239" y="1938315"/>
            <a:ext cx="870000" cy="476100"/>
          </a:xfrm>
          <a:prstGeom prst="rect">
            <a:avLst/>
          </a:prstGeom>
        </p:spPr>
        <p:txBody>
          <a:bodyPr spcFirstLastPara="1" wrap="square" lIns="91425" tIns="91425" rIns="91425" bIns="91425" anchor="ctr" anchorCtr="0">
            <a:noAutofit/>
          </a:bodyPr>
          <a:lstStyle/>
          <a:p>
            <a:pPr marL="0" lvl="0" indent="0" algn="ctr" rtl="0">
              <a:spcBef>
                <a:spcPts val="1000"/>
              </a:spcBef>
              <a:spcAft>
                <a:spcPts val="0"/>
              </a:spcAft>
              <a:buNone/>
            </a:pPr>
            <a:r>
              <a:rPr lang="en"/>
              <a:t>01</a:t>
            </a:r>
            <a:endParaRPr/>
          </a:p>
        </p:txBody>
      </p:sp>
      <p:sp>
        <p:nvSpPr>
          <p:cNvPr id="604" name="Google Shape;604;p38"/>
          <p:cNvSpPr txBox="1">
            <a:spLocks noGrp="1"/>
          </p:cNvSpPr>
          <p:nvPr>
            <p:ph type="title" idx="3"/>
          </p:nvPr>
        </p:nvSpPr>
        <p:spPr>
          <a:xfrm>
            <a:off x="4753750" y="1938315"/>
            <a:ext cx="870000" cy="476100"/>
          </a:xfrm>
          <a:prstGeom prst="rect">
            <a:avLst/>
          </a:prstGeom>
        </p:spPr>
        <p:txBody>
          <a:bodyPr spcFirstLastPara="1" wrap="square" lIns="91425" tIns="91425" rIns="91425" bIns="91425" anchor="ctr" anchorCtr="0">
            <a:noAutofit/>
          </a:bodyPr>
          <a:lstStyle/>
          <a:p>
            <a:pPr marL="0" lvl="0" indent="0" algn="ctr" rtl="0">
              <a:spcBef>
                <a:spcPts val="1000"/>
              </a:spcBef>
              <a:spcAft>
                <a:spcPts val="0"/>
              </a:spcAft>
              <a:buNone/>
            </a:pPr>
            <a:r>
              <a:rPr lang="en"/>
              <a:t>02</a:t>
            </a:r>
            <a:endParaRPr/>
          </a:p>
        </p:txBody>
      </p:sp>
      <p:sp>
        <p:nvSpPr>
          <p:cNvPr id="605" name="Google Shape;605;p38"/>
          <p:cNvSpPr txBox="1">
            <a:spLocks noGrp="1"/>
          </p:cNvSpPr>
          <p:nvPr>
            <p:ph type="title" idx="4"/>
          </p:nvPr>
        </p:nvSpPr>
        <p:spPr>
          <a:xfrm>
            <a:off x="921239" y="3466940"/>
            <a:ext cx="870000" cy="469200"/>
          </a:xfrm>
          <a:prstGeom prst="rect">
            <a:avLst/>
          </a:prstGeom>
        </p:spPr>
        <p:txBody>
          <a:bodyPr spcFirstLastPara="1" wrap="square" lIns="91425" tIns="91425" rIns="91425" bIns="91425" anchor="ctr" anchorCtr="0">
            <a:noAutofit/>
          </a:bodyPr>
          <a:lstStyle/>
          <a:p>
            <a:pPr marL="0" lvl="0" indent="0" algn="ctr" rtl="0">
              <a:spcBef>
                <a:spcPts val="1000"/>
              </a:spcBef>
              <a:spcAft>
                <a:spcPts val="0"/>
              </a:spcAft>
              <a:buNone/>
            </a:pPr>
            <a:r>
              <a:rPr lang="en"/>
              <a:t>03</a:t>
            </a:r>
            <a:endParaRPr/>
          </a:p>
        </p:txBody>
      </p:sp>
      <p:sp>
        <p:nvSpPr>
          <p:cNvPr id="606" name="Google Shape;606;p38"/>
          <p:cNvSpPr txBox="1">
            <a:spLocks noGrp="1"/>
          </p:cNvSpPr>
          <p:nvPr>
            <p:ph type="title" idx="5"/>
          </p:nvPr>
        </p:nvSpPr>
        <p:spPr>
          <a:xfrm>
            <a:off x="4753750" y="3466940"/>
            <a:ext cx="870000" cy="469200"/>
          </a:xfrm>
          <a:prstGeom prst="rect">
            <a:avLst/>
          </a:prstGeom>
        </p:spPr>
        <p:txBody>
          <a:bodyPr spcFirstLastPara="1" wrap="square" lIns="91425" tIns="91425" rIns="91425" bIns="91425" anchor="ctr" anchorCtr="0">
            <a:noAutofit/>
          </a:bodyPr>
          <a:lstStyle/>
          <a:p>
            <a:pPr marL="0" lvl="0" indent="0" algn="ctr" rtl="0">
              <a:spcBef>
                <a:spcPts val="1000"/>
              </a:spcBef>
              <a:spcAft>
                <a:spcPts val="0"/>
              </a:spcAft>
              <a:buNone/>
            </a:pPr>
            <a:r>
              <a:rPr lang="en"/>
              <a:t>04</a:t>
            </a:r>
            <a:endParaRPr/>
          </a:p>
        </p:txBody>
      </p:sp>
      <p:sp>
        <p:nvSpPr>
          <p:cNvPr id="610" name="Google Shape;610;p38"/>
          <p:cNvSpPr txBox="1">
            <a:spLocks noGrp="1"/>
          </p:cNvSpPr>
          <p:nvPr>
            <p:ph type="title" idx="9"/>
          </p:nvPr>
        </p:nvSpPr>
        <p:spPr>
          <a:xfrm>
            <a:off x="1941825" y="1708599"/>
            <a:ext cx="2687507" cy="96564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a:t>Concepts of programming language </a:t>
            </a:r>
            <a:endParaRPr sz="2000"/>
          </a:p>
        </p:txBody>
      </p:sp>
      <p:sp>
        <p:nvSpPr>
          <p:cNvPr id="611" name="Google Shape;611;p38"/>
          <p:cNvSpPr txBox="1">
            <a:spLocks noGrp="1"/>
          </p:cNvSpPr>
          <p:nvPr>
            <p:ph type="title" idx="13"/>
          </p:nvPr>
        </p:nvSpPr>
        <p:spPr>
          <a:xfrm>
            <a:off x="5701300" y="1708599"/>
            <a:ext cx="2557500" cy="95181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a:t>Principles of programming language in C</a:t>
            </a:r>
            <a:endParaRPr sz="2000"/>
          </a:p>
        </p:txBody>
      </p:sp>
      <p:sp>
        <p:nvSpPr>
          <p:cNvPr id="612" name="Google Shape;612;p38"/>
          <p:cNvSpPr txBox="1">
            <a:spLocks noGrp="1"/>
          </p:cNvSpPr>
          <p:nvPr>
            <p:ph type="title" idx="14"/>
          </p:nvPr>
        </p:nvSpPr>
        <p:spPr>
          <a:xfrm>
            <a:off x="1884491" y="3217499"/>
            <a:ext cx="2554800" cy="86651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2000"/>
              <a:t>Compiler Introduction</a:t>
            </a:r>
            <a:endParaRPr sz="2000"/>
          </a:p>
        </p:txBody>
      </p:sp>
      <p:sp>
        <p:nvSpPr>
          <p:cNvPr id="613" name="Google Shape;613;p38"/>
          <p:cNvSpPr txBox="1">
            <a:spLocks noGrp="1"/>
          </p:cNvSpPr>
          <p:nvPr>
            <p:ph type="title" idx="15"/>
          </p:nvPr>
        </p:nvSpPr>
        <p:spPr>
          <a:xfrm>
            <a:off x="5714207" y="3466940"/>
            <a:ext cx="2557500" cy="70237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Lexical and syntax analysis</a:t>
            </a:r>
            <a:br>
              <a:rPr lang="en-GB"/>
            </a:br>
            <a:endParaRPr/>
          </a:p>
        </p:txBody>
      </p:sp>
      <p:grpSp>
        <p:nvGrpSpPr>
          <p:cNvPr id="614" name="Google Shape;614;p38"/>
          <p:cNvGrpSpPr/>
          <p:nvPr/>
        </p:nvGrpSpPr>
        <p:grpSpPr>
          <a:xfrm flipH="1">
            <a:off x="6089169" y="-408"/>
            <a:ext cx="1206195" cy="1177623"/>
            <a:chOff x="2180272" y="-464800"/>
            <a:chExt cx="1256977" cy="1227202"/>
          </a:xfrm>
        </p:grpSpPr>
        <p:sp>
          <p:nvSpPr>
            <p:cNvPr id="615" name="Google Shape;615;p38"/>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8"/>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7" name="Google Shape;617;p38"/>
          <p:cNvSpPr/>
          <p:nvPr/>
        </p:nvSpPr>
        <p:spPr>
          <a:xfrm>
            <a:off x="8192088" y="2674241"/>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59"/>
        <p:cNvGrpSpPr/>
        <p:nvPr/>
      </p:nvGrpSpPr>
      <p:grpSpPr>
        <a:xfrm>
          <a:off x="0" y="0"/>
          <a:ext cx="0" cy="0"/>
          <a:chOff x="0" y="0"/>
          <a:chExt cx="0" cy="0"/>
        </a:xfrm>
      </p:grpSpPr>
      <p:grpSp>
        <p:nvGrpSpPr>
          <p:cNvPr id="1060" name="Google Shape;1060;p50"/>
          <p:cNvGrpSpPr/>
          <p:nvPr/>
        </p:nvGrpSpPr>
        <p:grpSpPr>
          <a:xfrm>
            <a:off x="215590" y="1157442"/>
            <a:ext cx="8058697" cy="3520800"/>
            <a:chOff x="716650" y="637800"/>
            <a:chExt cx="7714350" cy="3520800"/>
          </a:xfrm>
        </p:grpSpPr>
        <p:grpSp>
          <p:nvGrpSpPr>
            <p:cNvPr id="1061" name="Google Shape;1061;p50"/>
            <p:cNvGrpSpPr/>
            <p:nvPr/>
          </p:nvGrpSpPr>
          <p:grpSpPr>
            <a:xfrm>
              <a:off x="716650" y="637800"/>
              <a:ext cx="7714350" cy="3520800"/>
              <a:chOff x="716650" y="637800"/>
              <a:chExt cx="7714350" cy="3520800"/>
            </a:xfrm>
          </p:grpSpPr>
          <p:sp>
            <p:nvSpPr>
              <p:cNvPr id="1062" name="Google Shape;1062;p50"/>
              <p:cNvSpPr/>
              <p:nvPr/>
            </p:nvSpPr>
            <p:spPr>
              <a:xfrm>
                <a:off x="716650" y="963600"/>
                <a:ext cx="7713900" cy="31950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0"/>
              <p:cNvSpPr/>
              <p:nvPr/>
            </p:nvSpPr>
            <p:spPr>
              <a:xfrm>
                <a:off x="717100" y="637800"/>
                <a:ext cx="7713900" cy="330300"/>
              </a:xfrm>
              <a:prstGeom prst="round2SameRect">
                <a:avLst>
                  <a:gd name="adj1" fmla="val 50000"/>
                  <a:gd name="adj2" fmla="val 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4" name="Google Shape;1064;p50"/>
            <p:cNvGrpSpPr/>
            <p:nvPr/>
          </p:nvGrpSpPr>
          <p:grpSpPr>
            <a:xfrm>
              <a:off x="7478003" y="729844"/>
              <a:ext cx="784907" cy="155297"/>
              <a:chOff x="7189925" y="928775"/>
              <a:chExt cx="699000" cy="138300"/>
            </a:xfrm>
          </p:grpSpPr>
          <p:sp>
            <p:nvSpPr>
              <p:cNvPr id="1065" name="Google Shape;1065;p50"/>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0"/>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0"/>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69" name="Google Shape;1069;p50"/>
          <p:cNvSpPr txBox="1">
            <a:spLocks noGrp="1"/>
          </p:cNvSpPr>
          <p:nvPr>
            <p:ph type="title"/>
          </p:nvPr>
        </p:nvSpPr>
        <p:spPr>
          <a:xfrm>
            <a:off x="713275" y="445025"/>
            <a:ext cx="5522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Examples</a:t>
            </a:r>
            <a:endParaRPr/>
          </a:p>
        </p:txBody>
      </p:sp>
      <p:sp>
        <p:nvSpPr>
          <p:cNvPr id="1071" name="Google Shape;1071;p50"/>
          <p:cNvSpPr txBox="1">
            <a:spLocks noGrp="1"/>
          </p:cNvSpPr>
          <p:nvPr>
            <p:ph type="subTitle" idx="1"/>
          </p:nvPr>
        </p:nvSpPr>
        <p:spPr>
          <a:xfrm>
            <a:off x="215120" y="1496828"/>
            <a:ext cx="3583727" cy="31814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Phân tích cú pháp theo phương pháp top-down</a:t>
            </a:r>
          </a:p>
          <a:p>
            <a:pPr marL="0" lvl="0" indent="0" algn="l" rtl="0">
              <a:spcBef>
                <a:spcPts val="0"/>
              </a:spcBef>
              <a:spcAft>
                <a:spcPts val="0"/>
              </a:spcAft>
              <a:buNone/>
            </a:pPr>
            <a:r>
              <a:rPr lang="vi-VN"/>
              <a:t>Ngôn ngữ được tả bởi luật sau:</a:t>
            </a:r>
          </a:p>
          <a:p>
            <a:pPr marL="0" lvl="0" indent="0" algn="l" rtl="0">
              <a:spcBef>
                <a:spcPts val="0"/>
              </a:spcBef>
              <a:spcAft>
                <a:spcPts val="0"/>
              </a:spcAft>
              <a:buNone/>
            </a:pPr>
            <a:r>
              <a:rPr lang="vi-VN"/>
              <a:t>Statement : ten: = exp</a:t>
            </a:r>
          </a:p>
          <a:p>
            <a:pPr marL="0" lvl="0" indent="0" algn="l" rtl="0">
              <a:spcBef>
                <a:spcPts val="0"/>
              </a:spcBef>
              <a:spcAft>
                <a:spcPts val="0"/>
              </a:spcAft>
              <a:buNone/>
            </a:pPr>
            <a:r>
              <a:rPr lang="vi-VN"/>
              <a:t>Experience : exp + exp|exp *exp|ten|so</a:t>
            </a:r>
          </a:p>
          <a:p>
            <a:pPr marL="0" lvl="0" indent="0" algn="l" rtl="0">
              <a:spcBef>
                <a:spcPts val="0"/>
              </a:spcBef>
              <a:spcAft>
                <a:spcPts val="0"/>
              </a:spcAft>
              <a:buNone/>
            </a:pPr>
            <a:endParaRPr lang="vi-VN"/>
          </a:p>
          <a:p>
            <a:pPr marL="0" lvl="0" indent="0" algn="l" rtl="0">
              <a:spcBef>
                <a:spcPts val="0"/>
              </a:spcBef>
              <a:spcAft>
                <a:spcPts val="0"/>
              </a:spcAft>
              <a:buNone/>
            </a:pPr>
            <a:r>
              <a:rPr lang="vi-VN"/>
              <a:t>Áp dụng cho chuỗi a=b+c*2 ta có cây dẫn xuất như sau:</a:t>
            </a:r>
          </a:p>
          <a:p>
            <a:pPr marL="0" lvl="0" indent="0" algn="l" rtl="0">
              <a:spcBef>
                <a:spcPts val="0"/>
              </a:spcBef>
              <a:spcAft>
                <a:spcPts val="0"/>
              </a:spcAft>
              <a:buNone/>
            </a:pPr>
            <a:endParaRPr lang="vi-VN"/>
          </a:p>
          <a:p>
            <a:pPr marL="0" lvl="0" indent="0" algn="l" rtl="0">
              <a:spcBef>
                <a:spcPts val="0"/>
              </a:spcBef>
              <a:spcAft>
                <a:spcPts val="0"/>
              </a:spcAft>
              <a:buNone/>
            </a:pPr>
            <a:endParaRPr/>
          </a:p>
        </p:txBody>
      </p:sp>
      <p:sp>
        <p:nvSpPr>
          <p:cNvPr id="1104" name="Google Shape;1104;p50"/>
          <p:cNvSpPr/>
          <p:nvPr/>
        </p:nvSpPr>
        <p:spPr>
          <a:xfrm>
            <a:off x="7360747" y="643113"/>
            <a:ext cx="299490" cy="33514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5" name="Google Shape;1105;p50"/>
          <p:cNvGrpSpPr/>
          <p:nvPr/>
        </p:nvGrpSpPr>
        <p:grpSpPr>
          <a:xfrm>
            <a:off x="6035341" y="389446"/>
            <a:ext cx="1206195" cy="1177623"/>
            <a:chOff x="2180272" y="-464800"/>
            <a:chExt cx="1256977" cy="1227202"/>
          </a:xfrm>
        </p:grpSpPr>
        <p:sp>
          <p:nvSpPr>
            <p:cNvPr id="1106" name="Google Shape;1106;p50"/>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0"/>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8" name="Google Shape;1108;p50"/>
          <p:cNvGrpSpPr/>
          <p:nvPr/>
        </p:nvGrpSpPr>
        <p:grpSpPr>
          <a:xfrm flipH="1">
            <a:off x="8106197" y="2333573"/>
            <a:ext cx="1206195" cy="1177623"/>
            <a:chOff x="2180272" y="-464800"/>
            <a:chExt cx="1256977" cy="1227202"/>
          </a:xfrm>
        </p:grpSpPr>
        <p:sp>
          <p:nvSpPr>
            <p:cNvPr id="1109" name="Google Shape;1109;p50"/>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0"/>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Hình ảnh 10">
            <a:extLst>
              <a:ext uri="{FF2B5EF4-FFF2-40B4-BE49-F238E27FC236}">
                <a16:creationId xmlns:a16="http://schemas.microsoft.com/office/drawing/2014/main" id="{27A50A9F-F773-D55D-DE54-0E1DA013CF44}"/>
              </a:ext>
            </a:extLst>
          </p:cNvPr>
          <p:cNvPicPr>
            <a:picLocks noChangeAspect="1"/>
          </p:cNvPicPr>
          <p:nvPr/>
        </p:nvPicPr>
        <p:blipFill>
          <a:blip r:embed="rId3"/>
          <a:stretch>
            <a:fillRect/>
          </a:stretch>
        </p:blipFill>
        <p:spPr>
          <a:xfrm>
            <a:off x="3798848" y="1501699"/>
            <a:ext cx="4475213" cy="3176542"/>
          </a:xfrm>
          <a:prstGeom prst="rect">
            <a:avLst/>
          </a:prstGeom>
        </p:spPr>
      </p:pic>
      <p:cxnSp>
        <p:nvCxnSpPr>
          <p:cNvPr id="3" name="Đường kết nối Mũi tên Thẳng 2">
            <a:extLst>
              <a:ext uri="{FF2B5EF4-FFF2-40B4-BE49-F238E27FC236}">
                <a16:creationId xmlns:a16="http://schemas.microsoft.com/office/drawing/2014/main" id="{FE4785A2-8B21-CD28-83A4-E903AE06FDDF}"/>
              </a:ext>
            </a:extLst>
          </p:cNvPr>
          <p:cNvCxnSpPr/>
          <p:nvPr/>
        </p:nvCxnSpPr>
        <p:spPr>
          <a:xfrm>
            <a:off x="4192858" y="2571750"/>
            <a:ext cx="0" cy="275528"/>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grpSp>
        <p:nvGrpSpPr>
          <p:cNvPr id="622" name="Google Shape;622;p39"/>
          <p:cNvGrpSpPr/>
          <p:nvPr/>
        </p:nvGrpSpPr>
        <p:grpSpPr>
          <a:xfrm>
            <a:off x="2461403" y="214951"/>
            <a:ext cx="6486225" cy="3464478"/>
            <a:chOff x="1944678" y="839576"/>
            <a:chExt cx="6486225" cy="3464478"/>
          </a:xfrm>
        </p:grpSpPr>
        <p:grpSp>
          <p:nvGrpSpPr>
            <p:cNvPr id="623" name="Google Shape;623;p39"/>
            <p:cNvGrpSpPr/>
            <p:nvPr/>
          </p:nvGrpSpPr>
          <p:grpSpPr>
            <a:xfrm>
              <a:off x="1944678" y="839576"/>
              <a:ext cx="6486225" cy="3464478"/>
              <a:chOff x="716650" y="637800"/>
              <a:chExt cx="7714350" cy="3867900"/>
            </a:xfrm>
          </p:grpSpPr>
          <p:sp>
            <p:nvSpPr>
              <p:cNvPr id="624" name="Google Shape;624;p39"/>
              <p:cNvSpPr/>
              <p:nvPr/>
            </p:nvSpPr>
            <p:spPr>
              <a:xfrm>
                <a:off x="716650" y="963600"/>
                <a:ext cx="7713900" cy="3542100"/>
              </a:xfrm>
              <a:prstGeom prst="rect">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p:cNvSpPr/>
              <p:nvPr/>
            </p:nvSpPr>
            <p:spPr>
              <a:xfrm>
                <a:off x="717100" y="637800"/>
                <a:ext cx="7713900" cy="330300"/>
              </a:xfrm>
              <a:prstGeom prst="round2SameRect">
                <a:avLst>
                  <a:gd name="adj1" fmla="val 0"/>
                  <a:gd name="adj2" fmla="val 0"/>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6" name="Google Shape;626;p39"/>
            <p:cNvGrpSpPr/>
            <p:nvPr/>
          </p:nvGrpSpPr>
          <p:grpSpPr>
            <a:xfrm>
              <a:off x="7636525" y="920633"/>
              <a:ext cx="699000" cy="138300"/>
              <a:chOff x="7189925" y="928775"/>
              <a:chExt cx="699000" cy="138300"/>
            </a:xfrm>
          </p:grpSpPr>
          <p:sp>
            <p:nvSpPr>
              <p:cNvPr id="627" name="Google Shape;627;p39"/>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9"/>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9"/>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0" name="Google Shape;630;p39"/>
          <p:cNvGrpSpPr/>
          <p:nvPr/>
        </p:nvGrpSpPr>
        <p:grpSpPr>
          <a:xfrm>
            <a:off x="1944678" y="839576"/>
            <a:ext cx="6486225" cy="3464478"/>
            <a:chOff x="1944678" y="839576"/>
            <a:chExt cx="6486225" cy="3464478"/>
          </a:xfrm>
        </p:grpSpPr>
        <p:grpSp>
          <p:nvGrpSpPr>
            <p:cNvPr id="631" name="Google Shape;631;p39"/>
            <p:cNvGrpSpPr/>
            <p:nvPr/>
          </p:nvGrpSpPr>
          <p:grpSpPr>
            <a:xfrm>
              <a:off x="1944678" y="839576"/>
              <a:ext cx="6486225" cy="3464478"/>
              <a:chOff x="716650" y="637800"/>
              <a:chExt cx="7714350" cy="3867900"/>
            </a:xfrm>
          </p:grpSpPr>
          <p:sp>
            <p:nvSpPr>
              <p:cNvPr id="632" name="Google Shape;632;p39"/>
              <p:cNvSpPr/>
              <p:nvPr/>
            </p:nvSpPr>
            <p:spPr>
              <a:xfrm>
                <a:off x="716650" y="963600"/>
                <a:ext cx="7713900" cy="35421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9"/>
              <p:cNvSpPr/>
              <p:nvPr/>
            </p:nvSpPr>
            <p:spPr>
              <a:xfrm>
                <a:off x="717100" y="637800"/>
                <a:ext cx="7713900" cy="330300"/>
              </a:xfrm>
              <a:prstGeom prst="round2SameRect">
                <a:avLst>
                  <a:gd name="adj1" fmla="val 0"/>
                  <a:gd name="adj2" fmla="val 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4" name="Google Shape;634;p39"/>
            <p:cNvGrpSpPr/>
            <p:nvPr/>
          </p:nvGrpSpPr>
          <p:grpSpPr>
            <a:xfrm>
              <a:off x="7636525" y="920633"/>
              <a:ext cx="699000" cy="138300"/>
              <a:chOff x="7189925" y="928775"/>
              <a:chExt cx="699000" cy="138300"/>
            </a:xfrm>
          </p:grpSpPr>
          <p:sp>
            <p:nvSpPr>
              <p:cNvPr id="635" name="Google Shape;635;p39"/>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9"/>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9"/>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8" name="Google Shape;638;p39"/>
          <p:cNvGrpSpPr/>
          <p:nvPr/>
        </p:nvGrpSpPr>
        <p:grpSpPr>
          <a:xfrm>
            <a:off x="580298" y="441602"/>
            <a:ext cx="1569110" cy="1553955"/>
            <a:chOff x="716597" y="637800"/>
            <a:chExt cx="7714403" cy="1734906"/>
          </a:xfrm>
        </p:grpSpPr>
        <p:sp>
          <p:nvSpPr>
            <p:cNvPr id="639" name="Google Shape;639;p39"/>
            <p:cNvSpPr/>
            <p:nvPr/>
          </p:nvSpPr>
          <p:spPr>
            <a:xfrm>
              <a:off x="716597" y="963606"/>
              <a:ext cx="7713900" cy="1409100"/>
            </a:xfrm>
            <a:prstGeom prst="rect">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9"/>
            <p:cNvSpPr/>
            <p:nvPr/>
          </p:nvSpPr>
          <p:spPr>
            <a:xfrm>
              <a:off x="717100" y="637800"/>
              <a:ext cx="7713900" cy="330300"/>
            </a:xfrm>
            <a:prstGeom prst="round2SameRect">
              <a:avLst>
                <a:gd name="adj1" fmla="val 0"/>
                <a:gd name="adj2" fmla="val 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1" name="Google Shape;641;p39"/>
          <p:cNvSpPr txBox="1">
            <a:spLocks noGrp="1"/>
          </p:cNvSpPr>
          <p:nvPr>
            <p:ph type="ctrTitle"/>
          </p:nvPr>
        </p:nvSpPr>
        <p:spPr>
          <a:xfrm>
            <a:off x="2185100" y="1371150"/>
            <a:ext cx="6001200" cy="240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4000"/>
              <a:t>Concepts of programming language </a:t>
            </a:r>
            <a:br>
              <a:rPr lang="en-GB"/>
            </a:br>
            <a:endParaRPr/>
          </a:p>
        </p:txBody>
      </p:sp>
      <p:sp>
        <p:nvSpPr>
          <p:cNvPr id="642" name="Google Shape;642;p39"/>
          <p:cNvSpPr txBox="1">
            <a:spLocks noGrp="1"/>
          </p:cNvSpPr>
          <p:nvPr>
            <p:ph type="title" idx="2"/>
          </p:nvPr>
        </p:nvSpPr>
        <p:spPr>
          <a:xfrm>
            <a:off x="873600" y="897575"/>
            <a:ext cx="982500" cy="923400"/>
          </a:xfrm>
          <a:prstGeom prst="rect">
            <a:avLst/>
          </a:prstGeom>
        </p:spPr>
        <p:txBody>
          <a:bodyPr spcFirstLastPara="1" wrap="square" lIns="91425" tIns="91425" rIns="91425" bIns="91425" anchor="ctr" anchorCtr="0">
            <a:noAutofit/>
          </a:bodyPr>
          <a:lstStyle/>
          <a:p>
            <a:pPr marL="0" lvl="0" indent="0" algn="ctr" rtl="0">
              <a:spcBef>
                <a:spcPts val="1000"/>
              </a:spcBef>
              <a:spcAft>
                <a:spcPts val="0"/>
              </a:spcAft>
              <a:buNone/>
            </a:pPr>
            <a:r>
              <a:rPr lang="en"/>
              <a:t>01</a:t>
            </a:r>
            <a:endParaRPr/>
          </a:p>
        </p:txBody>
      </p:sp>
      <p:grpSp>
        <p:nvGrpSpPr>
          <p:cNvPr id="643" name="Google Shape;643;p39"/>
          <p:cNvGrpSpPr/>
          <p:nvPr/>
        </p:nvGrpSpPr>
        <p:grpSpPr>
          <a:xfrm>
            <a:off x="2734825" y="3923707"/>
            <a:ext cx="4901700" cy="840300"/>
            <a:chOff x="2182475" y="3128725"/>
            <a:chExt cx="4901700" cy="840300"/>
          </a:xfrm>
        </p:grpSpPr>
        <p:sp>
          <p:nvSpPr>
            <p:cNvPr id="644" name="Google Shape;644;p39"/>
            <p:cNvSpPr/>
            <p:nvPr/>
          </p:nvSpPr>
          <p:spPr>
            <a:xfrm>
              <a:off x="2182475" y="3128725"/>
              <a:ext cx="4901700" cy="840300"/>
            </a:xfrm>
            <a:prstGeom prst="roundRect">
              <a:avLst>
                <a:gd name="adj" fmla="val 50000"/>
              </a:avLst>
            </a:prstGeom>
            <a:solidFill>
              <a:schemeClr val="accent4"/>
            </a:solidFill>
            <a:ln>
              <a:noFill/>
            </a:ln>
            <a:effectLst>
              <a:outerShdw dist="76200" dir="2460000" algn="bl" rotWithShape="0">
                <a:schemeClr val="l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9"/>
            <p:cNvSpPr/>
            <p:nvPr/>
          </p:nvSpPr>
          <p:spPr>
            <a:xfrm>
              <a:off x="2315925" y="3245150"/>
              <a:ext cx="4634700" cy="607500"/>
            </a:xfrm>
            <a:prstGeom prst="roundRect">
              <a:avLst>
                <a:gd name="adj" fmla="val 50000"/>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6" name="Google Shape;646;p39"/>
          <p:cNvSpPr txBox="1">
            <a:spLocks noGrp="1"/>
          </p:cNvSpPr>
          <p:nvPr>
            <p:ph type="subTitle" idx="1"/>
          </p:nvPr>
        </p:nvSpPr>
        <p:spPr>
          <a:xfrm>
            <a:off x="2972922" y="4147419"/>
            <a:ext cx="4380900" cy="43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a:t>Sometimes, you will have a bad day but not a bad life</a:t>
            </a:r>
            <a:endParaRPr sz="1200"/>
          </a:p>
        </p:txBody>
      </p:sp>
      <p:grpSp>
        <p:nvGrpSpPr>
          <p:cNvPr id="647" name="Google Shape;647;p39"/>
          <p:cNvGrpSpPr/>
          <p:nvPr/>
        </p:nvGrpSpPr>
        <p:grpSpPr>
          <a:xfrm>
            <a:off x="1366823" y="513500"/>
            <a:ext cx="699000" cy="138300"/>
            <a:chOff x="7189925" y="928775"/>
            <a:chExt cx="699000" cy="138300"/>
          </a:xfrm>
        </p:grpSpPr>
        <p:sp>
          <p:nvSpPr>
            <p:cNvPr id="648" name="Google Shape;648;p39"/>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9"/>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9"/>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39"/>
          <p:cNvGrpSpPr/>
          <p:nvPr/>
        </p:nvGrpSpPr>
        <p:grpSpPr>
          <a:xfrm rot="-2700000" flipH="1">
            <a:off x="916044" y="3152024"/>
            <a:ext cx="1236790" cy="1755465"/>
            <a:chOff x="1801400" y="1718664"/>
            <a:chExt cx="640972" cy="909778"/>
          </a:xfrm>
        </p:grpSpPr>
        <p:sp>
          <p:nvSpPr>
            <p:cNvPr id="652" name="Google Shape;652;p39"/>
            <p:cNvSpPr/>
            <p:nvPr/>
          </p:nvSpPr>
          <p:spPr>
            <a:xfrm>
              <a:off x="2087331" y="1718664"/>
              <a:ext cx="355041" cy="909778"/>
            </a:xfrm>
            <a:custGeom>
              <a:avLst/>
              <a:gdLst/>
              <a:ahLst/>
              <a:cxnLst/>
              <a:rect l="l" t="t" r="r" b="b"/>
              <a:pathLst>
                <a:path w="6180" h="15836" extrusionOk="0">
                  <a:moveTo>
                    <a:pt x="0" y="0"/>
                  </a:moveTo>
                  <a:lnTo>
                    <a:pt x="0" y="15836"/>
                  </a:lnTo>
                  <a:lnTo>
                    <a:pt x="1298" y="15836"/>
                  </a:lnTo>
                  <a:cubicBezTo>
                    <a:pt x="2417" y="15836"/>
                    <a:pt x="3418" y="15383"/>
                    <a:pt x="4251" y="14645"/>
                  </a:cubicBezTo>
                  <a:cubicBezTo>
                    <a:pt x="5525" y="13550"/>
                    <a:pt x="6180" y="11895"/>
                    <a:pt x="6180" y="10216"/>
                  </a:cubicBezTo>
                  <a:lnTo>
                    <a:pt x="6180" y="5608"/>
                  </a:lnTo>
                  <a:cubicBezTo>
                    <a:pt x="6180" y="3929"/>
                    <a:pt x="5525" y="2286"/>
                    <a:pt x="4251" y="1179"/>
                  </a:cubicBezTo>
                  <a:cubicBezTo>
                    <a:pt x="3418" y="441"/>
                    <a:pt x="2417" y="0"/>
                    <a:pt x="1298" y="0"/>
                  </a:cubicBezTo>
                  <a:close/>
                </a:path>
              </a:pathLst>
            </a:custGeom>
            <a:solidFill>
              <a:schemeClr val="lt1"/>
            </a:solid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9"/>
            <p:cNvSpPr/>
            <p:nvPr/>
          </p:nvSpPr>
          <p:spPr>
            <a:xfrm>
              <a:off x="1801400" y="1718664"/>
              <a:ext cx="560252" cy="909778"/>
            </a:xfrm>
            <a:custGeom>
              <a:avLst/>
              <a:gdLst/>
              <a:ahLst/>
              <a:cxnLst/>
              <a:rect l="l" t="t" r="r" b="b"/>
              <a:pathLst>
                <a:path w="9752" h="15836" extrusionOk="0">
                  <a:moveTo>
                    <a:pt x="4977" y="0"/>
                  </a:moveTo>
                  <a:cubicBezTo>
                    <a:pt x="2977" y="0"/>
                    <a:pt x="1227" y="1370"/>
                    <a:pt x="751" y="3310"/>
                  </a:cubicBezTo>
                  <a:cubicBezTo>
                    <a:pt x="13" y="6263"/>
                    <a:pt x="1" y="9347"/>
                    <a:pt x="810" y="12561"/>
                  </a:cubicBezTo>
                  <a:cubicBezTo>
                    <a:pt x="1287" y="14490"/>
                    <a:pt x="3037" y="15836"/>
                    <a:pt x="5025" y="15836"/>
                  </a:cubicBezTo>
                  <a:cubicBezTo>
                    <a:pt x="7692" y="15836"/>
                    <a:pt x="9752" y="13443"/>
                    <a:pt x="9323" y="10811"/>
                  </a:cubicBezTo>
                  <a:cubicBezTo>
                    <a:pt x="9002" y="8882"/>
                    <a:pt x="9002" y="6942"/>
                    <a:pt x="9323" y="5013"/>
                  </a:cubicBezTo>
                  <a:cubicBezTo>
                    <a:pt x="9752" y="2382"/>
                    <a:pt x="7692" y="0"/>
                    <a:pt x="5025" y="0"/>
                  </a:cubicBezTo>
                  <a:close/>
                </a:path>
              </a:pathLst>
            </a:custGeom>
            <a:solidFill>
              <a:schemeClr val="accent4"/>
            </a:solid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9"/>
            <p:cNvSpPr/>
            <p:nvPr/>
          </p:nvSpPr>
          <p:spPr>
            <a:xfrm>
              <a:off x="2058606" y="1718664"/>
              <a:ext cx="37687" cy="253814"/>
            </a:xfrm>
            <a:custGeom>
              <a:avLst/>
              <a:gdLst/>
              <a:ahLst/>
              <a:cxnLst/>
              <a:rect l="l" t="t" r="r" b="b"/>
              <a:pathLst>
                <a:path w="656" h="4418" extrusionOk="0">
                  <a:moveTo>
                    <a:pt x="655" y="0"/>
                  </a:moveTo>
                  <a:lnTo>
                    <a:pt x="655" y="0"/>
                  </a:lnTo>
                  <a:cubicBezTo>
                    <a:pt x="655" y="1"/>
                    <a:pt x="0" y="1894"/>
                    <a:pt x="60" y="4418"/>
                  </a:cubicBezTo>
                  <a:lnTo>
                    <a:pt x="655" y="0"/>
                  </a:lnTo>
                  <a:close/>
                </a:path>
              </a:pathLst>
            </a:custGeom>
            <a:solidFill>
              <a:srgbClr val="BDFFFF"/>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9"/>
            <p:cNvSpPr/>
            <p:nvPr/>
          </p:nvSpPr>
          <p:spPr>
            <a:xfrm>
              <a:off x="2058606" y="1718664"/>
              <a:ext cx="37687" cy="253814"/>
            </a:xfrm>
            <a:custGeom>
              <a:avLst/>
              <a:gdLst/>
              <a:ahLst/>
              <a:cxnLst/>
              <a:rect l="l" t="t" r="r" b="b"/>
              <a:pathLst>
                <a:path w="656" h="4418" fill="none" extrusionOk="0">
                  <a:moveTo>
                    <a:pt x="655" y="0"/>
                  </a:moveTo>
                  <a:cubicBezTo>
                    <a:pt x="655" y="0"/>
                    <a:pt x="0" y="1893"/>
                    <a:pt x="60" y="4418"/>
                  </a:cubicBezTo>
                </a:path>
              </a:pathLst>
            </a:custGeom>
            <a:no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39"/>
          <p:cNvGrpSpPr/>
          <p:nvPr/>
        </p:nvGrpSpPr>
        <p:grpSpPr>
          <a:xfrm flipH="1">
            <a:off x="7827794" y="3871342"/>
            <a:ext cx="1206195" cy="1177623"/>
            <a:chOff x="2180272" y="-464800"/>
            <a:chExt cx="1256977" cy="1227202"/>
          </a:xfrm>
        </p:grpSpPr>
        <p:sp>
          <p:nvSpPr>
            <p:cNvPr id="657" name="Google Shape;657;p39"/>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9"/>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9" name="Google Shape;659;p39"/>
          <p:cNvSpPr/>
          <p:nvPr/>
        </p:nvSpPr>
        <p:spPr>
          <a:xfrm>
            <a:off x="1295413" y="2412129"/>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40"/>
          <p:cNvSpPr txBox="1">
            <a:spLocks noGrp="1"/>
          </p:cNvSpPr>
          <p:nvPr>
            <p:ph type="title"/>
          </p:nvPr>
        </p:nvSpPr>
        <p:spPr>
          <a:xfrm>
            <a:off x="1761220" y="1481211"/>
            <a:ext cx="5672100" cy="80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Concept</a:t>
            </a:r>
            <a:endParaRPr/>
          </a:p>
        </p:txBody>
      </p:sp>
      <p:sp>
        <p:nvSpPr>
          <p:cNvPr id="665" name="Google Shape;665;p40"/>
          <p:cNvSpPr txBox="1">
            <a:spLocks noGrp="1"/>
          </p:cNvSpPr>
          <p:nvPr>
            <p:ph type="subTitle" idx="1"/>
          </p:nvPr>
        </p:nvSpPr>
        <p:spPr>
          <a:xfrm>
            <a:off x="1409046" y="2218054"/>
            <a:ext cx="6483578" cy="164371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t>Ngôn ngữ lập trình là một ngôn ngữ nhân tạo, có thể sử dụng để điều khiển máy tính và giúp nó có thể hiểu. Ngôn ngữ lập trình cũng giống như ngôn ngữ con người, được định nghĩa thông qua quy tắc cú pháp và ngữ nghĩa để xác định cấu trúc và ý nghĩa tương ứng.  </a:t>
            </a:r>
            <a:endParaRPr/>
          </a:p>
        </p:txBody>
      </p:sp>
      <p:grpSp>
        <p:nvGrpSpPr>
          <p:cNvPr id="666" name="Google Shape;666;p40"/>
          <p:cNvGrpSpPr/>
          <p:nvPr/>
        </p:nvGrpSpPr>
        <p:grpSpPr>
          <a:xfrm flipH="1">
            <a:off x="1761219" y="274192"/>
            <a:ext cx="1206195" cy="1177623"/>
            <a:chOff x="2180272" y="-464800"/>
            <a:chExt cx="1256977" cy="1227202"/>
          </a:xfrm>
        </p:grpSpPr>
        <p:sp>
          <p:nvSpPr>
            <p:cNvPr id="667" name="Google Shape;667;p40"/>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9" name="Google Shape;669;p40"/>
          <p:cNvGrpSpPr/>
          <p:nvPr/>
        </p:nvGrpSpPr>
        <p:grpSpPr>
          <a:xfrm>
            <a:off x="120689" y="2903155"/>
            <a:ext cx="1475314" cy="1440367"/>
            <a:chOff x="2180272" y="-464800"/>
            <a:chExt cx="1256977" cy="1227202"/>
          </a:xfrm>
        </p:grpSpPr>
        <p:sp>
          <p:nvSpPr>
            <p:cNvPr id="670" name="Google Shape;670;p40"/>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0"/>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 name="Google Shape;672;p40"/>
          <p:cNvGrpSpPr/>
          <p:nvPr/>
        </p:nvGrpSpPr>
        <p:grpSpPr>
          <a:xfrm>
            <a:off x="7827794" y="3295092"/>
            <a:ext cx="1206195" cy="1177623"/>
            <a:chOff x="2180272" y="-464800"/>
            <a:chExt cx="1256977" cy="1227202"/>
          </a:xfrm>
        </p:grpSpPr>
        <p:sp>
          <p:nvSpPr>
            <p:cNvPr id="673" name="Google Shape;673;p40"/>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40"/>
          <p:cNvGrpSpPr/>
          <p:nvPr/>
        </p:nvGrpSpPr>
        <p:grpSpPr>
          <a:xfrm>
            <a:off x="7478003" y="729844"/>
            <a:ext cx="784907" cy="155297"/>
            <a:chOff x="7189925" y="928775"/>
            <a:chExt cx="699000" cy="138300"/>
          </a:xfrm>
        </p:grpSpPr>
        <p:sp>
          <p:nvSpPr>
            <p:cNvPr id="676" name="Google Shape;676;p40"/>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9" name="Google Shape;679;p40"/>
          <p:cNvGrpSpPr/>
          <p:nvPr/>
        </p:nvGrpSpPr>
        <p:grpSpPr>
          <a:xfrm>
            <a:off x="3844819" y="1281104"/>
            <a:ext cx="1457561" cy="134244"/>
            <a:chOff x="3599100" y="1158250"/>
            <a:chExt cx="1726150" cy="159000"/>
          </a:xfrm>
        </p:grpSpPr>
        <p:sp>
          <p:nvSpPr>
            <p:cNvPr id="680" name="Google Shape;680;p40"/>
            <p:cNvSpPr/>
            <p:nvPr/>
          </p:nvSpPr>
          <p:spPr>
            <a:xfrm>
              <a:off x="3599100" y="1158250"/>
              <a:ext cx="472200" cy="159000"/>
            </a:xfrm>
            <a:prstGeom prst="roundRect">
              <a:avLst>
                <a:gd name="adj" fmla="val 50000"/>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4226075" y="1158250"/>
              <a:ext cx="472200" cy="159000"/>
            </a:xfrm>
            <a:prstGeom prst="roundRect">
              <a:avLst>
                <a:gd name="adj" fmla="val 50000"/>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0"/>
            <p:cNvSpPr/>
            <p:nvPr/>
          </p:nvSpPr>
          <p:spPr>
            <a:xfrm>
              <a:off x="4853050" y="1158250"/>
              <a:ext cx="472200" cy="159000"/>
            </a:xfrm>
            <a:prstGeom prst="roundRect">
              <a:avLst>
                <a:gd name="adj" fmla="val 50000"/>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40"/>
          <p:cNvGrpSpPr/>
          <p:nvPr/>
        </p:nvGrpSpPr>
        <p:grpSpPr>
          <a:xfrm>
            <a:off x="3844819" y="4008854"/>
            <a:ext cx="1457561" cy="134244"/>
            <a:chOff x="3599100" y="1158250"/>
            <a:chExt cx="1726150" cy="159000"/>
          </a:xfrm>
        </p:grpSpPr>
        <p:sp>
          <p:nvSpPr>
            <p:cNvPr id="684" name="Google Shape;684;p40"/>
            <p:cNvSpPr/>
            <p:nvPr/>
          </p:nvSpPr>
          <p:spPr>
            <a:xfrm>
              <a:off x="3599100" y="1158250"/>
              <a:ext cx="472200" cy="159000"/>
            </a:xfrm>
            <a:prstGeom prst="roundRect">
              <a:avLst>
                <a:gd name="adj" fmla="val 50000"/>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0"/>
            <p:cNvSpPr/>
            <p:nvPr/>
          </p:nvSpPr>
          <p:spPr>
            <a:xfrm>
              <a:off x="4226075" y="1158250"/>
              <a:ext cx="472200" cy="159000"/>
            </a:xfrm>
            <a:prstGeom prst="roundRect">
              <a:avLst>
                <a:gd name="adj" fmla="val 50000"/>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0"/>
            <p:cNvSpPr/>
            <p:nvPr/>
          </p:nvSpPr>
          <p:spPr>
            <a:xfrm>
              <a:off x="4853050" y="1158250"/>
              <a:ext cx="472200" cy="159000"/>
            </a:xfrm>
            <a:prstGeom prst="roundRect">
              <a:avLst>
                <a:gd name="adj" fmla="val 50000"/>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grpSp>
        <p:nvGrpSpPr>
          <p:cNvPr id="691" name="Google Shape;691;p41"/>
          <p:cNvGrpSpPr/>
          <p:nvPr/>
        </p:nvGrpSpPr>
        <p:grpSpPr>
          <a:xfrm>
            <a:off x="713335" y="2705325"/>
            <a:ext cx="2309721" cy="620400"/>
            <a:chOff x="716850" y="1864738"/>
            <a:chExt cx="1700700" cy="620400"/>
          </a:xfrm>
        </p:grpSpPr>
        <p:sp>
          <p:nvSpPr>
            <p:cNvPr id="692" name="Google Shape;692;p41"/>
            <p:cNvSpPr/>
            <p:nvPr/>
          </p:nvSpPr>
          <p:spPr>
            <a:xfrm>
              <a:off x="716850" y="1864738"/>
              <a:ext cx="1700700" cy="620400"/>
            </a:xfrm>
            <a:prstGeom prst="roundRect">
              <a:avLst>
                <a:gd name="adj" fmla="val 50000"/>
              </a:avLst>
            </a:prstGeom>
            <a:solidFill>
              <a:schemeClr val="dk2"/>
            </a:solidFill>
            <a:ln w="228600" cap="flat" cmpd="sng">
              <a:solidFill>
                <a:schemeClr val="accent4"/>
              </a:solidFill>
              <a:prstDash val="solid"/>
              <a:round/>
              <a:headEnd type="none" w="sm" len="sm"/>
              <a:tailEnd type="none" w="sm" len="sm"/>
            </a:ln>
            <a:effectLst>
              <a:outerShdw dist="76200" dir="3420000" algn="bl" rotWithShape="0">
                <a:schemeClr val="lt1">
                  <a:alpha val="26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dk1"/>
                </a:solidFill>
                <a:latin typeface="Fredoka One"/>
                <a:ea typeface="Fredoka One"/>
                <a:cs typeface="Fredoka One"/>
                <a:sym typeface="Fredoka One"/>
              </a:endParaRPr>
            </a:p>
          </p:txBody>
        </p:sp>
        <p:sp>
          <p:nvSpPr>
            <p:cNvPr id="693" name="Google Shape;693;p41"/>
            <p:cNvSpPr/>
            <p:nvPr/>
          </p:nvSpPr>
          <p:spPr>
            <a:xfrm>
              <a:off x="716850" y="1864738"/>
              <a:ext cx="1700700" cy="620400"/>
            </a:xfrm>
            <a:prstGeom prst="roundRect">
              <a:avLst>
                <a:gd name="adj" fmla="val 5000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dk1"/>
                  </a:solidFill>
                  <a:latin typeface="+mj-lt"/>
                  <a:ea typeface="Fredoka One"/>
                  <a:cs typeface="Fredoka One"/>
                  <a:sym typeface="Fredoka One"/>
                </a:rPr>
                <a:t>Linh </a:t>
              </a:r>
              <a:r>
                <a:rPr lang="vi-VN" sz="2000">
                  <a:solidFill>
                    <a:schemeClr val="dk1"/>
                  </a:solidFill>
                  <a:latin typeface="+mj-lt"/>
                  <a:ea typeface="Fredoka One"/>
                  <a:cs typeface="Fredoka One"/>
                  <a:sym typeface="Fredoka One"/>
                </a:rPr>
                <a:t>hoạt</a:t>
              </a:r>
              <a:endParaRPr sz="2000">
                <a:solidFill>
                  <a:schemeClr val="dk1"/>
                </a:solidFill>
                <a:latin typeface="+mj-lt"/>
                <a:ea typeface="Fredoka One"/>
                <a:cs typeface="Fredoka One"/>
                <a:sym typeface="Fredoka One"/>
              </a:endParaRPr>
            </a:p>
          </p:txBody>
        </p:sp>
      </p:grpSp>
      <p:grpSp>
        <p:nvGrpSpPr>
          <p:cNvPr id="694" name="Google Shape;694;p41"/>
          <p:cNvGrpSpPr/>
          <p:nvPr/>
        </p:nvGrpSpPr>
        <p:grpSpPr>
          <a:xfrm>
            <a:off x="3417139" y="2705325"/>
            <a:ext cx="2309841" cy="630705"/>
            <a:chOff x="716761" y="1864738"/>
            <a:chExt cx="1700789" cy="630705"/>
          </a:xfrm>
        </p:grpSpPr>
        <p:sp>
          <p:nvSpPr>
            <p:cNvPr id="695" name="Google Shape;695;p41"/>
            <p:cNvSpPr/>
            <p:nvPr/>
          </p:nvSpPr>
          <p:spPr>
            <a:xfrm>
              <a:off x="716850" y="1864738"/>
              <a:ext cx="1700700" cy="620400"/>
            </a:xfrm>
            <a:prstGeom prst="roundRect">
              <a:avLst>
                <a:gd name="adj" fmla="val 50000"/>
              </a:avLst>
            </a:prstGeom>
            <a:solidFill>
              <a:schemeClr val="dk2"/>
            </a:solidFill>
            <a:ln w="228600" cap="flat" cmpd="sng">
              <a:solidFill>
                <a:schemeClr val="accent4"/>
              </a:solidFill>
              <a:prstDash val="solid"/>
              <a:round/>
              <a:headEnd type="none" w="sm" len="sm"/>
              <a:tailEnd type="none" w="sm" len="sm"/>
            </a:ln>
            <a:effectLst>
              <a:outerShdw dist="76200" dir="3420000" algn="bl" rotWithShape="0">
                <a:schemeClr val="lt1">
                  <a:alpha val="26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dk1"/>
                </a:solidFill>
                <a:latin typeface="Fredoka One"/>
                <a:ea typeface="Fredoka One"/>
                <a:cs typeface="Fredoka One"/>
                <a:sym typeface="Fredoka One"/>
              </a:endParaRPr>
            </a:p>
          </p:txBody>
        </p:sp>
        <p:sp>
          <p:nvSpPr>
            <p:cNvPr id="696" name="Google Shape;696;p41"/>
            <p:cNvSpPr/>
            <p:nvPr/>
          </p:nvSpPr>
          <p:spPr>
            <a:xfrm>
              <a:off x="716761" y="1875043"/>
              <a:ext cx="1700700" cy="620400"/>
            </a:xfrm>
            <a:prstGeom prst="roundRect">
              <a:avLst>
                <a:gd name="adj" fmla="val 5000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a:solidFill>
                    <a:schemeClr val="dk1"/>
                  </a:solidFill>
                  <a:latin typeface="+mn-lt"/>
                  <a:ea typeface="Fredoka One"/>
                  <a:cs typeface="Fredoka One"/>
                  <a:sym typeface="Fredoka One"/>
                </a:rPr>
                <a:t>Thực thi nhanh</a:t>
              </a:r>
              <a:endParaRPr sz="2000">
                <a:solidFill>
                  <a:schemeClr val="dk1"/>
                </a:solidFill>
                <a:latin typeface="+mn-lt"/>
                <a:ea typeface="Fredoka One"/>
                <a:cs typeface="Fredoka One"/>
                <a:sym typeface="Fredoka One"/>
              </a:endParaRPr>
            </a:p>
          </p:txBody>
        </p:sp>
      </p:grpSp>
      <p:grpSp>
        <p:nvGrpSpPr>
          <p:cNvPr id="697" name="Google Shape;697;p41"/>
          <p:cNvGrpSpPr/>
          <p:nvPr/>
        </p:nvGrpSpPr>
        <p:grpSpPr>
          <a:xfrm>
            <a:off x="6121185" y="2705325"/>
            <a:ext cx="2309721" cy="620400"/>
            <a:chOff x="716850" y="1864738"/>
            <a:chExt cx="1700700" cy="620400"/>
          </a:xfrm>
        </p:grpSpPr>
        <p:sp>
          <p:nvSpPr>
            <p:cNvPr id="698" name="Google Shape;698;p41"/>
            <p:cNvSpPr/>
            <p:nvPr/>
          </p:nvSpPr>
          <p:spPr>
            <a:xfrm>
              <a:off x="716850" y="1864738"/>
              <a:ext cx="1700700" cy="620400"/>
            </a:xfrm>
            <a:prstGeom prst="roundRect">
              <a:avLst>
                <a:gd name="adj" fmla="val 50000"/>
              </a:avLst>
            </a:prstGeom>
            <a:solidFill>
              <a:schemeClr val="dk2"/>
            </a:solidFill>
            <a:ln w="228600" cap="flat" cmpd="sng">
              <a:solidFill>
                <a:schemeClr val="accent4"/>
              </a:solidFill>
              <a:prstDash val="solid"/>
              <a:round/>
              <a:headEnd type="none" w="sm" len="sm"/>
              <a:tailEnd type="none" w="sm" len="sm"/>
            </a:ln>
            <a:effectLst>
              <a:outerShdw dist="76200" dir="3420000" algn="bl" rotWithShape="0">
                <a:schemeClr val="lt1">
                  <a:alpha val="26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dk1"/>
                </a:solidFill>
                <a:latin typeface="Fredoka One"/>
                <a:ea typeface="Fredoka One"/>
                <a:cs typeface="Fredoka One"/>
                <a:sym typeface="Fredoka One"/>
              </a:endParaRPr>
            </a:p>
          </p:txBody>
        </p:sp>
        <p:sp>
          <p:nvSpPr>
            <p:cNvPr id="699" name="Google Shape;699;p41"/>
            <p:cNvSpPr/>
            <p:nvPr/>
          </p:nvSpPr>
          <p:spPr>
            <a:xfrm>
              <a:off x="716850" y="1864738"/>
              <a:ext cx="1700700" cy="620400"/>
            </a:xfrm>
            <a:prstGeom prst="roundRect">
              <a:avLst>
                <a:gd name="adj" fmla="val 5000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a:solidFill>
                    <a:schemeClr val="dk1"/>
                  </a:solidFill>
                  <a:latin typeface="+mn-lt"/>
                  <a:ea typeface="Fredoka One"/>
                  <a:cs typeface="Fredoka One"/>
                  <a:sym typeface="Fredoka One"/>
                </a:rPr>
                <a:t>Hiệu quả</a:t>
              </a:r>
              <a:endParaRPr sz="2000">
                <a:solidFill>
                  <a:schemeClr val="dk1"/>
                </a:solidFill>
                <a:latin typeface="+mn-lt"/>
                <a:ea typeface="Fredoka One"/>
                <a:cs typeface="Fredoka One"/>
                <a:sym typeface="Fredoka One"/>
              </a:endParaRPr>
            </a:p>
          </p:txBody>
        </p:sp>
      </p:grpSp>
      <p:sp>
        <p:nvSpPr>
          <p:cNvPr id="700" name="Google Shape;700;p41"/>
          <p:cNvSpPr txBox="1">
            <a:spLocks noGrp="1"/>
          </p:cNvSpPr>
          <p:nvPr>
            <p:ph type="title"/>
          </p:nvPr>
        </p:nvSpPr>
        <p:spPr>
          <a:xfrm>
            <a:off x="71327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Advantages</a:t>
            </a:r>
            <a:endParaRPr/>
          </a:p>
        </p:txBody>
      </p:sp>
      <p:grpSp>
        <p:nvGrpSpPr>
          <p:cNvPr id="701" name="Google Shape;701;p41"/>
          <p:cNvGrpSpPr/>
          <p:nvPr/>
        </p:nvGrpSpPr>
        <p:grpSpPr>
          <a:xfrm>
            <a:off x="3586870" y="1492100"/>
            <a:ext cx="1970261" cy="620400"/>
            <a:chOff x="716850" y="1864738"/>
            <a:chExt cx="1700700" cy="620400"/>
          </a:xfrm>
        </p:grpSpPr>
        <p:sp>
          <p:nvSpPr>
            <p:cNvPr id="702" name="Google Shape;702;p41"/>
            <p:cNvSpPr/>
            <p:nvPr/>
          </p:nvSpPr>
          <p:spPr>
            <a:xfrm>
              <a:off x="716850" y="1864738"/>
              <a:ext cx="1700700" cy="620400"/>
            </a:xfrm>
            <a:prstGeom prst="roundRect">
              <a:avLst>
                <a:gd name="adj" fmla="val 50000"/>
              </a:avLst>
            </a:prstGeom>
            <a:solidFill>
              <a:schemeClr val="accent1"/>
            </a:solidFill>
            <a:ln w="228600" cap="flat" cmpd="sng">
              <a:solidFill>
                <a:schemeClr val="accent4"/>
              </a:solidFill>
              <a:prstDash val="solid"/>
              <a:round/>
              <a:headEnd type="none" w="sm" len="sm"/>
              <a:tailEnd type="none" w="sm" len="sm"/>
            </a:ln>
            <a:effectLst>
              <a:outerShdw dist="76200" dir="3420000" algn="bl" rotWithShape="0">
                <a:schemeClr val="lt1">
                  <a:alpha val="26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dk1"/>
                </a:solidFill>
                <a:latin typeface="Fredoka One"/>
                <a:ea typeface="Fredoka One"/>
                <a:cs typeface="Fredoka One"/>
                <a:sym typeface="Fredoka One"/>
              </a:endParaRPr>
            </a:p>
          </p:txBody>
        </p:sp>
        <p:sp>
          <p:nvSpPr>
            <p:cNvPr id="703" name="Google Shape;703;p41"/>
            <p:cNvSpPr/>
            <p:nvPr/>
          </p:nvSpPr>
          <p:spPr>
            <a:xfrm>
              <a:off x="716850" y="1864738"/>
              <a:ext cx="1700700" cy="620400"/>
            </a:xfrm>
            <a:prstGeom prst="roundRect">
              <a:avLst>
                <a:gd name="adj" fmla="val 50000"/>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solidFill>
                    <a:schemeClr val="dk1"/>
                  </a:solidFill>
                  <a:latin typeface="Fredoka One"/>
                  <a:ea typeface="Fredoka One"/>
                  <a:cs typeface="Fredoka One"/>
                  <a:sym typeface="Fredoka One"/>
                </a:rPr>
                <a:t>C language</a:t>
              </a:r>
              <a:endParaRPr sz="2000">
                <a:solidFill>
                  <a:schemeClr val="dk1"/>
                </a:solidFill>
                <a:latin typeface="Fredoka One"/>
                <a:ea typeface="Fredoka One"/>
                <a:cs typeface="Fredoka One"/>
                <a:sym typeface="Fredoka One"/>
              </a:endParaRPr>
            </a:p>
          </p:txBody>
        </p:sp>
      </p:grpSp>
      <p:sp>
        <p:nvSpPr>
          <p:cNvPr id="704" name="Google Shape;704;p41"/>
          <p:cNvSpPr txBox="1"/>
          <p:nvPr/>
        </p:nvSpPr>
        <p:spPr>
          <a:xfrm>
            <a:off x="602166" y="3568754"/>
            <a:ext cx="2520175" cy="98837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VN">
                <a:solidFill>
                  <a:schemeClr val="dk1"/>
                </a:solidFill>
                <a:latin typeface="Karla Medium"/>
                <a:ea typeface="Karla Medium"/>
                <a:cs typeface="Karla Medium"/>
                <a:sym typeface="Karla Medium"/>
              </a:rPr>
              <a:t>Vì C liên kết chặt chẽ với hệ thống Unix nhưng không bị trói buộc với bất cứ hệ điều hành nào.</a:t>
            </a:r>
            <a:endParaRPr>
              <a:solidFill>
                <a:schemeClr val="dk1"/>
              </a:solidFill>
              <a:latin typeface="Karla Medium"/>
              <a:ea typeface="Karla Medium"/>
              <a:cs typeface="Karla Medium"/>
              <a:sym typeface="Karla Medium"/>
            </a:endParaRPr>
          </a:p>
        </p:txBody>
      </p:sp>
      <p:sp>
        <p:nvSpPr>
          <p:cNvPr id="705" name="Google Shape;705;p41"/>
          <p:cNvSpPr txBox="1"/>
          <p:nvPr/>
        </p:nvSpPr>
        <p:spPr>
          <a:xfrm>
            <a:off x="3300761" y="3568750"/>
            <a:ext cx="2587083" cy="107759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VN">
                <a:solidFill>
                  <a:schemeClr val="dk1"/>
                </a:solidFill>
                <a:latin typeface="Karla Medium"/>
                <a:ea typeface="Karla Medium"/>
                <a:cs typeface="Karla Medium"/>
                <a:sym typeface="Karla Medium"/>
              </a:rPr>
              <a:t>C thực thi rất nhanh như hợp ngữ (Assembly). Trình biên dịch C dịch nhanh và cho ra mã đối tượng không lỗi.</a:t>
            </a:r>
            <a:endParaRPr>
              <a:solidFill>
                <a:schemeClr val="dk1"/>
              </a:solidFill>
              <a:latin typeface="Karla Medium"/>
              <a:ea typeface="Karla Medium"/>
              <a:cs typeface="Karla Medium"/>
              <a:sym typeface="Karla Medium"/>
            </a:endParaRPr>
          </a:p>
        </p:txBody>
      </p:sp>
      <p:sp>
        <p:nvSpPr>
          <p:cNvPr id="706" name="Google Shape;706;p41"/>
          <p:cNvSpPr txBox="1"/>
          <p:nvPr/>
        </p:nvSpPr>
        <p:spPr>
          <a:xfrm>
            <a:off x="6014224" y="3568750"/>
            <a:ext cx="2639122" cy="125601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VN">
                <a:solidFill>
                  <a:schemeClr val="dk1"/>
                </a:solidFill>
                <a:latin typeface="Karla Medium"/>
                <a:ea typeface="Karla Medium"/>
                <a:cs typeface="Karla Medium"/>
                <a:sym typeface="Karla Medium"/>
              </a:rPr>
              <a:t>Trình biên dịch C có sẵn cho hầu hết các máy tính, có thể tạo ra và bảo trì thư viện hàm để tái sử dụng cho chương trình khác mà không có lỗi.</a:t>
            </a:r>
            <a:endParaRPr lang="en-US">
              <a:solidFill>
                <a:schemeClr val="dk1"/>
              </a:solidFill>
              <a:latin typeface="Karla Medium"/>
              <a:ea typeface="Karla Medium"/>
              <a:cs typeface="Karla Medium"/>
              <a:sym typeface="Karla Medium"/>
            </a:endParaRPr>
          </a:p>
        </p:txBody>
      </p:sp>
      <p:cxnSp>
        <p:nvCxnSpPr>
          <p:cNvPr id="707" name="Google Shape;707;p41"/>
          <p:cNvCxnSpPr>
            <a:stCxn id="703" idx="2"/>
            <a:endCxn id="693" idx="0"/>
          </p:cNvCxnSpPr>
          <p:nvPr/>
        </p:nvCxnSpPr>
        <p:spPr>
          <a:xfrm rot="5400000">
            <a:off x="2923650" y="1056950"/>
            <a:ext cx="592800" cy="2703900"/>
          </a:xfrm>
          <a:prstGeom prst="bentConnector3">
            <a:avLst>
              <a:gd name="adj1" fmla="val 50002"/>
            </a:avLst>
          </a:prstGeom>
          <a:noFill/>
          <a:ln w="28575" cap="flat" cmpd="sng">
            <a:solidFill>
              <a:schemeClr val="lt1"/>
            </a:solidFill>
            <a:prstDash val="solid"/>
            <a:round/>
            <a:headEnd type="none" w="med" len="med"/>
            <a:tailEnd type="none" w="med" len="med"/>
          </a:ln>
        </p:spPr>
      </p:cxnSp>
      <p:cxnSp>
        <p:nvCxnSpPr>
          <p:cNvPr id="708" name="Google Shape;708;p41"/>
          <p:cNvCxnSpPr>
            <a:stCxn id="703" idx="2"/>
            <a:endCxn id="699" idx="0"/>
          </p:cNvCxnSpPr>
          <p:nvPr/>
        </p:nvCxnSpPr>
        <p:spPr>
          <a:xfrm rot="-5400000" flipH="1">
            <a:off x="5627550" y="1056950"/>
            <a:ext cx="592800" cy="2703900"/>
          </a:xfrm>
          <a:prstGeom prst="bentConnector3">
            <a:avLst>
              <a:gd name="adj1" fmla="val 50002"/>
            </a:avLst>
          </a:prstGeom>
          <a:noFill/>
          <a:ln w="28575" cap="flat" cmpd="sng">
            <a:solidFill>
              <a:schemeClr val="lt1"/>
            </a:solidFill>
            <a:prstDash val="solid"/>
            <a:round/>
            <a:headEnd type="none" w="med" len="med"/>
            <a:tailEnd type="none" w="med" len="med"/>
          </a:ln>
        </p:spPr>
      </p:cxnSp>
      <p:cxnSp>
        <p:nvCxnSpPr>
          <p:cNvPr id="709" name="Google Shape;709;p41"/>
          <p:cNvCxnSpPr>
            <a:stCxn id="703" idx="2"/>
            <a:endCxn id="696" idx="0"/>
          </p:cNvCxnSpPr>
          <p:nvPr/>
        </p:nvCxnSpPr>
        <p:spPr>
          <a:xfrm flipH="1">
            <a:off x="4571999" y="2112500"/>
            <a:ext cx="2" cy="603130"/>
          </a:xfrm>
          <a:prstGeom prst="straightConnector1">
            <a:avLst/>
          </a:prstGeom>
          <a:noFill/>
          <a:ln w="28575" cap="flat" cmpd="sng">
            <a:solidFill>
              <a:schemeClr val="lt1"/>
            </a:solidFill>
            <a:prstDash val="solid"/>
            <a:round/>
            <a:headEnd type="none" w="med" len="med"/>
            <a:tailEnd type="none" w="med" len="med"/>
          </a:ln>
        </p:spPr>
      </p:cxnSp>
      <p:grpSp>
        <p:nvGrpSpPr>
          <p:cNvPr id="710" name="Google Shape;710;p41"/>
          <p:cNvGrpSpPr/>
          <p:nvPr/>
        </p:nvGrpSpPr>
        <p:grpSpPr>
          <a:xfrm flipH="1">
            <a:off x="1868094" y="1343635"/>
            <a:ext cx="939590" cy="917333"/>
            <a:chOff x="2180272" y="-464800"/>
            <a:chExt cx="1256977" cy="1227202"/>
          </a:xfrm>
        </p:grpSpPr>
        <p:sp>
          <p:nvSpPr>
            <p:cNvPr id="711" name="Google Shape;711;p41"/>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705">
                                            <p:txEl>
                                              <p:pRg st="0" end="0"/>
                                            </p:txEl>
                                          </p:spTgt>
                                        </p:tgtEl>
                                        <p:attrNameLst>
                                          <p:attrName>style.visibility</p:attrName>
                                        </p:attrNameLst>
                                      </p:cBhvr>
                                      <p:to>
                                        <p:strVal val="visible"/>
                                      </p:to>
                                    </p:set>
                                    <p:animEffect transition="in" filter="fade">
                                      <p:cBhvr>
                                        <p:cTn id="11" dur="1000"/>
                                        <p:tgtEl>
                                          <p:spTgt spid="705">
                                            <p:txEl>
                                              <p:pRg st="0" end="0"/>
                                            </p:txEl>
                                          </p:spTgt>
                                        </p:tgtEl>
                                      </p:cBhvr>
                                    </p:animEffect>
                                    <p:anim calcmode="lin" valueType="num">
                                      <p:cBhvr>
                                        <p:cTn id="12" dur="1000" fill="hold"/>
                                        <p:tgtEl>
                                          <p:spTgt spid="705">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70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06">
                                            <p:txEl>
                                              <p:pRg st="0" end="0"/>
                                            </p:txEl>
                                          </p:spTgt>
                                        </p:tgtEl>
                                        <p:attrNameLst>
                                          <p:attrName>style.visibility</p:attrName>
                                        </p:attrNameLst>
                                      </p:cBhvr>
                                      <p:to>
                                        <p:strVal val="visible"/>
                                      </p:to>
                                    </p:set>
                                    <p:animEffect transition="in" filter="fade">
                                      <p:cBhvr>
                                        <p:cTn id="18" dur="500"/>
                                        <p:tgtEl>
                                          <p:spTgt spid="70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grpSp>
        <p:nvGrpSpPr>
          <p:cNvPr id="820" name="Google Shape;820;p45"/>
          <p:cNvGrpSpPr/>
          <p:nvPr/>
        </p:nvGrpSpPr>
        <p:grpSpPr>
          <a:xfrm>
            <a:off x="1463888" y="1057963"/>
            <a:ext cx="5685032" cy="3426600"/>
            <a:chOff x="2746075" y="637800"/>
            <a:chExt cx="5685032" cy="3426600"/>
          </a:xfrm>
        </p:grpSpPr>
        <p:grpSp>
          <p:nvGrpSpPr>
            <p:cNvPr id="821" name="Google Shape;821;p45"/>
            <p:cNvGrpSpPr/>
            <p:nvPr/>
          </p:nvGrpSpPr>
          <p:grpSpPr>
            <a:xfrm>
              <a:off x="2746075" y="637800"/>
              <a:ext cx="5685032" cy="3426600"/>
              <a:chOff x="2746075" y="637800"/>
              <a:chExt cx="5685032" cy="3426600"/>
            </a:xfrm>
          </p:grpSpPr>
          <p:sp>
            <p:nvSpPr>
              <p:cNvPr id="822" name="Google Shape;822;p45"/>
              <p:cNvSpPr/>
              <p:nvPr/>
            </p:nvSpPr>
            <p:spPr>
              <a:xfrm>
                <a:off x="2746075" y="963600"/>
                <a:ext cx="5684700" cy="31008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5"/>
              <p:cNvSpPr/>
              <p:nvPr/>
            </p:nvSpPr>
            <p:spPr>
              <a:xfrm>
                <a:off x="2746407" y="637800"/>
                <a:ext cx="5684700" cy="330300"/>
              </a:xfrm>
              <a:prstGeom prst="round2SameRect">
                <a:avLst>
                  <a:gd name="adj1" fmla="val 50000"/>
                  <a:gd name="adj2" fmla="val 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 name="Google Shape;824;p45"/>
            <p:cNvGrpSpPr/>
            <p:nvPr/>
          </p:nvGrpSpPr>
          <p:grpSpPr>
            <a:xfrm>
              <a:off x="7478003" y="729844"/>
              <a:ext cx="784907" cy="155297"/>
              <a:chOff x="7189925" y="928775"/>
              <a:chExt cx="699000" cy="138300"/>
            </a:xfrm>
          </p:grpSpPr>
          <p:sp>
            <p:nvSpPr>
              <p:cNvPr id="825" name="Google Shape;825;p45"/>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5"/>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5"/>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28" name="Google Shape;828;p45"/>
          <p:cNvGrpSpPr/>
          <p:nvPr/>
        </p:nvGrpSpPr>
        <p:grpSpPr>
          <a:xfrm>
            <a:off x="2139738" y="539313"/>
            <a:ext cx="5685032" cy="3426600"/>
            <a:chOff x="2746075" y="637800"/>
            <a:chExt cx="5685032" cy="3426600"/>
          </a:xfrm>
        </p:grpSpPr>
        <p:grpSp>
          <p:nvGrpSpPr>
            <p:cNvPr id="829" name="Google Shape;829;p45"/>
            <p:cNvGrpSpPr/>
            <p:nvPr/>
          </p:nvGrpSpPr>
          <p:grpSpPr>
            <a:xfrm>
              <a:off x="2746075" y="637800"/>
              <a:ext cx="5685032" cy="3426600"/>
              <a:chOff x="2746075" y="637800"/>
              <a:chExt cx="5685032" cy="3426600"/>
            </a:xfrm>
          </p:grpSpPr>
          <p:sp>
            <p:nvSpPr>
              <p:cNvPr id="830" name="Google Shape;830;p45"/>
              <p:cNvSpPr/>
              <p:nvPr/>
            </p:nvSpPr>
            <p:spPr>
              <a:xfrm>
                <a:off x="2746075" y="963600"/>
                <a:ext cx="5684700" cy="31008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5"/>
              <p:cNvSpPr/>
              <p:nvPr/>
            </p:nvSpPr>
            <p:spPr>
              <a:xfrm>
                <a:off x="2746407" y="637800"/>
                <a:ext cx="5684700" cy="330300"/>
              </a:xfrm>
              <a:prstGeom prst="round2SameRect">
                <a:avLst>
                  <a:gd name="adj1" fmla="val 50000"/>
                  <a:gd name="adj2" fmla="val 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2" name="Google Shape;832;p45"/>
            <p:cNvGrpSpPr/>
            <p:nvPr/>
          </p:nvGrpSpPr>
          <p:grpSpPr>
            <a:xfrm>
              <a:off x="7478003" y="729844"/>
              <a:ext cx="784907" cy="155297"/>
              <a:chOff x="7189925" y="928775"/>
              <a:chExt cx="699000" cy="138300"/>
            </a:xfrm>
          </p:grpSpPr>
          <p:sp>
            <p:nvSpPr>
              <p:cNvPr id="833" name="Google Shape;833;p45"/>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5"/>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5"/>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36" name="Google Shape;836;p45"/>
          <p:cNvSpPr txBox="1">
            <a:spLocks noGrp="1"/>
          </p:cNvSpPr>
          <p:nvPr>
            <p:ph type="title"/>
          </p:nvPr>
        </p:nvSpPr>
        <p:spPr>
          <a:xfrm>
            <a:off x="2286445" y="1360275"/>
            <a:ext cx="5391600" cy="20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t>Principles of programming language</a:t>
            </a:r>
            <a:endParaRPr/>
          </a:p>
        </p:txBody>
      </p:sp>
      <p:grpSp>
        <p:nvGrpSpPr>
          <p:cNvPr id="837" name="Google Shape;837;p45"/>
          <p:cNvGrpSpPr/>
          <p:nvPr/>
        </p:nvGrpSpPr>
        <p:grpSpPr>
          <a:xfrm>
            <a:off x="7381100" y="2560975"/>
            <a:ext cx="1479375" cy="2440300"/>
            <a:chOff x="7381100" y="2560975"/>
            <a:chExt cx="1479375" cy="2440300"/>
          </a:xfrm>
        </p:grpSpPr>
        <p:sp>
          <p:nvSpPr>
            <p:cNvPr id="838" name="Google Shape;838;p45"/>
            <p:cNvSpPr/>
            <p:nvPr/>
          </p:nvSpPr>
          <p:spPr>
            <a:xfrm>
              <a:off x="7381100" y="2658575"/>
              <a:ext cx="1479300" cy="2342700"/>
            </a:xfrm>
            <a:prstGeom prst="roundRect">
              <a:avLst>
                <a:gd name="adj" fmla="val 50000"/>
              </a:avLst>
            </a:prstGeom>
            <a:solidFill>
              <a:schemeClr val="accent2"/>
            </a:solidFill>
            <a:ln w="28575" cap="flat" cmpd="sng">
              <a:solidFill>
                <a:schemeClr val="lt1"/>
              </a:solidFill>
              <a:prstDash val="solid"/>
              <a:round/>
              <a:headEnd type="none" w="sm" len="sm"/>
              <a:tailEnd type="none" w="sm" len="sm"/>
            </a:ln>
            <a:effectLst>
              <a:outerShdw dist="95250" dir="2580000" algn="bl" rotWithShape="0">
                <a:schemeClr val="l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5"/>
            <p:cNvSpPr/>
            <p:nvPr/>
          </p:nvSpPr>
          <p:spPr>
            <a:xfrm>
              <a:off x="7381175" y="2560975"/>
              <a:ext cx="1479300" cy="2259600"/>
            </a:xfrm>
            <a:prstGeom prst="roundRect">
              <a:avLst>
                <a:gd name="adj" fmla="val 50000"/>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5"/>
            <p:cNvSpPr/>
            <p:nvPr/>
          </p:nvSpPr>
          <p:spPr>
            <a:xfrm>
              <a:off x="8001200" y="2785200"/>
              <a:ext cx="239100" cy="651600"/>
            </a:xfrm>
            <a:prstGeom prst="roundRect">
              <a:avLst>
                <a:gd name="adj" fmla="val 50000"/>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41" name="Google Shape;841;p45"/>
            <p:cNvCxnSpPr>
              <a:stCxn id="839" idx="0"/>
              <a:endCxn id="840" idx="0"/>
            </p:cNvCxnSpPr>
            <p:nvPr/>
          </p:nvCxnSpPr>
          <p:spPr>
            <a:xfrm>
              <a:off x="8120825" y="2560975"/>
              <a:ext cx="0" cy="224100"/>
            </a:xfrm>
            <a:prstGeom prst="straightConnector1">
              <a:avLst/>
            </a:prstGeom>
            <a:noFill/>
            <a:ln w="28575" cap="flat" cmpd="sng">
              <a:solidFill>
                <a:schemeClr val="lt1"/>
              </a:solidFill>
              <a:prstDash val="solid"/>
              <a:round/>
              <a:headEnd type="none" w="med" len="med"/>
              <a:tailEnd type="none" w="med" len="med"/>
            </a:ln>
          </p:spPr>
        </p:cxnSp>
      </p:grpSp>
      <p:sp>
        <p:nvSpPr>
          <p:cNvPr id="842" name="Google Shape;842;p45"/>
          <p:cNvSpPr/>
          <p:nvPr/>
        </p:nvSpPr>
        <p:spPr>
          <a:xfrm rot="1917594">
            <a:off x="3161122" y="3670800"/>
            <a:ext cx="520851" cy="708153"/>
          </a:xfrm>
          <a:prstGeom prst="upArrow">
            <a:avLst>
              <a:gd name="adj1" fmla="val 25005"/>
              <a:gd name="adj2" fmla="val 100000"/>
            </a:avLst>
          </a:prstGeom>
          <a:solidFill>
            <a:schemeClr val="accent4"/>
          </a:solidFill>
          <a:ln w="28575" cap="flat" cmpd="sng">
            <a:solidFill>
              <a:schemeClr val="lt1"/>
            </a:solidFill>
            <a:prstDash val="solid"/>
            <a:round/>
            <a:headEnd type="none" w="sm" len="sm"/>
            <a:tailEnd type="none" w="sm" len="sm"/>
          </a:ln>
          <a:effectLst>
            <a:outerShdw dist="85725" dir="3000000" algn="bl" rotWithShape="0">
              <a:schemeClr val="l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3" name="Google Shape;843;p45"/>
          <p:cNvGrpSpPr/>
          <p:nvPr/>
        </p:nvGrpSpPr>
        <p:grpSpPr>
          <a:xfrm flipH="1">
            <a:off x="341744" y="3900229"/>
            <a:ext cx="1206195" cy="1177623"/>
            <a:chOff x="2180272" y="-464800"/>
            <a:chExt cx="1256977" cy="1227202"/>
          </a:xfrm>
        </p:grpSpPr>
        <p:sp>
          <p:nvSpPr>
            <p:cNvPr id="844" name="Google Shape;844;p45"/>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5"/>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6" name="Google Shape;846;p45"/>
          <p:cNvSpPr/>
          <p:nvPr/>
        </p:nvSpPr>
        <p:spPr>
          <a:xfrm>
            <a:off x="806175" y="1691250"/>
            <a:ext cx="1713300" cy="620400"/>
          </a:xfrm>
          <a:prstGeom prst="roundRect">
            <a:avLst>
              <a:gd name="adj" fmla="val 50000"/>
            </a:avLst>
          </a:prstGeom>
          <a:solidFill>
            <a:schemeClr val="accent2"/>
          </a:solidFill>
          <a:ln w="28575" cap="flat" cmpd="sng">
            <a:solidFill>
              <a:schemeClr val="lt1"/>
            </a:solidFill>
            <a:prstDash val="solid"/>
            <a:round/>
            <a:headEnd type="none" w="sm" len="sm"/>
            <a:tailEnd type="none" w="sm" len="sm"/>
          </a:ln>
          <a:effectLst>
            <a:outerShdw dist="76200" dir="3420000" algn="bl" rotWithShape="0">
              <a:schemeClr val="lt1">
                <a:alpha val="26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Fredoka One"/>
                <a:ea typeface="Fredoka One"/>
                <a:cs typeface="Fredoka One"/>
                <a:sym typeface="Fredoka One"/>
              </a:rPr>
              <a:t>Enter</a:t>
            </a:r>
            <a:endParaRPr>
              <a:solidFill>
                <a:schemeClr val="lt1"/>
              </a:solidFill>
              <a:latin typeface="Fredoka One"/>
              <a:ea typeface="Fredoka One"/>
              <a:cs typeface="Fredoka One"/>
              <a:sym typeface="Fredoka One"/>
            </a:endParaRPr>
          </a:p>
        </p:txBody>
      </p:sp>
      <p:sp>
        <p:nvSpPr>
          <p:cNvPr id="847" name="Google Shape;847;p45"/>
          <p:cNvSpPr/>
          <p:nvPr/>
        </p:nvSpPr>
        <p:spPr>
          <a:xfrm>
            <a:off x="8069950" y="1751221"/>
            <a:ext cx="185827" cy="207947"/>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6"/>
        <p:cNvGrpSpPr/>
        <p:nvPr/>
      </p:nvGrpSpPr>
      <p:grpSpPr>
        <a:xfrm>
          <a:off x="0" y="0"/>
          <a:ext cx="0" cy="0"/>
          <a:chOff x="0" y="0"/>
          <a:chExt cx="0" cy="0"/>
        </a:xfrm>
      </p:grpSpPr>
      <p:sp>
        <p:nvSpPr>
          <p:cNvPr id="1557" name="Google Shape;1557;p63"/>
          <p:cNvSpPr txBox="1">
            <a:spLocks noGrp="1"/>
          </p:cNvSpPr>
          <p:nvPr>
            <p:ph type="title"/>
          </p:nvPr>
        </p:nvSpPr>
        <p:spPr>
          <a:xfrm>
            <a:off x="713200" y="281474"/>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Basic principles</a:t>
            </a:r>
            <a:endParaRPr/>
          </a:p>
        </p:txBody>
      </p:sp>
      <p:graphicFrame>
        <p:nvGraphicFramePr>
          <p:cNvPr id="1558" name="Google Shape;1558;p63"/>
          <p:cNvGraphicFramePr/>
          <p:nvPr>
            <p:extLst>
              <p:ext uri="{D42A27DB-BD31-4B8C-83A1-F6EECF244321}">
                <p14:modId xmlns:p14="http://schemas.microsoft.com/office/powerpoint/2010/main" val="4112288336"/>
              </p:ext>
            </p:extLst>
          </p:nvPr>
        </p:nvGraphicFramePr>
        <p:xfrm>
          <a:off x="713200" y="927952"/>
          <a:ext cx="7717500" cy="4036390"/>
        </p:xfrm>
        <a:graphic>
          <a:graphicData uri="http://schemas.openxmlformats.org/drawingml/2006/table">
            <a:tbl>
              <a:tblPr>
                <a:noFill/>
                <a:tableStyleId>{F47D3965-881C-441D-9140-78335A1307EF}</a:tableStyleId>
              </a:tblPr>
              <a:tblGrid>
                <a:gridCol w="1929375">
                  <a:extLst>
                    <a:ext uri="{9D8B030D-6E8A-4147-A177-3AD203B41FA5}">
                      <a16:colId xmlns:a16="http://schemas.microsoft.com/office/drawing/2014/main" val="20000"/>
                    </a:ext>
                  </a:extLst>
                </a:gridCol>
                <a:gridCol w="1929375">
                  <a:extLst>
                    <a:ext uri="{9D8B030D-6E8A-4147-A177-3AD203B41FA5}">
                      <a16:colId xmlns:a16="http://schemas.microsoft.com/office/drawing/2014/main" val="20001"/>
                    </a:ext>
                  </a:extLst>
                </a:gridCol>
                <a:gridCol w="1929375">
                  <a:extLst>
                    <a:ext uri="{9D8B030D-6E8A-4147-A177-3AD203B41FA5}">
                      <a16:colId xmlns:a16="http://schemas.microsoft.com/office/drawing/2014/main" val="20002"/>
                    </a:ext>
                  </a:extLst>
                </a:gridCol>
                <a:gridCol w="1929375">
                  <a:extLst>
                    <a:ext uri="{9D8B030D-6E8A-4147-A177-3AD203B41FA5}">
                      <a16:colId xmlns:a16="http://schemas.microsoft.com/office/drawing/2014/main" val="20003"/>
                    </a:ext>
                  </a:extLst>
                </a:gridCol>
              </a:tblGrid>
              <a:tr h="670525">
                <a:tc>
                  <a:txBody>
                    <a:bodyPr/>
                    <a:lstStyle/>
                    <a:p>
                      <a:pPr marL="0" lvl="0" indent="0" algn="ctr" rtl="0">
                        <a:spcBef>
                          <a:spcPts val="0"/>
                        </a:spcBef>
                        <a:spcAft>
                          <a:spcPts val="0"/>
                        </a:spcAft>
                        <a:buNone/>
                      </a:pPr>
                      <a:r>
                        <a:rPr lang="en" sz="2000">
                          <a:solidFill>
                            <a:schemeClr val="dk1"/>
                          </a:solidFill>
                          <a:latin typeface="Fredoka One"/>
                          <a:ea typeface="Fredoka One"/>
                          <a:cs typeface="Fredoka One"/>
                          <a:sym typeface="Fredoka One"/>
                        </a:rPr>
                        <a:t>Writing Statements</a:t>
                      </a:r>
                      <a:endParaRPr sz="2000">
                        <a:solidFill>
                          <a:schemeClr val="dk1"/>
                        </a:solidFill>
                        <a:latin typeface="Fredoka One"/>
                        <a:ea typeface="Fredoka One"/>
                        <a:cs typeface="Fredoka One"/>
                        <a:sym typeface="Fredoka One"/>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2000">
                          <a:solidFill>
                            <a:schemeClr val="dk1"/>
                          </a:solidFill>
                          <a:latin typeface="Fredoka One"/>
                          <a:ea typeface="Fredoka One"/>
                          <a:cs typeface="Fredoka One"/>
                          <a:sym typeface="Fredoka One"/>
                        </a:rPr>
                        <a:t>Case sensitivity</a:t>
                      </a:r>
                      <a:endParaRPr sz="2000">
                        <a:solidFill>
                          <a:schemeClr val="dk1"/>
                        </a:solidFill>
                        <a:latin typeface="Fredoka One"/>
                        <a:ea typeface="Fredoka One"/>
                        <a:cs typeface="Fredoka One"/>
                        <a:sym typeface="Fredoka One"/>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vi-VN" sz="2000">
                          <a:solidFill>
                            <a:schemeClr val="dk1"/>
                          </a:solidFill>
                          <a:latin typeface="Fredoka One"/>
                          <a:ea typeface="Fredoka One"/>
                          <a:cs typeface="Fredoka One"/>
                          <a:sym typeface="Fredoka One"/>
                        </a:rPr>
                        <a:t>Pseudocode</a:t>
                      </a:r>
                      <a:endParaRPr sz="2000">
                        <a:solidFill>
                          <a:schemeClr val="dk1"/>
                        </a:solidFill>
                        <a:latin typeface="Fredoka One"/>
                        <a:ea typeface="Fredoka One"/>
                        <a:cs typeface="Fredoka One"/>
                        <a:sym typeface="Fredoka One"/>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US" sz="2000">
                          <a:solidFill>
                            <a:schemeClr val="dk1"/>
                          </a:solidFill>
                          <a:latin typeface="Fredoka One"/>
                          <a:ea typeface="Fredoka One"/>
                          <a:cs typeface="Fredoka One"/>
                          <a:sym typeface="Fredoka One"/>
                        </a:rPr>
                        <a:t>Keywords</a:t>
                      </a:r>
                      <a:endParaRPr sz="2000">
                        <a:solidFill>
                          <a:schemeClr val="dk1"/>
                        </a:solidFill>
                        <a:latin typeface="Fredoka One"/>
                        <a:ea typeface="Fredoka One"/>
                        <a:cs typeface="Fredoka One"/>
                        <a:sym typeface="Fredoka One"/>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2832490">
                <a:tc>
                  <a:txBody>
                    <a:bodyPr/>
                    <a:lstStyle/>
                    <a:p>
                      <a:pPr marL="133350" lvl="0" indent="0" algn="l" rtl="0">
                        <a:spcBef>
                          <a:spcPts val="0"/>
                        </a:spcBef>
                        <a:spcAft>
                          <a:spcPts val="0"/>
                        </a:spcAft>
                        <a:buClr>
                          <a:schemeClr val="dk1"/>
                        </a:buClr>
                        <a:buSzPts val="1500"/>
                        <a:buFont typeface="Karla Medium"/>
                        <a:buNone/>
                      </a:pPr>
                      <a:r>
                        <a:rPr lang="vi-VN" sz="1500">
                          <a:solidFill>
                            <a:schemeClr val="dk1"/>
                          </a:solidFill>
                          <a:latin typeface="Karla Medium"/>
                          <a:ea typeface="Karla Medium"/>
                          <a:cs typeface="Karla Medium"/>
                          <a:sym typeface="Karla Medium"/>
                        </a:rPr>
                        <a:t>Câu lệnh là một vài ký tự hoặc ký hiệu được sắp xếp để tạo một hướng dẫn cụ thể cho máy tinh.  Ví dụ: Kí tự để kết thúc câu lệnh ở C là dấu chấm phẩy.</a:t>
                      </a:r>
                      <a:endParaRPr sz="1500">
                        <a:solidFill>
                          <a:schemeClr val="dk1"/>
                        </a:solidFill>
                        <a:latin typeface="Karla Medium"/>
                        <a:ea typeface="Karla Medium"/>
                        <a:cs typeface="Karla Medium"/>
                        <a:sym typeface="Karla Medium"/>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4"/>
                    </a:solidFill>
                  </a:tcPr>
                </a:tc>
                <a:tc>
                  <a:txBody>
                    <a:bodyPr/>
                    <a:lstStyle/>
                    <a:p>
                      <a:pPr marL="133350" lvl="0" indent="0" algn="l" rtl="0">
                        <a:spcBef>
                          <a:spcPts val="0"/>
                        </a:spcBef>
                        <a:spcAft>
                          <a:spcPts val="0"/>
                        </a:spcAft>
                        <a:buClr>
                          <a:schemeClr val="dk1"/>
                        </a:buClr>
                        <a:buSzPts val="1500"/>
                        <a:buFont typeface="Karla Medium"/>
                        <a:buNone/>
                      </a:pPr>
                      <a:r>
                        <a:rPr lang="vi-VN" sz="1500">
                          <a:solidFill>
                            <a:schemeClr val="dk1"/>
                          </a:solidFill>
                          <a:latin typeface="Karla Medium"/>
                          <a:ea typeface="Karla Medium"/>
                          <a:cs typeface="Karla Medium"/>
                          <a:sym typeface="Karla Medium"/>
                        </a:rPr>
                        <a:t>Ðoạn mã trong chương trình C có phân biệt chữ thường và chữ hoa. Nếu không chú ý sẽ dễ gây lỗi.Ví dụ : do while</a:t>
                      </a:r>
                      <a:r>
                        <a:rPr lang="en-US" sz="1500">
                          <a:solidFill>
                            <a:schemeClr val="dk1"/>
                          </a:solidFill>
                          <a:latin typeface="Karla Medium"/>
                          <a:ea typeface="Karla Medium"/>
                          <a:cs typeface="Karla Medium"/>
                          <a:sym typeface="Karla Medium"/>
                        </a:rPr>
                        <a:t> </a:t>
                      </a:r>
                      <a:r>
                        <a:rPr lang="vi-VN" sz="1500">
                          <a:solidFill>
                            <a:schemeClr val="dk1"/>
                          </a:solidFill>
                          <a:latin typeface="Karla Medium"/>
                          <a:ea typeface="Karla Medium"/>
                          <a:cs typeface="Karla Medium"/>
                          <a:sym typeface="Karla Medium"/>
                        </a:rPr>
                        <a:t>≠ DO WHILE</a:t>
                      </a:r>
                      <a:r>
                        <a:rPr lang="en-US" sz="1500">
                          <a:solidFill>
                            <a:schemeClr val="dk1"/>
                          </a:solidFill>
                          <a:latin typeface="Karla Medium"/>
                          <a:ea typeface="Karla Medium"/>
                          <a:cs typeface="Karla Medium"/>
                          <a:sym typeface="Karla Medium"/>
                        </a:rPr>
                        <a:t>, true </a:t>
                      </a:r>
                      <a:r>
                        <a:rPr lang="vi-VN" sz="1500">
                          <a:solidFill>
                            <a:schemeClr val="dk1"/>
                          </a:solidFill>
                          <a:latin typeface="Karla Medium"/>
                          <a:ea typeface="Karla Medium"/>
                          <a:cs typeface="Karla Medium"/>
                          <a:sym typeface="Karla Medium"/>
                        </a:rPr>
                        <a:t>≠</a:t>
                      </a:r>
                      <a:r>
                        <a:rPr lang="en-US" sz="1500">
                          <a:solidFill>
                            <a:schemeClr val="dk1"/>
                          </a:solidFill>
                          <a:latin typeface="Karla Medium"/>
                          <a:ea typeface="Karla Medium"/>
                          <a:cs typeface="Karla Medium"/>
                          <a:sym typeface="Karla Medium"/>
                        </a:rPr>
                        <a:t> TRUE.</a:t>
                      </a:r>
                      <a:endParaRPr lang="vi-VN" sz="1500">
                        <a:solidFill>
                          <a:schemeClr val="dk1"/>
                        </a:solidFill>
                        <a:latin typeface="Karla Medium"/>
                        <a:ea typeface="Karla Medium"/>
                        <a:cs typeface="Karla Medium"/>
                        <a:sym typeface="Karla Medium"/>
                      </a:endParaRPr>
                    </a:p>
                    <a:p>
                      <a:pPr marL="133350" lvl="0" indent="0" algn="l" rtl="0">
                        <a:spcBef>
                          <a:spcPts val="0"/>
                        </a:spcBef>
                        <a:spcAft>
                          <a:spcPts val="0"/>
                        </a:spcAft>
                        <a:buClr>
                          <a:schemeClr val="dk1"/>
                        </a:buClr>
                        <a:buSzPts val="1500"/>
                        <a:buFont typeface="Karla Medium"/>
                        <a:buNone/>
                      </a:pPr>
                      <a:endParaRPr sz="1500">
                        <a:solidFill>
                          <a:schemeClr val="dk1"/>
                        </a:solidFill>
                        <a:latin typeface="Karla Medium"/>
                        <a:ea typeface="Karla Medium"/>
                        <a:cs typeface="Karla Medium"/>
                        <a:sym typeface="Karla Medium"/>
                      </a:endParaRPr>
                    </a:p>
                  </a:txBody>
                  <a:tcPr marL="91425" marR="91425" marT="68575" marB="6857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4"/>
                    </a:solidFill>
                  </a:tcPr>
                </a:tc>
                <a:tc>
                  <a:txBody>
                    <a:bodyPr/>
                    <a:lstStyle/>
                    <a:p>
                      <a:pPr marL="133350" lvl="0" indent="0" algn="l" rtl="0">
                        <a:spcBef>
                          <a:spcPts val="0"/>
                        </a:spcBef>
                        <a:spcAft>
                          <a:spcPts val="0"/>
                        </a:spcAft>
                        <a:buClr>
                          <a:schemeClr val="dk1"/>
                        </a:buClr>
                        <a:buSzPts val="1500"/>
                        <a:buFont typeface="Karla Medium"/>
                        <a:buNone/>
                      </a:pPr>
                      <a:r>
                        <a:rPr lang="vi-VN" sz="1500">
                          <a:solidFill>
                            <a:schemeClr val="dk1"/>
                          </a:solidFill>
                          <a:latin typeface="Karla Medium"/>
                          <a:ea typeface="Karla Medium"/>
                          <a:cs typeface="Karla Medium"/>
                          <a:sym typeface="Karla Medium"/>
                        </a:rPr>
                        <a:t>Mã giả cho phép chúng ta giải quyết vấn đề lập trình mà không cần quan tâm đến cú pháp của bất kỳ ngôn ngữ nào, nó giúp chúng ta hình dung về chương trình chúng ta sẽ viết.</a:t>
                      </a:r>
                      <a:endParaRPr sz="1500">
                        <a:solidFill>
                          <a:schemeClr val="dk1"/>
                        </a:solidFill>
                        <a:latin typeface="Karla Medium"/>
                        <a:ea typeface="Karla Medium"/>
                        <a:cs typeface="Karla Medium"/>
                        <a:sym typeface="Karla Medium"/>
                      </a:endParaRPr>
                    </a:p>
                  </a:txBody>
                  <a:tcPr marL="91425" marR="91425" marT="68575" marB="6857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4"/>
                    </a:solidFill>
                  </a:tcPr>
                </a:tc>
                <a:tc>
                  <a:txBody>
                    <a:bodyPr/>
                    <a:lstStyle/>
                    <a:p>
                      <a:pPr marL="133350" lvl="0" indent="0" algn="l" rtl="0">
                        <a:spcBef>
                          <a:spcPts val="0"/>
                        </a:spcBef>
                        <a:spcAft>
                          <a:spcPts val="0"/>
                        </a:spcAft>
                        <a:buClr>
                          <a:schemeClr val="dk1"/>
                        </a:buClr>
                        <a:buSzPts val="1500"/>
                        <a:buFont typeface="Karla Medium"/>
                        <a:buNone/>
                      </a:pPr>
                      <a:r>
                        <a:rPr lang="vi-VN" sz="1500">
                          <a:solidFill>
                            <a:schemeClr val="dk1"/>
                          </a:solidFill>
                          <a:latin typeface="Karla Medium"/>
                          <a:ea typeface="Karla Medium"/>
                          <a:cs typeface="Karla Medium"/>
                          <a:sym typeface="Karla Medium"/>
                        </a:rPr>
                        <a:t>Để có thể lập trình chúng ta cần phải biết những từ vựng cơ bản của ngôn ngữ đó.</a:t>
                      </a:r>
                      <a:endParaRPr sz="1500">
                        <a:solidFill>
                          <a:schemeClr val="dk1"/>
                        </a:solidFill>
                        <a:latin typeface="Karla Medium"/>
                        <a:ea typeface="Karla Medium"/>
                        <a:cs typeface="Karla Medium"/>
                        <a:sym typeface="Karla Medium"/>
                      </a:endParaRPr>
                    </a:p>
                  </a:txBody>
                  <a:tcPr marL="91425" marR="91425" marT="68575" marB="6857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4"/>
                    </a:solidFill>
                  </a:tcPr>
                </a:tc>
                <a:extLst>
                  <a:ext uri="{0D108BD9-81ED-4DB2-BD59-A6C34878D82A}">
                    <a16:rowId xmlns:a16="http://schemas.microsoft.com/office/drawing/2014/main" val="10001"/>
                  </a:ext>
                </a:extLst>
              </a:tr>
              <a:tr h="0">
                <a:tc gridSpan="4">
                  <a:txBody>
                    <a:bodyPr/>
                    <a:lstStyle/>
                    <a:p>
                      <a:pPr marL="0" lvl="0" indent="0" algn="ctr" rtl="0">
                        <a:spcBef>
                          <a:spcPts val="0"/>
                        </a:spcBef>
                        <a:spcAft>
                          <a:spcPts val="0"/>
                        </a:spcAft>
                        <a:buClr>
                          <a:srgbClr val="000000"/>
                        </a:buClr>
                        <a:buSzPts val="1100"/>
                        <a:buFont typeface="Arial"/>
                        <a:buNone/>
                      </a:pPr>
                      <a:endParaRPr sz="1500">
                        <a:solidFill>
                          <a:schemeClr val="dk1"/>
                        </a:solidFill>
                        <a:latin typeface="Karla Medium"/>
                        <a:ea typeface="Karla Medium"/>
                        <a:cs typeface="Karla Medium"/>
                        <a:sym typeface="Karla Medium"/>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lt2"/>
                    </a:solidFill>
                  </a:tcPr>
                </a:tc>
                <a:tc hMerge="1">
                  <a:txBody>
                    <a:bodyPr/>
                    <a:lstStyle/>
                    <a:p>
                      <a:pPr marL="0" lvl="0" indent="0" algn="ctr" rtl="0">
                        <a:spcBef>
                          <a:spcPts val="0"/>
                        </a:spcBef>
                        <a:spcAft>
                          <a:spcPts val="0"/>
                        </a:spcAft>
                        <a:buNone/>
                      </a:pPr>
                      <a:endParaRPr sz="1500">
                        <a:solidFill>
                          <a:schemeClr val="dk1"/>
                        </a:solidFill>
                        <a:latin typeface="Karla Medium"/>
                        <a:ea typeface="Karla Medium"/>
                        <a:cs typeface="Karla Medium"/>
                        <a:sym typeface="Karla Medium"/>
                      </a:endParaRPr>
                    </a:p>
                  </a:txBody>
                  <a:tcPr marL="91425" marR="91425" marT="68575" marB="6857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lt2"/>
                    </a:solidFill>
                  </a:tcPr>
                </a:tc>
                <a:tc hMerge="1">
                  <a:txBody>
                    <a:bodyPr/>
                    <a:lstStyle/>
                    <a:p>
                      <a:pPr marL="0" lvl="0" indent="0" algn="ctr" rtl="0">
                        <a:spcBef>
                          <a:spcPts val="0"/>
                        </a:spcBef>
                        <a:spcAft>
                          <a:spcPts val="0"/>
                        </a:spcAft>
                        <a:buNone/>
                      </a:pPr>
                      <a:endParaRPr sz="1500">
                        <a:solidFill>
                          <a:schemeClr val="dk1"/>
                        </a:solidFill>
                        <a:latin typeface="Karla Medium"/>
                        <a:ea typeface="Karla Medium"/>
                        <a:cs typeface="Karla Medium"/>
                        <a:sym typeface="Karla Medium"/>
                      </a:endParaRPr>
                    </a:p>
                  </a:txBody>
                  <a:tcPr marL="91425" marR="91425" marT="68575" marB="6857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lt2"/>
                    </a:solidFill>
                  </a:tcPr>
                </a:tc>
                <a:tc hMerge="1">
                  <a:txBody>
                    <a:bodyPr/>
                    <a:lstStyle/>
                    <a:p>
                      <a:pPr marL="0" lvl="0" indent="0" algn="ctr" rtl="0">
                        <a:spcBef>
                          <a:spcPts val="0"/>
                        </a:spcBef>
                        <a:spcAft>
                          <a:spcPts val="0"/>
                        </a:spcAft>
                        <a:buNone/>
                      </a:pPr>
                      <a:endParaRPr sz="1500">
                        <a:solidFill>
                          <a:schemeClr val="dk1"/>
                        </a:solidFill>
                        <a:latin typeface="Karla Medium"/>
                        <a:ea typeface="Karla Medium"/>
                        <a:cs typeface="Karla Medium"/>
                        <a:sym typeface="Karla Medium"/>
                      </a:endParaRPr>
                    </a:p>
                  </a:txBody>
                  <a:tcPr marL="91425" marR="91425" marT="68575" marB="6857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58"/>
                                        </p:tgtEl>
                                        <p:attrNameLst>
                                          <p:attrName>style.visibility</p:attrName>
                                        </p:attrNameLst>
                                      </p:cBhvr>
                                      <p:to>
                                        <p:strVal val="visible"/>
                                      </p:to>
                                    </p:set>
                                    <p:animEffect transition="in" filter="fade">
                                      <p:cBhvr>
                                        <p:cTn id="7" dur="500"/>
                                        <p:tgtEl>
                                          <p:spTgt spid="1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902" name="Google Shape;902;p47"/>
          <p:cNvSpPr txBox="1">
            <a:spLocks noGrp="1"/>
          </p:cNvSpPr>
          <p:nvPr>
            <p:ph type="title"/>
          </p:nvPr>
        </p:nvSpPr>
        <p:spPr>
          <a:xfrm>
            <a:off x="71327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t>C Keywords</a:t>
            </a:r>
            <a:endParaRPr/>
          </a:p>
        </p:txBody>
      </p:sp>
      <p:sp>
        <p:nvSpPr>
          <p:cNvPr id="950" name="Google Shape;950;p47"/>
          <p:cNvSpPr/>
          <p:nvPr/>
        </p:nvSpPr>
        <p:spPr>
          <a:xfrm>
            <a:off x="3862822" y="4334101"/>
            <a:ext cx="299490" cy="33514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Hình ảnh 2">
            <a:extLst>
              <a:ext uri="{FF2B5EF4-FFF2-40B4-BE49-F238E27FC236}">
                <a16:creationId xmlns:a16="http://schemas.microsoft.com/office/drawing/2014/main" id="{C225FD0E-6A96-A32C-B606-624C81358EC4}"/>
              </a:ext>
            </a:extLst>
          </p:cNvPr>
          <p:cNvPicPr>
            <a:picLocks noChangeAspect="1"/>
          </p:cNvPicPr>
          <p:nvPr/>
        </p:nvPicPr>
        <p:blipFill>
          <a:blip r:embed="rId3"/>
          <a:stretch>
            <a:fillRect/>
          </a:stretch>
        </p:blipFill>
        <p:spPr>
          <a:xfrm>
            <a:off x="889486" y="1114613"/>
            <a:ext cx="7541290" cy="3583862"/>
          </a:xfrm>
          <a:prstGeom prst="rect">
            <a:avLst/>
          </a:prstGeom>
        </p:spPr>
      </p:pic>
    </p:spTree>
  </p:cSld>
  <p:clrMapOvr>
    <a:masterClrMapping/>
  </p:clrMapOvr>
</p:sld>
</file>

<file path=ppt/theme/theme1.xml><?xml version="1.0" encoding="utf-8"?>
<a:theme xmlns:a="http://schemas.openxmlformats.org/drawingml/2006/main" name="Mouse &amp; Keyboard Efficient Use Workshop by Slidesgo">
  <a:themeElements>
    <a:clrScheme name="Simple Light">
      <a:dk1>
        <a:srgbClr val="415A75"/>
      </a:dk1>
      <a:lt1>
        <a:srgbClr val="7CACE1"/>
      </a:lt1>
      <a:dk2>
        <a:srgbClr val="BFE2EC"/>
      </a:dk2>
      <a:lt2>
        <a:srgbClr val="E7FFFF"/>
      </a:lt2>
      <a:accent1>
        <a:srgbClr val="FFFDD1"/>
      </a:accent1>
      <a:accent2>
        <a:srgbClr val="FEE4A7"/>
      </a:accent2>
      <a:accent3>
        <a:srgbClr val="FFE0E1"/>
      </a:accent3>
      <a:accent4>
        <a:srgbClr val="FFFFFF"/>
      </a:accent4>
      <a:accent5>
        <a:srgbClr val="FFFFFF"/>
      </a:accent5>
      <a:accent6>
        <a:srgbClr val="FCCBCD"/>
      </a:accent6>
      <a:hlink>
        <a:srgbClr val="415A7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ài liệu" ma:contentTypeID="0x010100EC2D0F278148E942919E5E50B2CE1002" ma:contentTypeVersion="7" ma:contentTypeDescription="Tạo tài liệu mới." ma:contentTypeScope="" ma:versionID="6fb2c08a20f60cbb5fdf81036dde688a">
  <xsd:schema xmlns:xsd="http://www.w3.org/2001/XMLSchema" xmlns:xs="http://www.w3.org/2001/XMLSchema" xmlns:p="http://schemas.microsoft.com/office/2006/metadata/properties" xmlns:ns3="b3dd761a-17fa-430a-b3a7-60aede42e57b" xmlns:ns4="191f001b-63df-4d49-aa15-0ce731e78454" targetNamespace="http://schemas.microsoft.com/office/2006/metadata/properties" ma:root="true" ma:fieldsID="35ce391b7804bf6a4054c3c4ab82f617" ns3:_="" ns4:_="">
    <xsd:import namespace="b3dd761a-17fa-430a-b3a7-60aede42e57b"/>
    <xsd:import namespace="191f001b-63df-4d49-aa15-0ce731e78454"/>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dd761a-17fa-430a-b3a7-60aede42e5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91f001b-63df-4d49-aa15-0ce731e78454" elementFormDefault="qualified">
    <xsd:import namespace="http://schemas.microsoft.com/office/2006/documentManagement/types"/>
    <xsd:import namespace="http://schemas.microsoft.com/office/infopath/2007/PartnerControls"/>
    <xsd:element name="SharedWithUsers" ma:index="10"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hia sẻ Có Chi tiết" ma:internalName="SharedWithDetails" ma:readOnly="true">
      <xsd:simpleType>
        <xsd:restriction base="dms:Note">
          <xsd:maxLength value="255"/>
        </xsd:restriction>
      </xsd:simpleType>
    </xsd:element>
    <xsd:element name="SharingHintHash" ma:index="12" nillable="true" ma:displayName="Hàm băm Gợi ý Chia sẻ"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E91201A-0D0B-4559-BF11-968DAFAEF9B5}">
  <ds:schemaRefs>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http://purl.org/dc/dcmitype/"/>
    <ds:schemaRef ds:uri="b3dd761a-17fa-430a-b3a7-60aede42e57b"/>
    <ds:schemaRef ds:uri="http://purl.org/dc/terms/"/>
    <ds:schemaRef ds:uri="http://schemas.microsoft.com/office/infopath/2007/PartnerControls"/>
    <ds:schemaRef ds:uri="191f001b-63df-4d49-aa15-0ce731e78454"/>
    <ds:schemaRef ds:uri="http://www.w3.org/XML/1998/namespace"/>
  </ds:schemaRefs>
</ds:datastoreItem>
</file>

<file path=customXml/itemProps2.xml><?xml version="1.0" encoding="utf-8"?>
<ds:datastoreItem xmlns:ds="http://schemas.openxmlformats.org/officeDocument/2006/customXml" ds:itemID="{F9EC3725-8FA2-42E2-A057-C4B807A35FF4}">
  <ds:schemaRefs>
    <ds:schemaRef ds:uri="http://schemas.microsoft.com/sharepoint/v3/contenttype/forms"/>
  </ds:schemaRefs>
</ds:datastoreItem>
</file>

<file path=customXml/itemProps3.xml><?xml version="1.0" encoding="utf-8"?>
<ds:datastoreItem xmlns:ds="http://schemas.openxmlformats.org/officeDocument/2006/customXml" ds:itemID="{1166AE6A-F862-4167-9A3F-37B03DA0E4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dd761a-17fa-430a-b3a7-60aede42e57b"/>
    <ds:schemaRef ds:uri="191f001b-63df-4d49-aa15-0ce731e784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662</TotalTime>
  <Words>2417</Words>
  <Application>Microsoft Office PowerPoint</Application>
  <PresentationFormat>Trình chiếu Trên màn hình (16:9)</PresentationFormat>
  <Paragraphs>380</Paragraphs>
  <Slides>30</Slides>
  <Notes>23</Notes>
  <HiddenSlides>0</HiddenSlides>
  <MMClips>0</MMClips>
  <ScaleCrop>false</ScaleCrop>
  <HeadingPairs>
    <vt:vector size="6" baseType="variant">
      <vt:variant>
        <vt:lpstr>Phông được Dùng</vt:lpstr>
      </vt:variant>
      <vt:variant>
        <vt:i4>8</vt:i4>
      </vt:variant>
      <vt:variant>
        <vt:lpstr>Chủ đề</vt:lpstr>
      </vt:variant>
      <vt:variant>
        <vt:i4>1</vt:i4>
      </vt:variant>
      <vt:variant>
        <vt:lpstr>Tiêu đề Bản chiếu</vt:lpstr>
      </vt:variant>
      <vt:variant>
        <vt:i4>30</vt:i4>
      </vt:variant>
    </vt:vector>
  </HeadingPairs>
  <TitlesOfParts>
    <vt:vector size="39" baseType="lpstr">
      <vt:lpstr>Arial</vt:lpstr>
      <vt:lpstr>Times New Roman</vt:lpstr>
      <vt:lpstr>Roboto Condensed Light</vt:lpstr>
      <vt:lpstr>Fredoka One</vt:lpstr>
      <vt:lpstr>Karla</vt:lpstr>
      <vt:lpstr>Franklin Gothic Demi</vt:lpstr>
      <vt:lpstr>Calibri</vt:lpstr>
      <vt:lpstr>Karla Medium</vt:lpstr>
      <vt:lpstr>Mouse &amp; Keyboard Efficient Use Workshop by Slidesgo</vt:lpstr>
      <vt:lpstr>RESEARCH AND SET UP SYNTAX ANALYSIS PROGRAM OF C</vt:lpstr>
      <vt:lpstr>PROJECT REPORT</vt:lpstr>
      <vt:lpstr>Table of contents</vt:lpstr>
      <vt:lpstr>Concepts of programming language  </vt:lpstr>
      <vt:lpstr>Concept</vt:lpstr>
      <vt:lpstr>Advantages</vt:lpstr>
      <vt:lpstr>Principles of programming language</vt:lpstr>
      <vt:lpstr>Basic principles</vt:lpstr>
      <vt:lpstr>C Keywords</vt:lpstr>
      <vt:lpstr>Compiler Introduction</vt:lpstr>
      <vt:lpstr>Compiler structure </vt:lpstr>
      <vt:lpstr>Bản trình bày PowerPoint</vt:lpstr>
      <vt:lpstr>What is this topic about</vt:lpstr>
      <vt:lpstr>Lexical analysis</vt:lpstr>
      <vt:lpstr>Syntax analysis</vt:lpstr>
      <vt:lpstr>Role of parsing</vt:lpstr>
      <vt:lpstr>Examples</vt:lpstr>
      <vt:lpstr>Bản trình bày PowerPoint</vt:lpstr>
      <vt:lpstr>Example </vt:lpstr>
      <vt:lpstr>Example</vt:lpstr>
      <vt:lpstr>Example</vt:lpstr>
      <vt:lpstr>Example</vt:lpstr>
      <vt:lpstr>Example</vt:lpstr>
      <vt:lpstr>How to build a parser</vt:lpstr>
      <vt:lpstr> Steps for building a parser</vt:lpstr>
      <vt:lpstr>References</vt:lpstr>
      <vt:lpstr>Thanks!</vt:lpstr>
      <vt:lpstr>Bản trình bày PowerPoint</vt:lpstr>
      <vt:lpstr>Role of syntax analysis</vt:lpstr>
      <vt:lpstr>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NGHIÊN CỨU VÀ CÀI ĐẶT CHƯƠNG TRÌNH PHÂN TÍCH CÚ PHÁP CỦA CHƯƠNG TRÌNH C</dc:title>
  <dc:creator>Hữu Hoàng</dc:creator>
  <cp:lastModifiedBy>Hoàng Đình Hữu</cp:lastModifiedBy>
  <cp:revision>3</cp:revision>
  <dcterms:modified xsi:type="dcterms:W3CDTF">2022-06-11T14:58:14Z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0x010100EC2D0F278148E942919E5E50B2CE1002</vt:lpwstr>
  </property>
</Properties>
</file>