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avea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ee3eb329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ee3eb329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f96011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f96011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ef960118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ef96011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ef960118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ef96011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ee3eb329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ee3eb329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f960118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f960118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f9601182_3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f9601182_3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e3eb32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e3eb32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f960118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f960118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f960118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ef960118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e3eb329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e3eb329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e3eb329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e3eb329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ee3eb329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ee3eb329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f960118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f960118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2.jpg"/><Relationship Id="rId7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201775"/>
            <a:ext cx="8513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E4E8EE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latin typeface="Caveat"/>
                <a:ea typeface="Caveat"/>
                <a:cs typeface="Caveat"/>
                <a:sym typeface="Caveat"/>
              </a:rPr>
              <a:t>Sistema de Serviços Públicos</a:t>
            </a:r>
            <a:endParaRPr sz="5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latin typeface="Caveat"/>
                <a:ea typeface="Caveat"/>
                <a:cs typeface="Caveat"/>
                <a:sym typeface="Caveat"/>
              </a:rPr>
              <a:t>SSP</a:t>
            </a:r>
            <a:endParaRPr sz="5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53250" y="3254375"/>
            <a:ext cx="4767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Arthur Reznik Martins 					2016001460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Caio Noriyuki Sasaki					2016009842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Guilherme Delgado de Carvalho da Costa Braga 	2019003806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Ivan Leoni Vilas Boas 					2018009073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Karen de Souza Pompeu					2016001610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Rodrigo Filippo Dias					2016001479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217350" y="3583975"/>
            <a:ext cx="3717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Professor: Rafael de Magalhães Dias Frinhani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Disciplina: Sistemas Distribuídos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Universidade Federal de Itajubá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Setembro de 2020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Samu enviam três tipos de mensagem à prefeitura: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Ocorrências;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Placa do carro que está indo para a ocorrência;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Notificação (alerta).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Rodrigo Filippo Dias		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linguagem utilizada para desenvolvimento a entidade Samu foi o python. Para isso, foi criada a classe Samu com os atributos </a:t>
            </a:r>
            <a:r>
              <a:rPr lang="pt-BR">
                <a:solidFill>
                  <a:schemeClr val="dk1"/>
                </a:solidFill>
              </a:rPr>
              <a:t>ocorrência</a:t>
            </a:r>
            <a:r>
              <a:rPr lang="pt-BR">
                <a:solidFill>
                  <a:schemeClr val="dk1"/>
                </a:solidFill>
              </a:rPr>
              <a:t>, carro e notificar.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Rodrigo Filippo Dias		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988000"/>
            <a:ext cx="5459702" cy="25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mensagens serão enviadas a partir do que o usuário enviar: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Rodrigo Filippo Dias		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0725"/>
            <a:ext cx="4974547" cy="24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Assim que a mensagem é enviada, o receptor da mensagem a imprime na tela para que outro usuário do sistema a veja: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Rodrigo Filippo Dias		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00" y="2504075"/>
            <a:ext cx="64770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825" y="1146325"/>
            <a:ext cx="3073875" cy="34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Oportunidade de elaborar um sistema distribuído e pôr em prática os conhecimentos da disciplina;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sistema tem potencial para abranger ainda mais órgãos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do SSP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408075" y="736550"/>
            <a:ext cx="38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Ajudar diretamente na comunicação  e coordenação de entidades públicas;</a:t>
            </a:r>
            <a:endParaRPr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Auxiliar na prestação dos serviços públicos e de </a:t>
            </a:r>
            <a:r>
              <a:rPr lang="pt-BR">
                <a:solidFill>
                  <a:srgbClr val="1C4587"/>
                </a:solidFill>
              </a:rPr>
              <a:t>assistência</a:t>
            </a:r>
            <a:r>
              <a:rPr lang="pt-BR">
                <a:solidFill>
                  <a:srgbClr val="1C4587"/>
                </a:solidFill>
              </a:rPr>
              <a:t> aos cidadão de forma mais assertiva;</a:t>
            </a:r>
            <a:endParaRPr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Otimizar a gestão de continuidade dos serviços públicos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00" y="1017724"/>
            <a:ext cx="5108164" cy="34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do SSP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11525" y="1090000"/>
            <a:ext cx="81915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Dar o suporte necessário para melhorar o sistema de comunicação e gestão na ocorrência de incidentes;</a:t>
            </a:r>
            <a:endParaRPr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 </a:t>
            </a:r>
            <a:endParaRPr>
              <a:solidFill>
                <a:srgbClr val="1C4587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Plataforma para Defesa Civil</a:t>
            </a:r>
            <a:r>
              <a:rPr lang="pt-BR">
                <a:solidFill>
                  <a:srgbClr val="1C4587"/>
                </a:solidFill>
              </a:rPr>
              <a:t>;</a:t>
            </a:r>
            <a:endParaRPr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Monitoramento de riscos;</a:t>
            </a:r>
            <a:endParaRPr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Disseminação da informação para os cidadãos cadastrados na aplicação (avisos, alertas)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Linguage</a:t>
            </a:r>
            <a:r>
              <a:rPr lang="pt-BR" sz="2000">
                <a:solidFill>
                  <a:schemeClr val="dk1"/>
                </a:solidFill>
              </a:rPr>
              <a:t>ns: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         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             Banco: 					Comunicação:									</a:t>
            </a:r>
            <a:endParaRPr sz="2000">
              <a:solidFill>
                <a:schemeClr val="dk1"/>
              </a:solidFill>
            </a:endParaRPr>
          </a:p>
          <a:p>
            <a:pPr indent="0" lvl="0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                                                         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375" y="1100153"/>
            <a:ext cx="1424325" cy="13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099" y="956925"/>
            <a:ext cx="2685624" cy="164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7475" y="3493900"/>
            <a:ext cx="1831950" cy="1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192" y="3345717"/>
            <a:ext cx="2084000" cy="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projeto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projeto conta com módulos independentes para cada órgão: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Polícia,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SAMU,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CEMIG.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Prefeitura é o controlador central que poderá acionar serviços de qualquer um desses órgãos através do envio de mensagens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entidade externa consegue se comunicar com todos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os </a:t>
            </a:r>
            <a:r>
              <a:rPr lang="pt-BR" sz="2000"/>
              <a:t>módulos</a:t>
            </a:r>
            <a:r>
              <a:rPr lang="pt-BR" sz="2000"/>
              <a:t> individualmente.</a:t>
            </a:r>
            <a:endParaRPr sz="2000"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Karen de Souza Pompeu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Prefeitura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01750" y="1018225"/>
            <a:ext cx="85206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A prefeitura será o centro de informações,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Responsável por disseminar essa informação para os usuários,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Comunicação entre os prestadores de serviço.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Prefeitura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209" y="18609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4867709" y="3044675"/>
            <a:ext cx="393599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3877109" y="3044675"/>
            <a:ext cx="393599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3649350" y="1017800"/>
            <a:ext cx="184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CEMIG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536250" y="2254550"/>
            <a:ext cx="2071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Prefeitura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936050" y="3397550"/>
            <a:ext cx="2071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Polícia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136450" y="3397550"/>
            <a:ext cx="2071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SAMU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Polícia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01750" y="1018225"/>
            <a:ext cx="85206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serviço da </a:t>
            </a:r>
            <a:r>
              <a:rPr lang="pt-BR">
                <a:solidFill>
                  <a:schemeClr val="dk1"/>
                </a:solidFill>
              </a:rPr>
              <a:t>polícia</a:t>
            </a:r>
            <a:r>
              <a:rPr lang="pt-BR">
                <a:solidFill>
                  <a:schemeClr val="dk1"/>
                </a:solidFill>
              </a:rPr>
              <a:t> possui as seguintes rotas de ação </a:t>
            </a:r>
            <a:r>
              <a:rPr lang="pt-BR">
                <a:solidFill>
                  <a:schemeClr val="dk1"/>
                </a:solidFill>
              </a:rPr>
              <a:t>disponíveis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Registrar Ocorrência;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Registrar Mensagem;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Ocorrências;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Ocorrências Abertas;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Mensagens;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Mensagens não lidas;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Ler Mensagem.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7447325" y="-12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Arthur Reznik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Cemig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01750" y="1018225"/>
            <a:ext cx="85206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serviço da cemig possui as seguintes rotas de ação disponíveis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Registrar Ocorrência;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Registrar Mensagem;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Ocorrências;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Ocorrências Abertas;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Mensagens;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Listar Mensagens não lidas;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Ler Mensagem.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7447325" y="-12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Arthur Reznik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