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97eab99f7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97eab99f7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97eab99f7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97eab99f7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131b52a3e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131b52a3e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131b52a3e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131b52a3e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9a51541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9a51541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2867fcc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2867fcc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2867fccd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2867fccd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131b52a3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131b52a3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131b52a3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131b52a3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131b52a3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131b52a3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31b52a3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31b52a3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131b52a3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131b52a3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97eab99f7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97eab99f7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97eab99f7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97eab99f7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131b52a3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131b52a3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ig.unifei.edu.br/sigaa/public/RedirectDocente?login=/09118366678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11" Type="http://schemas.openxmlformats.org/officeDocument/2006/relationships/image" Target="../media/image10.png"/><Relationship Id="rId10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hyperlink" Target="https://hsmftp.honeywell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Monitoramento de Colaboradores em Ambientes de Risco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487125"/>
            <a:ext cx="3934800" cy="13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Caio Noriyuki Sasaki 2016009842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Ivan Leoni Vilas Boas 2018009073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Mateus Chagas Rosa 2016002224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Rodrigo Filippo Dias 2016001479</a:t>
            </a:r>
            <a:endParaRPr sz="1600"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4698750" y="3487125"/>
            <a:ext cx="3934800" cy="13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COM241.1 - Administração e Gerência de Redes de Computadores</a:t>
            </a:r>
            <a:br>
              <a:rPr lang="pt-BR" sz="1600"/>
            </a:b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Professor: Bruno </a:t>
            </a:r>
            <a:r>
              <a:rPr lang="pt-BR" sz="1600">
                <a:uFill>
                  <a:noFill/>
                </a:uFill>
                <a:hlinkClick r:id="rId3"/>
              </a:rPr>
              <a:t>Guazzelli B</a:t>
            </a:r>
            <a:r>
              <a:rPr lang="pt-BR" sz="1600"/>
              <a:t>atista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78780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Mateus Chagas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Estrutura da aplicação</a:t>
            </a:r>
            <a:endParaRPr b="1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0913" y="789125"/>
            <a:ext cx="6282174" cy="417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78780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Rodrigo Filippo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22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Protocolo AMQP</a:t>
            </a:r>
            <a:endParaRPr b="1"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31875"/>
            <a:ext cx="8520600" cy="2631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78486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Rodrigo Filippo</a:t>
            </a:r>
            <a:endParaRPr sz="1200"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300" y="692423"/>
            <a:ext cx="8041400" cy="406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</a:t>
            </a:r>
            <a:r>
              <a:rPr b="1" lang="pt-BR"/>
              <a:t> Broker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/>
        </p:nvSpPr>
        <p:spPr>
          <a:xfrm>
            <a:off x="78486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Rodrigo Filippo</a:t>
            </a:r>
            <a:endParaRPr sz="1200"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65325"/>
            <a:ext cx="8839200" cy="361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31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</a:t>
            </a:r>
            <a:r>
              <a:rPr b="1" lang="pt-BR"/>
              <a:t> Broker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Front End</a:t>
            </a:r>
            <a:endParaRPr b="1"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946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lang="pt-BR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É orientado a eventos e o processamento de requisições I/O (input e output) não-bloqueante.</a:t>
            </a:r>
            <a:br>
              <a:rPr lang="pt-BR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pt-BR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endParaRPr sz="2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lang="pt-BR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Conexões bidirecionais em tempo real.</a:t>
            </a:r>
            <a:br>
              <a:rPr lang="pt-BR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lang="pt-BR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Possui uma grande comunidade com milhares de pacotes disponíveis e com diversos cases</a:t>
            </a:r>
            <a:br>
              <a:rPr lang="pt-BR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lang="pt-BR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Atualmente é uma das tecnologias mais utilizadas no mundo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 b="11740" l="1130" r="-1130" t="-11740"/>
          <a:stretch/>
        </p:blipFill>
        <p:spPr>
          <a:xfrm>
            <a:off x="1538175" y="189024"/>
            <a:ext cx="6067650" cy="16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78486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Ivan Leoni</a:t>
            </a:r>
            <a:endParaRPr sz="1200"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1865375" y="2285400"/>
            <a:ext cx="5911500" cy="1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Demonstração</a:t>
            </a:r>
            <a:r>
              <a:rPr b="1" lang="pt-BR" sz="3300"/>
              <a:t> da Aplicação</a:t>
            </a:r>
            <a:endParaRPr b="1" sz="3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/>
        </p:nvSpPr>
        <p:spPr>
          <a:xfrm>
            <a:off x="7848600" y="0"/>
            <a:ext cx="349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Ivan Leoni</a:t>
            </a:r>
            <a:endParaRPr sz="1200"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31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Conclusão</a:t>
            </a:r>
            <a:endParaRPr b="1"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pt-BR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tecnologia</a:t>
            </a:r>
            <a:r>
              <a:rPr lang="pt-BR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RFID atendeu muito bem a proposta do projeto, garantindo mais qualidade de vida e segurança  em meio a ambientes perigosos. </a:t>
            </a:r>
            <a:r>
              <a:rPr lang="pt-BR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 busca contínua por melhorias na sociedade que consigam otimizar processos e reduzir custos faz com que tecnologias eficientes como a RFID se tornem cada vez mais utilizadas</a:t>
            </a:r>
            <a:r>
              <a:rPr lang="pt-BR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em todas as </a:t>
            </a:r>
            <a:r>
              <a:rPr lang="pt-BR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áreas</a:t>
            </a:r>
            <a:r>
              <a:rPr lang="pt-BR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da sociedade devido sua praticidade e </a:t>
            </a:r>
            <a:r>
              <a:rPr lang="pt-BR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eficiência</a:t>
            </a:r>
            <a:r>
              <a:rPr lang="pt-BR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Apresentação da Aplicação</a:t>
            </a:r>
            <a:endParaRPr b="1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 projeto consiste em um sistema de monitoramento de trabalhadores que atuam em locais de alta periculosidade (por exemplo: frigorífico, locais com radiação, etc) e que precisam cumprir certas condições de tempo para atuarem nesses locais.</a:t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763" y="2571743"/>
            <a:ext cx="3584474" cy="200285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80304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Caio Sasaki</a:t>
            </a:r>
            <a:r>
              <a:rPr lang="pt-BR" sz="1200">
                <a:solidFill>
                  <a:srgbClr val="000000"/>
                </a:solidFill>
              </a:rPr>
              <a:t> 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86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475" y="445021"/>
            <a:ext cx="1774167" cy="11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263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Apresentação da Aplicação</a:t>
            </a:r>
            <a:endParaRPr b="1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6921" y="3362325"/>
            <a:ext cx="1453725" cy="9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80304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Caio Sasaki</a:t>
            </a:r>
            <a:r>
              <a:rPr lang="pt-BR" sz="1200">
                <a:solidFill>
                  <a:srgbClr val="000000"/>
                </a:solidFill>
              </a:rPr>
              <a:t> 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86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28375" y="746250"/>
            <a:ext cx="7784700" cy="25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O sistema realizará a leitura das etiquetas ou tag's RFID que estarão instaladas nas EPI's dos trabalhadores e será contabilizado o tempo em que determinado trabalhador está em ambiente restrito. 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375" y="3055436"/>
            <a:ext cx="2950225" cy="1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Tecnologias</a:t>
            </a:r>
            <a:endParaRPr b="1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Publish/Subscribe com o Protocolo AMQP.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Broker RabbitMQ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tag's RFID UHF GEN2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Intermec IF2 Network Reader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C# para o publisher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Node.js para o subscriber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HTML e CSS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MySQL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581" y="695274"/>
            <a:ext cx="2165426" cy="249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575" y="362600"/>
            <a:ext cx="1522250" cy="15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4347" y="1382600"/>
            <a:ext cx="1790300" cy="6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0773" y="2642800"/>
            <a:ext cx="869409" cy="9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1850" y="3192800"/>
            <a:ext cx="626763" cy="70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24600" y="3806875"/>
            <a:ext cx="32385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14350" y="3900408"/>
            <a:ext cx="1522250" cy="964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06900" y="3984702"/>
            <a:ext cx="1522250" cy="795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80304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Caio Sasaki</a:t>
            </a:r>
            <a:r>
              <a:rPr lang="pt-BR" sz="1200">
                <a:solidFill>
                  <a:srgbClr val="000000"/>
                </a:solidFill>
              </a:rPr>
              <a:t> 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8486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80304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Caio Sasaki</a:t>
            </a:r>
            <a:r>
              <a:rPr lang="pt-BR" sz="1200">
                <a:solidFill>
                  <a:srgbClr val="000000"/>
                </a:solidFill>
              </a:rPr>
              <a:t> 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6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1275" y="0"/>
            <a:ext cx="4781450" cy="49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>
            <p:ph type="title"/>
          </p:nvPr>
        </p:nvSpPr>
        <p:spPr>
          <a:xfrm>
            <a:off x="6900" y="64025"/>
            <a:ext cx="216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Modelagem do banco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78780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Mateus Chagas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076275"/>
            <a:ext cx="543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16161"/>
                </a:solidFill>
              </a:rPr>
              <a:t>Tecnologia que utiliza a frequência de rádio para captura de dados.</a:t>
            </a:r>
            <a:endParaRPr i="1" sz="2200"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16161"/>
                </a:solidFill>
              </a:rPr>
              <a:t>É armazenado um número de série que identifique uma pessoa ou um objeto, ou outra informação, em um microchip.</a:t>
            </a:r>
            <a:endParaRPr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rgbClr val="616161"/>
                </a:solidFill>
              </a:rPr>
              <a:t>Permite a captura automática de dados, para identificação de objetos com dispositivos eletrônicos (tag RFID ou transponder) que emitem sinais de radiofrequência para leitores que captam estas informações.</a:t>
            </a:r>
            <a:endParaRPr sz="2400">
              <a:solidFill>
                <a:srgbClr val="616161"/>
              </a:solidFill>
            </a:endParaRPr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RFID (</a:t>
            </a:r>
            <a:r>
              <a:rPr b="1" i="1" lang="pt-BR" sz="2600"/>
              <a:t>Radio Frequency Identification</a:t>
            </a:r>
            <a:r>
              <a:rPr b="1" lang="pt-BR"/>
              <a:t>)</a:t>
            </a:r>
            <a:endParaRPr b="1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025" y="1246938"/>
            <a:ext cx="2660275" cy="26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78780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Mateus Chagas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000075"/>
            <a:ext cx="543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16161"/>
                </a:solidFill>
              </a:rPr>
              <a:t>Permite a codificação em ambientes hostis e em produtos onde o uso de código de barras não é eficaz.</a:t>
            </a:r>
            <a:endParaRPr i="1" sz="2200">
              <a:solidFill>
                <a:srgbClr val="61616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16161"/>
                </a:solidFill>
                <a:highlight>
                  <a:srgbClr val="FFFFFF"/>
                </a:highlight>
              </a:rPr>
              <a:t>Um sistema de RFID é composto, basicamente, por: </a:t>
            </a:r>
            <a:endParaRPr>
              <a:solidFill>
                <a:srgbClr val="616161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pt-BR">
                <a:solidFill>
                  <a:srgbClr val="616161"/>
                </a:solidFill>
                <a:highlight>
                  <a:srgbClr val="FFFFFF"/>
                </a:highlight>
              </a:rPr>
              <a:t>uma antena;</a:t>
            </a:r>
            <a:endParaRPr>
              <a:solidFill>
                <a:srgbClr val="616161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pt-BR">
                <a:solidFill>
                  <a:srgbClr val="616161"/>
                </a:solidFill>
                <a:highlight>
                  <a:srgbClr val="FFFFFF"/>
                </a:highlight>
              </a:rPr>
              <a:t>um transceptor (faz a leitura do sinal e transfere a informação para um dispositivo leitor).</a:t>
            </a:r>
            <a:endParaRPr>
              <a:solidFill>
                <a:srgbClr val="616161"/>
              </a:solidFill>
              <a:highlight>
                <a:srgbClr val="FFFFFF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Char char="●"/>
            </a:pPr>
            <a:r>
              <a:rPr lang="pt-BR">
                <a:solidFill>
                  <a:srgbClr val="616161"/>
                </a:solidFill>
                <a:highlight>
                  <a:srgbClr val="FFFFFF"/>
                </a:highlight>
              </a:rPr>
              <a:t>um transponder ou etiqueta de RFID (contém o circuito e a informação a ser transmitida).</a:t>
            </a:r>
            <a:endParaRPr>
              <a:solidFill>
                <a:srgbClr val="616161"/>
              </a:solidFill>
            </a:endParaRPr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RFID (</a:t>
            </a:r>
            <a:r>
              <a:rPr b="1" i="1" lang="pt-BR" sz="2600"/>
              <a:t>Radio Frequency Identification</a:t>
            </a:r>
            <a:r>
              <a:rPr b="1" lang="pt-BR"/>
              <a:t>)</a:t>
            </a:r>
            <a:endParaRPr b="1"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7700" y="1458088"/>
            <a:ext cx="3396300" cy="2227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Leitora RFID</a:t>
            </a:r>
            <a:endParaRPr b="1"/>
          </a:p>
        </p:txBody>
      </p:sp>
      <p:sp>
        <p:nvSpPr>
          <p:cNvPr id="129" name="Google Shape;129;p20"/>
          <p:cNvSpPr txBox="1"/>
          <p:nvPr/>
        </p:nvSpPr>
        <p:spPr>
          <a:xfrm>
            <a:off x="78780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Mateus Chagas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351" y="673625"/>
            <a:ext cx="4162926" cy="406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152475"/>
            <a:ext cx="543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Fornece conectividade entre os dados de uma tag RFID e um sistema empresarial.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Para o desenvolvimento da aplicação para a leitora foram utilizadas duas bibliotecas: 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i="1" lang="pt-BR" sz="1600"/>
              <a:t>Intermec.DataCollection.RFID.AdvancedBRI.FF3.5.dll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pt-BR" sz="1600"/>
              <a:t>Intermec.DataCollection.RFID.BasicBRI.FF3.5.dll</a:t>
            </a:r>
            <a:endParaRPr i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Ambas as bibliotecas estão disponíveis no repositório de softwares da Honeywell: </a:t>
            </a:r>
            <a:r>
              <a:rPr lang="pt-BR">
                <a:solidFill>
                  <a:srgbClr val="0000F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https://hsmftp.honeywell.com/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7878025" y="-12"/>
            <a:ext cx="174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Mateus Chagas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200" y="79925"/>
            <a:ext cx="230350" cy="2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6950" y="1096600"/>
            <a:ext cx="5090100" cy="35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Leitora RFID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