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Proxima Nova" charset="0"/>
      <p:bold r:id="rId17"/>
      <p:boldItalic r:id="rId18"/>
    </p:embeddedFont>
    <p:embeddedFont>
      <p:font typeface="Robo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8bf9cbe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Bienvenida a la clase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Durante esta diapositiva saludamos a los alumnos, preguntamos si realizaron su pre-work y en caso de no haber cumplido se les recomienda hacerlo, ya que este es el 50% de nuestro programa</a:t>
            </a:r>
            <a:endParaRPr/>
          </a:p>
        </p:txBody>
      </p:sp>
      <p:sp>
        <p:nvSpPr>
          <p:cNvPr id="202" name="Google Shape;202;g378bf9cbe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8bf9cbe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78bf9cbe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289166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e289166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289166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e289166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289166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e289166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289166e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e289166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8bf9cbed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78bf9cbed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8bf9cbed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78bf9cbed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212" y="685800"/>
            <a:ext cx="5080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00" y="-359180"/>
            <a:ext cx="9042100" cy="5656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/>
          <p:nvPr/>
        </p:nvSpPr>
        <p:spPr>
          <a:xfrm>
            <a:off x="307850" y="1731600"/>
            <a:ext cx="6092700" cy="14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915298" y="316250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4393275" y="3562700"/>
            <a:ext cx="34179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Montserrat e Ivan Alaín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901775" y="2002375"/>
            <a:ext cx="59952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Day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Pan-Map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onse\Desktop\MoN\2019\07-julio\pan-map-docs\ideas-panm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2680220"/>
            <a:ext cx="8936058" cy="2463298"/>
          </a:xfrm>
          <a:prstGeom prst="rect">
            <a:avLst/>
          </a:prstGeom>
          <a:noFill/>
        </p:spPr>
      </p:pic>
      <p:sp>
        <p:nvSpPr>
          <p:cNvPr id="213" name="Google Shape;213;p38"/>
          <p:cNvSpPr txBox="1"/>
          <p:nvPr/>
        </p:nvSpPr>
        <p:spPr>
          <a:xfrm>
            <a:off x="1398466" y="243778"/>
            <a:ext cx="633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C0C0C"/>
                </a:solidFill>
                <a:latin typeface="Proxima Nova"/>
                <a:ea typeface="Proxima Nova"/>
                <a:cs typeface="Proxima Nova"/>
                <a:sym typeface="Proxima Nova"/>
              </a:rPr>
              <a:t>Intro: Elevator Pitch</a:t>
            </a:r>
            <a:endParaRPr sz="4000" b="1">
              <a:solidFill>
                <a:srgbClr val="0C0C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43053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1407565" y="2260647"/>
            <a:ext cx="6236269" cy="95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Escribe reseñas, comparte tu experiencia, descubre nuevos 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estilos de pan, 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localiza nuevas delicias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. </a:t>
            </a:r>
            <a:endParaRPr lang="es-ES" sz="1800" dirty="0" smtClean="0">
              <a:latin typeface="Roboto" pitchFamily="2" charset="0"/>
              <a:ea typeface="Roboto" pitchFamily="2" charset="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1398466" y="243778"/>
            <a:ext cx="633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C0C0C"/>
                </a:solidFill>
                <a:latin typeface="Proxima Nova"/>
                <a:ea typeface="Proxima Nova"/>
                <a:cs typeface="Proxima Nova"/>
                <a:sym typeface="Proxima Nova"/>
              </a:rPr>
              <a:t>Oportunidad de </a:t>
            </a:r>
            <a:r>
              <a:rPr lang="es" sz="4000" b="1" dirty="0" smtClean="0">
                <a:solidFill>
                  <a:srgbClr val="0C0C0C"/>
                </a:solidFill>
                <a:latin typeface="Proxima Nova"/>
                <a:ea typeface="Proxima Nova"/>
                <a:cs typeface="Proxima Nova"/>
                <a:sym typeface="Proxima Nova"/>
              </a:rPr>
              <a:t>Mercado</a:t>
            </a:r>
            <a:endParaRPr sz="4000" b="1">
              <a:solidFill>
                <a:srgbClr val="0C0C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 descr="C:\Users\Monse\Desktop\MoN\2019\07-julio\pan-map-docs\user-person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103337"/>
            <a:ext cx="3143272" cy="2040181"/>
          </a:xfrm>
          <a:prstGeom prst="rect">
            <a:avLst/>
          </a:prstGeom>
          <a:noFill/>
        </p:spPr>
      </p:pic>
      <p:sp>
        <p:nvSpPr>
          <p:cNvPr id="6" name="Google Shape;215;p38"/>
          <p:cNvSpPr txBox="1"/>
          <p:nvPr/>
        </p:nvSpPr>
        <p:spPr>
          <a:xfrm>
            <a:off x="785786" y="1474829"/>
            <a:ext cx="7593591" cy="238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800" b="1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Meta: 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Ser reconocida como una </a:t>
            </a:r>
            <a:r>
              <a:rPr lang="es-ES" sz="1800" dirty="0" err="1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app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 estratégica para localizar y comparar las mejores panaderías en la Ciudad de México, por medio del voz a voz.</a:t>
            </a:r>
          </a:p>
          <a:p>
            <a:pPr lvl="0" algn="ctr"/>
            <a:endParaRPr lang="es-ES" sz="1800" b="1" dirty="0" smtClean="0">
              <a:latin typeface="Roboto" pitchFamily="2" charset="0"/>
              <a:ea typeface="Roboto" pitchFamily="2" charset="0"/>
              <a:cs typeface="Calibri"/>
              <a:sym typeface="Calibri"/>
            </a:endParaRPr>
          </a:p>
          <a:p>
            <a:pPr lvl="0" algn="ctr"/>
            <a:r>
              <a:rPr lang="es-ES" sz="1800" b="1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Objetivo: 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Alcanzar el número de 50 registros por semana, para incrementar el volumen de reseñas y valoraciones y que mas gente pueda encontrar mas y mas lugares.</a:t>
            </a:r>
            <a:endParaRPr lang="es-ES" sz="1800" b="1" dirty="0" smtClean="0">
              <a:latin typeface="Roboto" pitchFamily="2" charset="0"/>
              <a:ea typeface="Roboto" pitchFamily="2" charset="0"/>
              <a:cs typeface="Calibri"/>
              <a:sym typeface="Calibri"/>
            </a:endParaRPr>
          </a:p>
        </p:txBody>
      </p:sp>
      <p:sp>
        <p:nvSpPr>
          <p:cNvPr id="7" name="Google Shape;214;p38"/>
          <p:cNvSpPr/>
          <p:nvPr/>
        </p:nvSpPr>
        <p:spPr>
          <a:xfrm>
            <a:off x="43053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onse\Desktop\MoN\2019\07-julio\pan-map-docs\proble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964233"/>
            <a:ext cx="3357586" cy="2179285"/>
          </a:xfrm>
          <a:prstGeom prst="rect">
            <a:avLst/>
          </a:prstGeom>
          <a:noFill/>
        </p:spPr>
      </p:pic>
      <p:sp>
        <p:nvSpPr>
          <p:cNvPr id="227" name="Google Shape;227;p40"/>
          <p:cNvSpPr txBox="1"/>
          <p:nvPr/>
        </p:nvSpPr>
        <p:spPr>
          <a:xfrm>
            <a:off x="1398466" y="243778"/>
            <a:ext cx="633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C0C0C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</a:t>
            </a:r>
            <a:endParaRPr sz="4000" b="1">
              <a:solidFill>
                <a:srgbClr val="0C0C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43053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0" y="928675"/>
            <a:ext cx="7859700" cy="142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 dirty="0">
                <a:latin typeface="Calibri"/>
                <a:ea typeface="Calibri"/>
                <a:cs typeface="Calibri"/>
                <a:sym typeface="Calibri"/>
              </a:rPr>
              <a:t>Objetivo: Explicar qué problema estás resolviendo (lo que justifica tu proyecto)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5;p38"/>
          <p:cNvSpPr txBox="1"/>
          <p:nvPr/>
        </p:nvSpPr>
        <p:spPr>
          <a:xfrm>
            <a:off x="1407565" y="1857370"/>
            <a:ext cx="6236269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Encontrar una web </a:t>
            </a:r>
            <a:r>
              <a:rPr lang="es-ES" sz="1800" dirty="0" err="1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app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 donde puedas ver reseñas de lugares para comer pan. Sin tener que preocuparte por llenar muchos formularios sobre información personal y enfocarte en la </a:t>
            </a:r>
            <a:r>
              <a:rPr lang="es-ES" sz="1800" dirty="0" err="1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busqueda</a:t>
            </a:r>
            <a:r>
              <a:rPr lang="es-ES" sz="1800" dirty="0" smtClean="0">
                <a:latin typeface="Roboto" pitchFamily="2" charset="0"/>
                <a:ea typeface="Roboto" pitchFamily="2" charset="0"/>
                <a:cs typeface="Calibri"/>
                <a:sym typeface="Calibri"/>
              </a:rPr>
              <a:t> del pan ideal, que es lo que importa.</a:t>
            </a:r>
            <a:endParaRPr lang="es-ES" sz="1800" dirty="0" smtClean="0">
              <a:latin typeface="Roboto" pitchFamily="2" charset="0"/>
              <a:ea typeface="Roboto" pitchFamily="2" charset="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onse\Desktop\MoN\2019\07-julio\pan-map-docs\sol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63990"/>
            <a:ext cx="3357554" cy="2179263"/>
          </a:xfrm>
          <a:prstGeom prst="rect">
            <a:avLst/>
          </a:prstGeom>
          <a:noFill/>
        </p:spPr>
      </p:pic>
      <p:sp>
        <p:nvSpPr>
          <p:cNvPr id="234" name="Google Shape;234;p41"/>
          <p:cNvSpPr txBox="1"/>
          <p:nvPr/>
        </p:nvSpPr>
        <p:spPr>
          <a:xfrm>
            <a:off x="1398466" y="243778"/>
            <a:ext cx="633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C0C0C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</a:t>
            </a:r>
            <a:endParaRPr sz="4000" b="1">
              <a:solidFill>
                <a:srgbClr val="0C0C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43053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5929322" y="142858"/>
            <a:ext cx="6286544" cy="135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 dirty="0">
                <a:latin typeface="Calibri"/>
                <a:ea typeface="Calibri"/>
                <a:cs typeface="Calibri"/>
                <a:sym typeface="Calibri"/>
              </a:rPr>
              <a:t>Objetivo: Explicar en qué consiste tu solución tecnológica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" sz="1800" dirty="0">
                <a:latin typeface="Calibri"/>
                <a:ea typeface="Calibri"/>
                <a:cs typeface="Calibri"/>
                <a:sym typeface="Calibri"/>
              </a:rPr>
              <a:t>Muestra tu prototipo y explica sus características clave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" sz="1800" dirty="0">
                <a:latin typeface="Calibri"/>
                <a:ea typeface="Calibri"/>
                <a:cs typeface="Calibri"/>
                <a:sym typeface="Calibri"/>
              </a:rPr>
              <a:t>Demuestra su viabilidad técnica y nivel de desarrollo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" sz="1800" dirty="0">
                <a:latin typeface="Calibri"/>
                <a:ea typeface="Calibri"/>
                <a:cs typeface="Calibri"/>
                <a:sym typeface="Calibri"/>
              </a:rPr>
              <a:t>Puedes hacer mención del Stack utilizado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5;p38"/>
          <p:cNvSpPr txBox="1"/>
          <p:nvPr/>
        </p:nvSpPr>
        <p:spPr>
          <a:xfrm>
            <a:off x="1407565" y="1571618"/>
            <a:ext cx="6236269" cy="1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1800" dirty="0" smtClean="0">
                <a:solidFill>
                  <a:schemeClr val="dk1"/>
                </a:solidFill>
                <a:latin typeface="Roboto" pitchFamily="2" charset="0"/>
                <a:ea typeface="Roboto" pitchFamily="2" charset="0"/>
                <a:cs typeface="Calibri"/>
                <a:sym typeface="Calibri"/>
              </a:rPr>
              <a:t>Podrás </a:t>
            </a:r>
            <a:r>
              <a:rPr lang="es-MX" sz="1800" dirty="0" smtClean="0">
                <a:solidFill>
                  <a:schemeClr val="dk1"/>
                </a:solidFill>
                <a:latin typeface="Roboto" pitchFamily="2" charset="0"/>
                <a:ea typeface="Roboto" pitchFamily="2" charset="0"/>
                <a:cs typeface="Calibri"/>
                <a:sym typeface="Calibri"/>
              </a:rPr>
              <a:t>publicar tus reseñas y gestionarlas desde tu perfil, así como guardar las ubicaciones y reseñas que más te gusten y  poder navegar en el mapa para visitar esa panadería de tus sueños</a:t>
            </a:r>
            <a:r>
              <a:rPr lang="es-MX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MX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s-ES" sz="1800" dirty="0" smtClean="0">
              <a:latin typeface="Roboto" pitchFamily="2" charset="0"/>
              <a:ea typeface="Roboto" pitchFamily="2" charset="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1398466" y="243778"/>
            <a:ext cx="633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C0C0C"/>
                </a:solidFill>
                <a:latin typeface="Proxima Nova"/>
                <a:ea typeface="Proxima Nova"/>
                <a:cs typeface="Proxima Nova"/>
                <a:sym typeface="Proxima Nova"/>
              </a:rPr>
              <a:t>Próximos pasos</a:t>
            </a:r>
            <a:endParaRPr sz="4000" b="1">
              <a:solidFill>
                <a:srgbClr val="0C0C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43053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233925" y="1674875"/>
            <a:ext cx="7859700" cy="25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algn="ctr"/>
            <a:r>
              <a:rPr lang="es-MX" sz="1800" dirty="0" smtClean="0">
                <a:latin typeface="Calibri"/>
                <a:ea typeface="Calibri"/>
                <a:cs typeface="Calibri"/>
                <a:sym typeface="Calibri"/>
              </a:rPr>
              <a:t>Carrito de compras de los que entregan a domicilio</a:t>
            </a:r>
          </a:p>
          <a:p>
            <a:pPr marL="457200" lvl="0" algn="ctr"/>
            <a:r>
              <a:rPr lang="es-MX" sz="1800" dirty="0" smtClean="0">
                <a:latin typeface="Calibri"/>
                <a:ea typeface="Calibri"/>
                <a:cs typeface="Calibri"/>
                <a:sym typeface="Calibri"/>
              </a:rPr>
              <a:t>Localización en tiempo real</a:t>
            </a:r>
            <a:r>
              <a:rPr lang="es-MX" sz="18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MX" sz="18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C:\Users\Monse\Desktop\MoN\2019\07-julio\pan-map-docs\step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-1"/>
            <a:ext cx="981081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/>
          <p:nvPr/>
        </p:nvSpPr>
        <p:spPr>
          <a:xfrm>
            <a:off x="0" y="-1"/>
            <a:ext cx="9144000" cy="5179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2251078" y="243778"/>
            <a:ext cx="4587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PREGUNTAS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43" descr="Screen Shot 2017-08-28 at 11.48.58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5172" y="1026220"/>
            <a:ext cx="5293650" cy="41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/>
        </p:nvSpPr>
        <p:spPr>
          <a:xfrm>
            <a:off x="43053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849" y="-85350"/>
            <a:ext cx="9304849" cy="53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267</Words>
  <Application>Microsoft Office PowerPoint</Application>
  <PresentationFormat>Presentación en pantalla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Proxima Nova</vt:lpstr>
      <vt:lpstr>Roboto</vt:lpstr>
      <vt:lpstr>Simple Light</vt:lpstr>
      <vt:lpstr>Tema de Office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Monse</cp:lastModifiedBy>
  <cp:revision>28</cp:revision>
  <dcterms:modified xsi:type="dcterms:W3CDTF">2019-07-08T01:26:20Z</dcterms:modified>
</cp:coreProperties>
</file>