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D08EA7-1845-410F-8542-B0F6C7FD58E9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43"/>
    <a:srgbClr val="F9AC22"/>
    <a:srgbClr val="F26B34"/>
    <a:srgbClr val="EE8F54"/>
    <a:srgbClr val="FFAA01"/>
    <a:srgbClr val="F59229"/>
    <a:srgbClr val="F269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2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5000A4-41BE-4EA8-8E15-056D26F2A4CB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61669CF-3FA5-4BDA-9F98-CFEE3B9D3CB3}">
      <dgm:prSet phldrT="[Text]"/>
      <dgm:spPr/>
      <dgm:t>
        <a:bodyPr/>
        <a:lstStyle/>
        <a:p>
          <a:r>
            <a:rPr lang="en-US" dirty="0" err="1" smtClean="0"/>
            <a:t>Pemrosesan</a:t>
          </a:r>
          <a:r>
            <a:rPr lang="en-US" dirty="0" smtClean="0"/>
            <a:t> Bahasa </a:t>
          </a:r>
          <a:r>
            <a:rPr lang="en-US" dirty="0" err="1" smtClean="0"/>
            <a:t>Alami</a:t>
          </a:r>
          <a:endParaRPr lang="en-US" dirty="0"/>
        </a:p>
      </dgm:t>
    </dgm:pt>
    <dgm:pt modelId="{4C7DE190-15EE-4D35-A9E9-17C41C92E1C4}" type="parTrans" cxnId="{03CA6F0A-DD16-4386-9F1C-4B3BCA792659}">
      <dgm:prSet/>
      <dgm:spPr/>
      <dgm:t>
        <a:bodyPr/>
        <a:lstStyle/>
        <a:p>
          <a:endParaRPr lang="en-US"/>
        </a:p>
      </dgm:t>
    </dgm:pt>
    <dgm:pt modelId="{41F98B20-7557-455B-9CBE-1711E3D44BAC}" type="sibTrans" cxnId="{03CA6F0A-DD16-4386-9F1C-4B3BCA792659}">
      <dgm:prSet/>
      <dgm:spPr/>
      <dgm:t>
        <a:bodyPr/>
        <a:lstStyle/>
        <a:p>
          <a:endParaRPr lang="en-US"/>
        </a:p>
      </dgm:t>
    </dgm:pt>
    <dgm:pt modelId="{F00AE117-B4A9-46F6-82C1-BD84C0E25134}">
      <dgm:prSet phldrT="[Text]"/>
      <dgm:spPr/>
      <dgm:t>
        <a:bodyPr/>
        <a:lstStyle/>
        <a:p>
          <a:r>
            <a:rPr lang="en-US" dirty="0" err="1" smtClean="0"/>
            <a:t>Tantangan</a:t>
          </a:r>
          <a:r>
            <a:rPr lang="en-US" dirty="0" smtClean="0"/>
            <a:t> </a:t>
          </a:r>
          <a:r>
            <a:rPr lang="en-US" dirty="0" err="1" smtClean="0"/>
            <a:t>Pemrosesan</a:t>
          </a:r>
          <a:r>
            <a:rPr lang="en-US" dirty="0" smtClean="0"/>
            <a:t> Bahasa </a:t>
          </a:r>
          <a:r>
            <a:rPr lang="en-US" dirty="0" err="1" smtClean="0"/>
            <a:t>Alami</a:t>
          </a:r>
          <a:endParaRPr lang="en-US" dirty="0"/>
        </a:p>
      </dgm:t>
    </dgm:pt>
    <dgm:pt modelId="{2FE86F35-793B-4F50-B483-235BDA200386}" type="parTrans" cxnId="{ECBF8417-761A-4C1A-A7BD-C9E768E868A6}">
      <dgm:prSet/>
      <dgm:spPr/>
      <dgm:t>
        <a:bodyPr/>
        <a:lstStyle/>
        <a:p>
          <a:endParaRPr lang="en-US"/>
        </a:p>
      </dgm:t>
    </dgm:pt>
    <dgm:pt modelId="{5402BC2A-6979-444C-87FB-1475DC804EB6}" type="sibTrans" cxnId="{ECBF8417-761A-4C1A-A7BD-C9E768E868A6}">
      <dgm:prSet/>
      <dgm:spPr/>
      <dgm:t>
        <a:bodyPr/>
        <a:lstStyle/>
        <a:p>
          <a:endParaRPr lang="en-US"/>
        </a:p>
      </dgm:t>
    </dgm:pt>
    <dgm:pt modelId="{D24ECEAC-4600-48E8-BE07-87E5F191C74D}" type="pres">
      <dgm:prSet presAssocID="{DA5000A4-41BE-4EA8-8E15-056D26F2A4C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2C87168-8769-4B63-B527-5B3D0D8CACD8}" type="pres">
      <dgm:prSet presAssocID="{DA5000A4-41BE-4EA8-8E15-056D26F2A4CB}" presName="Name1" presStyleCnt="0"/>
      <dgm:spPr/>
    </dgm:pt>
    <dgm:pt modelId="{3DAA5688-17C5-4D9D-88C9-AF6AF5FFDA20}" type="pres">
      <dgm:prSet presAssocID="{DA5000A4-41BE-4EA8-8E15-056D26F2A4CB}" presName="cycle" presStyleCnt="0"/>
      <dgm:spPr/>
    </dgm:pt>
    <dgm:pt modelId="{429A162A-FFE9-475C-8940-9D34A684A0DF}" type="pres">
      <dgm:prSet presAssocID="{DA5000A4-41BE-4EA8-8E15-056D26F2A4CB}" presName="srcNode" presStyleLbl="node1" presStyleIdx="0" presStyleCnt="2"/>
      <dgm:spPr/>
    </dgm:pt>
    <dgm:pt modelId="{33C719D9-FC4C-4985-8EF7-3BF0A97F0931}" type="pres">
      <dgm:prSet presAssocID="{DA5000A4-41BE-4EA8-8E15-056D26F2A4CB}" presName="conn" presStyleLbl="parChTrans1D2" presStyleIdx="0" presStyleCnt="1"/>
      <dgm:spPr/>
      <dgm:t>
        <a:bodyPr/>
        <a:lstStyle/>
        <a:p>
          <a:endParaRPr lang="en-US"/>
        </a:p>
      </dgm:t>
    </dgm:pt>
    <dgm:pt modelId="{69BFBE8D-F3DA-419E-A6C8-318DD9279CC3}" type="pres">
      <dgm:prSet presAssocID="{DA5000A4-41BE-4EA8-8E15-056D26F2A4CB}" presName="extraNode" presStyleLbl="node1" presStyleIdx="0" presStyleCnt="2"/>
      <dgm:spPr/>
    </dgm:pt>
    <dgm:pt modelId="{6357ADEB-3E77-41FA-9AA2-A1D00EAB8A7C}" type="pres">
      <dgm:prSet presAssocID="{DA5000A4-41BE-4EA8-8E15-056D26F2A4CB}" presName="dstNode" presStyleLbl="node1" presStyleIdx="0" presStyleCnt="2"/>
      <dgm:spPr/>
    </dgm:pt>
    <dgm:pt modelId="{1DA5F107-9E65-46C5-AE08-67AE78939E5C}" type="pres">
      <dgm:prSet presAssocID="{161669CF-3FA5-4BDA-9F98-CFEE3B9D3CB3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8A423E-F035-4A7E-B281-78487DD00ACC}" type="pres">
      <dgm:prSet presAssocID="{161669CF-3FA5-4BDA-9F98-CFEE3B9D3CB3}" presName="accent_1" presStyleCnt="0"/>
      <dgm:spPr/>
    </dgm:pt>
    <dgm:pt modelId="{45C20A35-6CC9-45E1-9EE7-4CB7E699C04A}" type="pres">
      <dgm:prSet presAssocID="{161669CF-3FA5-4BDA-9F98-CFEE3B9D3CB3}" presName="accentRepeatNode" presStyleLbl="solidFgAcc1" presStyleIdx="0" presStyleCnt="2"/>
      <dgm:spPr/>
    </dgm:pt>
    <dgm:pt modelId="{D77A0CA9-A7D0-48F3-924C-B92255247C7D}" type="pres">
      <dgm:prSet presAssocID="{F00AE117-B4A9-46F6-82C1-BD84C0E25134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46BB56-4723-4CAD-BA13-778216BD850D}" type="pres">
      <dgm:prSet presAssocID="{F00AE117-B4A9-46F6-82C1-BD84C0E25134}" presName="accent_2" presStyleCnt="0"/>
      <dgm:spPr/>
    </dgm:pt>
    <dgm:pt modelId="{69D76FC3-A75C-47B1-BABA-878169BB960B}" type="pres">
      <dgm:prSet presAssocID="{F00AE117-B4A9-46F6-82C1-BD84C0E25134}" presName="accentRepeatNode" presStyleLbl="solidFgAcc1" presStyleIdx="1" presStyleCnt="2"/>
      <dgm:spPr/>
    </dgm:pt>
  </dgm:ptLst>
  <dgm:cxnLst>
    <dgm:cxn modelId="{ECBF8417-761A-4C1A-A7BD-C9E768E868A6}" srcId="{DA5000A4-41BE-4EA8-8E15-056D26F2A4CB}" destId="{F00AE117-B4A9-46F6-82C1-BD84C0E25134}" srcOrd="1" destOrd="0" parTransId="{2FE86F35-793B-4F50-B483-235BDA200386}" sibTransId="{5402BC2A-6979-444C-87FB-1475DC804EB6}"/>
    <dgm:cxn modelId="{03CA6F0A-DD16-4386-9F1C-4B3BCA792659}" srcId="{DA5000A4-41BE-4EA8-8E15-056D26F2A4CB}" destId="{161669CF-3FA5-4BDA-9F98-CFEE3B9D3CB3}" srcOrd="0" destOrd="0" parTransId="{4C7DE190-15EE-4D35-A9E9-17C41C92E1C4}" sibTransId="{41F98B20-7557-455B-9CBE-1711E3D44BAC}"/>
    <dgm:cxn modelId="{CBE73FE9-D8A6-40B3-96B7-4031E91BDB93}" type="presOf" srcId="{41F98B20-7557-455B-9CBE-1711E3D44BAC}" destId="{33C719D9-FC4C-4985-8EF7-3BF0A97F0931}" srcOrd="0" destOrd="0" presId="urn:microsoft.com/office/officeart/2008/layout/VerticalCurvedList"/>
    <dgm:cxn modelId="{E96663D0-4245-44D5-94F3-619D6A97363E}" type="presOf" srcId="{F00AE117-B4A9-46F6-82C1-BD84C0E25134}" destId="{D77A0CA9-A7D0-48F3-924C-B92255247C7D}" srcOrd="0" destOrd="0" presId="urn:microsoft.com/office/officeart/2008/layout/VerticalCurvedList"/>
    <dgm:cxn modelId="{56F846AA-80AB-44F3-ACEC-441B35E65A35}" type="presOf" srcId="{161669CF-3FA5-4BDA-9F98-CFEE3B9D3CB3}" destId="{1DA5F107-9E65-46C5-AE08-67AE78939E5C}" srcOrd="0" destOrd="0" presId="urn:microsoft.com/office/officeart/2008/layout/VerticalCurvedList"/>
    <dgm:cxn modelId="{B9E6FFC6-A529-4B29-BF5C-F6EC6D9BDF36}" type="presOf" srcId="{DA5000A4-41BE-4EA8-8E15-056D26F2A4CB}" destId="{D24ECEAC-4600-48E8-BE07-87E5F191C74D}" srcOrd="0" destOrd="0" presId="urn:microsoft.com/office/officeart/2008/layout/VerticalCurvedList"/>
    <dgm:cxn modelId="{775F5D56-951D-47B7-8DC1-1F396FB5D711}" type="presParOf" srcId="{D24ECEAC-4600-48E8-BE07-87E5F191C74D}" destId="{82C87168-8769-4B63-B527-5B3D0D8CACD8}" srcOrd="0" destOrd="0" presId="urn:microsoft.com/office/officeart/2008/layout/VerticalCurvedList"/>
    <dgm:cxn modelId="{1BD0F7FE-E735-415B-8968-94113218AD4C}" type="presParOf" srcId="{82C87168-8769-4B63-B527-5B3D0D8CACD8}" destId="{3DAA5688-17C5-4D9D-88C9-AF6AF5FFDA20}" srcOrd="0" destOrd="0" presId="urn:microsoft.com/office/officeart/2008/layout/VerticalCurvedList"/>
    <dgm:cxn modelId="{C6EDC265-75E2-4737-B438-97DB7E567292}" type="presParOf" srcId="{3DAA5688-17C5-4D9D-88C9-AF6AF5FFDA20}" destId="{429A162A-FFE9-475C-8940-9D34A684A0DF}" srcOrd="0" destOrd="0" presId="urn:microsoft.com/office/officeart/2008/layout/VerticalCurvedList"/>
    <dgm:cxn modelId="{D5C88205-71B1-46AD-846D-E3D248012586}" type="presParOf" srcId="{3DAA5688-17C5-4D9D-88C9-AF6AF5FFDA20}" destId="{33C719D9-FC4C-4985-8EF7-3BF0A97F0931}" srcOrd="1" destOrd="0" presId="urn:microsoft.com/office/officeart/2008/layout/VerticalCurvedList"/>
    <dgm:cxn modelId="{274FE5A6-80EF-4E26-A310-FD18B98CE19B}" type="presParOf" srcId="{3DAA5688-17C5-4D9D-88C9-AF6AF5FFDA20}" destId="{69BFBE8D-F3DA-419E-A6C8-318DD9279CC3}" srcOrd="2" destOrd="0" presId="urn:microsoft.com/office/officeart/2008/layout/VerticalCurvedList"/>
    <dgm:cxn modelId="{ED5040B7-ADD8-42E5-912D-AD65C5D58F95}" type="presParOf" srcId="{3DAA5688-17C5-4D9D-88C9-AF6AF5FFDA20}" destId="{6357ADEB-3E77-41FA-9AA2-A1D00EAB8A7C}" srcOrd="3" destOrd="0" presId="urn:microsoft.com/office/officeart/2008/layout/VerticalCurvedList"/>
    <dgm:cxn modelId="{21681A29-9259-41AE-B8A0-A88782625C34}" type="presParOf" srcId="{82C87168-8769-4B63-B527-5B3D0D8CACD8}" destId="{1DA5F107-9E65-46C5-AE08-67AE78939E5C}" srcOrd="1" destOrd="0" presId="urn:microsoft.com/office/officeart/2008/layout/VerticalCurvedList"/>
    <dgm:cxn modelId="{0E9F77C7-6E8F-47C9-9548-F0410A141677}" type="presParOf" srcId="{82C87168-8769-4B63-B527-5B3D0D8CACD8}" destId="{AA8A423E-F035-4A7E-B281-78487DD00ACC}" srcOrd="2" destOrd="0" presId="urn:microsoft.com/office/officeart/2008/layout/VerticalCurvedList"/>
    <dgm:cxn modelId="{6EE58786-5720-45B3-B0BC-C8D6321996DB}" type="presParOf" srcId="{AA8A423E-F035-4A7E-B281-78487DD00ACC}" destId="{45C20A35-6CC9-45E1-9EE7-4CB7E699C04A}" srcOrd="0" destOrd="0" presId="urn:microsoft.com/office/officeart/2008/layout/VerticalCurvedList"/>
    <dgm:cxn modelId="{8F99320D-9D1B-4A5C-A4D4-7009FC5F5218}" type="presParOf" srcId="{82C87168-8769-4B63-B527-5B3D0D8CACD8}" destId="{D77A0CA9-A7D0-48F3-924C-B92255247C7D}" srcOrd="3" destOrd="0" presId="urn:microsoft.com/office/officeart/2008/layout/VerticalCurvedList"/>
    <dgm:cxn modelId="{658F3000-911F-4EAE-B848-ED834AB40704}" type="presParOf" srcId="{82C87168-8769-4B63-B527-5B3D0D8CACD8}" destId="{8A46BB56-4723-4CAD-BA13-778216BD850D}" srcOrd="4" destOrd="0" presId="urn:microsoft.com/office/officeart/2008/layout/VerticalCurvedList"/>
    <dgm:cxn modelId="{7EC58E8B-8DDC-45F5-8A42-ABC0746CA8EA}" type="presParOf" srcId="{8A46BB56-4723-4CAD-BA13-778216BD850D}" destId="{69D76FC3-A75C-47B1-BABA-878169BB960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C719D9-FC4C-4985-8EF7-3BF0A97F0931}">
      <dsp:nvSpPr>
        <dsp:cNvPr id="0" name=""/>
        <dsp:cNvSpPr/>
      </dsp:nvSpPr>
      <dsp:spPr>
        <a:xfrm>
          <a:off x="-4720730" y="-728982"/>
          <a:ext cx="5664840" cy="5664840"/>
        </a:xfrm>
        <a:prstGeom prst="blockArc">
          <a:avLst>
            <a:gd name="adj1" fmla="val 18900000"/>
            <a:gd name="adj2" fmla="val 2700000"/>
            <a:gd name="adj3" fmla="val 381"/>
          </a:avLst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A5F107-9E65-46C5-AE08-67AE78939E5C}">
      <dsp:nvSpPr>
        <dsp:cNvPr id="0" name=""/>
        <dsp:cNvSpPr/>
      </dsp:nvSpPr>
      <dsp:spPr>
        <a:xfrm>
          <a:off x="773328" y="600994"/>
          <a:ext cx="9053329" cy="12018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3945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err="1" smtClean="0"/>
            <a:t>Pemrosesan</a:t>
          </a:r>
          <a:r>
            <a:rPr lang="en-US" sz="3700" kern="1200" dirty="0" smtClean="0"/>
            <a:t> Bahasa </a:t>
          </a:r>
          <a:r>
            <a:rPr lang="en-US" sz="3700" kern="1200" dirty="0" err="1" smtClean="0"/>
            <a:t>Alami</a:t>
          </a:r>
          <a:endParaRPr lang="en-US" sz="3700" kern="1200" dirty="0"/>
        </a:p>
      </dsp:txBody>
      <dsp:txXfrm>
        <a:off x="773328" y="600994"/>
        <a:ext cx="9053329" cy="1201820"/>
      </dsp:txXfrm>
    </dsp:sp>
    <dsp:sp modelId="{45C20A35-6CC9-45E1-9EE7-4CB7E699C04A}">
      <dsp:nvSpPr>
        <dsp:cNvPr id="0" name=""/>
        <dsp:cNvSpPr/>
      </dsp:nvSpPr>
      <dsp:spPr>
        <a:xfrm>
          <a:off x="22191" y="450766"/>
          <a:ext cx="1502275" cy="15022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7A0CA9-A7D0-48F3-924C-B92255247C7D}">
      <dsp:nvSpPr>
        <dsp:cNvPr id="0" name=""/>
        <dsp:cNvSpPr/>
      </dsp:nvSpPr>
      <dsp:spPr>
        <a:xfrm>
          <a:off x="773328" y="2404060"/>
          <a:ext cx="9053329" cy="12018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3945" tIns="93980" rIns="93980" bIns="9398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err="1" smtClean="0"/>
            <a:t>Tantangan</a:t>
          </a:r>
          <a:r>
            <a:rPr lang="en-US" sz="3700" kern="1200" dirty="0" smtClean="0"/>
            <a:t> </a:t>
          </a:r>
          <a:r>
            <a:rPr lang="en-US" sz="3700" kern="1200" dirty="0" err="1" smtClean="0"/>
            <a:t>Pemrosesan</a:t>
          </a:r>
          <a:r>
            <a:rPr lang="en-US" sz="3700" kern="1200" dirty="0" smtClean="0"/>
            <a:t> Bahasa </a:t>
          </a:r>
          <a:r>
            <a:rPr lang="en-US" sz="3700" kern="1200" dirty="0" err="1" smtClean="0"/>
            <a:t>Alami</a:t>
          </a:r>
          <a:endParaRPr lang="en-US" sz="3700" kern="1200" dirty="0"/>
        </a:p>
      </dsp:txBody>
      <dsp:txXfrm>
        <a:off x="773328" y="2404060"/>
        <a:ext cx="9053329" cy="1201820"/>
      </dsp:txXfrm>
    </dsp:sp>
    <dsp:sp modelId="{69D76FC3-A75C-47B1-BABA-878169BB960B}">
      <dsp:nvSpPr>
        <dsp:cNvPr id="0" name=""/>
        <dsp:cNvSpPr/>
      </dsp:nvSpPr>
      <dsp:spPr>
        <a:xfrm>
          <a:off x="22191" y="2253833"/>
          <a:ext cx="1502275" cy="150227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d-ID" smtClean="0"/>
              <a:t>Mata Kuliah / Judul Presentasi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40168-B797-41AA-B04B-0AC474234D27}" type="datetime2">
              <a:rPr lang="id-ID" smtClean="0"/>
              <a:t>Senin, 04 Oktober 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d-ID" smtClean="0"/>
              <a:t>Nama Dosen</a:t>
            </a: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90AB0-71F9-4A34-A501-842F55DBA90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7754091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d-ID" smtClean="0"/>
              <a:t>Mata Kuliah / Judul Presentasi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CB3A6-E6F9-45FA-8103-92B2F32C2102}" type="datetime2">
              <a:rPr lang="id-ID" smtClean="0"/>
              <a:t>Senin, 04 Oktober 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id-ID" smtClean="0"/>
              <a:t>Nama Dosen</a:t>
            </a: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7AC53-E82D-4B6F-80FA-1229B12D685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0327845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/>
        </p:nvSpPr>
        <p:spPr>
          <a:xfrm>
            <a:off x="1576285" y="944939"/>
            <a:ext cx="5855594" cy="731213"/>
          </a:xfrm>
          <a:custGeom>
            <a:avLst/>
            <a:gdLst>
              <a:gd name="connsiteX0" fmla="*/ 0 w 5855594"/>
              <a:gd name="connsiteY0" fmla="*/ 0 h 631065"/>
              <a:gd name="connsiteX1" fmla="*/ 5855594 w 5855594"/>
              <a:gd name="connsiteY1" fmla="*/ 0 h 631065"/>
              <a:gd name="connsiteX2" fmla="*/ 5855594 w 5855594"/>
              <a:gd name="connsiteY2" fmla="*/ 631065 h 631065"/>
              <a:gd name="connsiteX3" fmla="*/ 0 w 5855594"/>
              <a:gd name="connsiteY3" fmla="*/ 631065 h 631065"/>
              <a:gd name="connsiteX4" fmla="*/ 0 w 5855594"/>
              <a:gd name="connsiteY4" fmla="*/ 0 h 631065"/>
              <a:gd name="connsiteX0" fmla="*/ 0 w 5855594"/>
              <a:gd name="connsiteY0" fmla="*/ 631065 h 631065"/>
              <a:gd name="connsiteX1" fmla="*/ 5855594 w 5855594"/>
              <a:gd name="connsiteY1" fmla="*/ 0 h 631065"/>
              <a:gd name="connsiteX2" fmla="*/ 5855594 w 5855594"/>
              <a:gd name="connsiteY2" fmla="*/ 631065 h 631065"/>
              <a:gd name="connsiteX3" fmla="*/ 0 w 5855594"/>
              <a:gd name="connsiteY3" fmla="*/ 631065 h 631065"/>
              <a:gd name="connsiteX0" fmla="*/ 0 w 5855594"/>
              <a:gd name="connsiteY0" fmla="*/ 553792 h 553792"/>
              <a:gd name="connsiteX1" fmla="*/ 5211651 w 5855594"/>
              <a:gd name="connsiteY1" fmla="*/ 0 h 553792"/>
              <a:gd name="connsiteX2" fmla="*/ 5855594 w 5855594"/>
              <a:gd name="connsiteY2" fmla="*/ 553792 h 553792"/>
              <a:gd name="connsiteX3" fmla="*/ 0 w 5855594"/>
              <a:gd name="connsiteY3" fmla="*/ 553792 h 553792"/>
              <a:gd name="connsiteX0" fmla="*/ 0 w 5855594"/>
              <a:gd name="connsiteY0" fmla="*/ 731213 h 731213"/>
              <a:gd name="connsiteX1" fmla="*/ 5102469 w 5855594"/>
              <a:gd name="connsiteY1" fmla="*/ 0 h 731213"/>
              <a:gd name="connsiteX2" fmla="*/ 5855594 w 5855594"/>
              <a:gd name="connsiteY2" fmla="*/ 731213 h 731213"/>
              <a:gd name="connsiteX3" fmla="*/ 0 w 5855594"/>
              <a:gd name="connsiteY3" fmla="*/ 731213 h 731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5594" h="731213">
                <a:moveTo>
                  <a:pt x="0" y="731213"/>
                </a:moveTo>
                <a:lnTo>
                  <a:pt x="5102469" y="0"/>
                </a:lnTo>
                <a:lnTo>
                  <a:pt x="5855594" y="731213"/>
                </a:lnTo>
                <a:lnTo>
                  <a:pt x="0" y="731213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6"/>
          <p:cNvSpPr/>
          <p:nvPr/>
        </p:nvSpPr>
        <p:spPr>
          <a:xfrm>
            <a:off x="1524000" y="1676153"/>
            <a:ext cx="10668000" cy="3192061"/>
          </a:xfrm>
          <a:custGeom>
            <a:avLst/>
            <a:gdLst>
              <a:gd name="connsiteX0" fmla="*/ 0 w 10668000"/>
              <a:gd name="connsiteY0" fmla="*/ 0 h 3554569"/>
              <a:gd name="connsiteX1" fmla="*/ 10668000 w 10668000"/>
              <a:gd name="connsiteY1" fmla="*/ 0 h 3554569"/>
              <a:gd name="connsiteX2" fmla="*/ 10668000 w 10668000"/>
              <a:gd name="connsiteY2" fmla="*/ 3554569 h 3554569"/>
              <a:gd name="connsiteX3" fmla="*/ 0 w 10668000"/>
              <a:gd name="connsiteY3" fmla="*/ 3554569 h 3554569"/>
              <a:gd name="connsiteX4" fmla="*/ 0 w 10668000"/>
              <a:gd name="connsiteY4" fmla="*/ 0 h 3554569"/>
              <a:gd name="connsiteX0" fmla="*/ 0 w 10668000"/>
              <a:gd name="connsiteY0" fmla="*/ 0 h 3554569"/>
              <a:gd name="connsiteX1" fmla="*/ 10668000 w 10668000"/>
              <a:gd name="connsiteY1" fmla="*/ 0 h 3554569"/>
              <a:gd name="connsiteX2" fmla="*/ 10668000 w 10668000"/>
              <a:gd name="connsiteY2" fmla="*/ 3554569 h 3554569"/>
              <a:gd name="connsiteX3" fmla="*/ 1841678 w 10668000"/>
              <a:gd name="connsiteY3" fmla="*/ 3541690 h 3554569"/>
              <a:gd name="connsiteX4" fmla="*/ 0 w 10668000"/>
              <a:gd name="connsiteY4" fmla="*/ 0 h 3554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68000" h="3554569">
                <a:moveTo>
                  <a:pt x="0" y="0"/>
                </a:moveTo>
                <a:lnTo>
                  <a:pt x="10668000" y="0"/>
                </a:lnTo>
                <a:lnTo>
                  <a:pt x="10668000" y="3554569"/>
                </a:lnTo>
                <a:lnTo>
                  <a:pt x="1841678" y="354169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4006" y="1064889"/>
            <a:ext cx="9144000" cy="2387600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4006" y="3544564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F622-C078-40F5-99DB-8763597D8B42}" type="datetime2">
              <a:rPr lang="id-ID" smtClean="0"/>
              <a:t>Senin, 04 Oktober 2021</a:t>
            </a:fld>
            <a:endParaRPr lang="id-ID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(nama dosen)</a:t>
            </a:r>
            <a:endParaRPr lang="id-ID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3917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589-305C-4BAC-AD26-846DA2CECD1A}" type="datetime2">
              <a:rPr lang="id-ID" smtClean="0"/>
              <a:t>Senin, 04 Oktober 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9379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C01-0054-4639-A517-AD2B344513A0}" type="datetime2">
              <a:rPr lang="id-ID" smtClean="0"/>
              <a:t>Senin, 04 Oktober 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5284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52F05-8C78-4061-95A6-6ECB8DDE2CD7}" type="datetime2">
              <a:rPr lang="id-ID" smtClean="0"/>
              <a:t>Senin, 04 Oktober 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62381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(nama dosen)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E88D9D7-AB42-4D03-B6CA-21ECCCF61176}" type="datetime2">
              <a:rPr lang="id-ID" smtClean="0"/>
              <a:t>Senin, 04 Oktober 2021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440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4085-178F-482C-949A-F103AC7049C7}" type="datetime2">
              <a:rPr lang="id-ID" smtClean="0"/>
              <a:t>Senin, 04 Oktober 2021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737774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63C2-9D3B-4CBB-AFC3-96896B355D7C}" type="datetime2">
              <a:rPr lang="id-ID" smtClean="0"/>
              <a:t>Senin, 04 Oktober 2021</a:t>
            </a:fld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6003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7BD89-2991-4B81-8610-C5567ED045EF}" type="datetime2">
              <a:rPr lang="id-ID" smtClean="0"/>
              <a:t>Senin, 04 Oktober 2021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3238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6384-D706-4919-B55E-943D1C1D31AA}" type="datetime2">
              <a:rPr lang="id-ID" smtClean="0"/>
              <a:t>Senin, 04 Oktober 2021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75965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7C821-19DE-4E4A-940C-C4956002FB24}" type="datetime2">
              <a:rPr lang="id-ID" smtClean="0"/>
              <a:t>Senin, 04 Oktober 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8190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/>
          <p:nvPr userDrawn="1"/>
        </p:nvSpPr>
        <p:spPr>
          <a:xfrm>
            <a:off x="-2197" y="218184"/>
            <a:ext cx="4392767" cy="530771"/>
          </a:xfrm>
          <a:custGeom>
            <a:avLst/>
            <a:gdLst>
              <a:gd name="connsiteX0" fmla="*/ 0 w 4038599"/>
              <a:gd name="connsiteY0" fmla="*/ 0 h 518375"/>
              <a:gd name="connsiteX1" fmla="*/ 4038599 w 4038599"/>
              <a:gd name="connsiteY1" fmla="*/ 0 h 518375"/>
              <a:gd name="connsiteX2" fmla="*/ 4038599 w 4038599"/>
              <a:gd name="connsiteY2" fmla="*/ 518375 h 518375"/>
              <a:gd name="connsiteX3" fmla="*/ 0 w 4038599"/>
              <a:gd name="connsiteY3" fmla="*/ 518375 h 518375"/>
              <a:gd name="connsiteX4" fmla="*/ 0 w 4038599"/>
              <a:gd name="connsiteY4" fmla="*/ 0 h 518375"/>
              <a:gd name="connsiteX0" fmla="*/ 0 w 4181474"/>
              <a:gd name="connsiteY0" fmla="*/ 9525 h 527900"/>
              <a:gd name="connsiteX1" fmla="*/ 4181474 w 4181474"/>
              <a:gd name="connsiteY1" fmla="*/ 0 h 527900"/>
              <a:gd name="connsiteX2" fmla="*/ 4038599 w 4181474"/>
              <a:gd name="connsiteY2" fmla="*/ 527900 h 527900"/>
              <a:gd name="connsiteX3" fmla="*/ 0 w 4181474"/>
              <a:gd name="connsiteY3" fmla="*/ 527900 h 527900"/>
              <a:gd name="connsiteX4" fmla="*/ 0 w 4181474"/>
              <a:gd name="connsiteY4" fmla="*/ 9525 h 52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1474" h="527900">
                <a:moveTo>
                  <a:pt x="0" y="9525"/>
                </a:moveTo>
                <a:lnTo>
                  <a:pt x="4181474" y="0"/>
                </a:lnTo>
                <a:lnTo>
                  <a:pt x="4038599" y="527900"/>
                </a:lnTo>
                <a:lnTo>
                  <a:pt x="0" y="527900"/>
                </a:lnTo>
                <a:lnTo>
                  <a:pt x="0" y="9525"/>
                </a:lnTo>
                <a:close/>
              </a:path>
            </a:pathLst>
          </a:custGeom>
          <a:solidFill>
            <a:srgbClr val="FFD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d-ID" dirty="0"/>
          </a:p>
        </p:txBody>
      </p:sp>
      <p:sp>
        <p:nvSpPr>
          <p:cNvPr id="15" name="Rectangle 8"/>
          <p:cNvSpPr/>
          <p:nvPr userDrawn="1"/>
        </p:nvSpPr>
        <p:spPr>
          <a:xfrm>
            <a:off x="-2872" y="216203"/>
            <a:ext cx="4290200" cy="530771"/>
          </a:xfrm>
          <a:custGeom>
            <a:avLst/>
            <a:gdLst>
              <a:gd name="connsiteX0" fmla="*/ 0 w 4038599"/>
              <a:gd name="connsiteY0" fmla="*/ 0 h 518375"/>
              <a:gd name="connsiteX1" fmla="*/ 4038599 w 4038599"/>
              <a:gd name="connsiteY1" fmla="*/ 0 h 518375"/>
              <a:gd name="connsiteX2" fmla="*/ 4038599 w 4038599"/>
              <a:gd name="connsiteY2" fmla="*/ 518375 h 518375"/>
              <a:gd name="connsiteX3" fmla="*/ 0 w 4038599"/>
              <a:gd name="connsiteY3" fmla="*/ 518375 h 518375"/>
              <a:gd name="connsiteX4" fmla="*/ 0 w 4038599"/>
              <a:gd name="connsiteY4" fmla="*/ 0 h 518375"/>
              <a:gd name="connsiteX0" fmla="*/ 0 w 4181474"/>
              <a:gd name="connsiteY0" fmla="*/ 9525 h 527900"/>
              <a:gd name="connsiteX1" fmla="*/ 4181474 w 4181474"/>
              <a:gd name="connsiteY1" fmla="*/ 0 h 527900"/>
              <a:gd name="connsiteX2" fmla="*/ 4038599 w 4181474"/>
              <a:gd name="connsiteY2" fmla="*/ 527900 h 527900"/>
              <a:gd name="connsiteX3" fmla="*/ 0 w 4181474"/>
              <a:gd name="connsiteY3" fmla="*/ 527900 h 527900"/>
              <a:gd name="connsiteX4" fmla="*/ 0 w 4181474"/>
              <a:gd name="connsiteY4" fmla="*/ 9525 h 52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1474" h="527900">
                <a:moveTo>
                  <a:pt x="0" y="9525"/>
                </a:moveTo>
                <a:lnTo>
                  <a:pt x="4181474" y="0"/>
                </a:lnTo>
                <a:lnTo>
                  <a:pt x="4038599" y="527900"/>
                </a:lnTo>
                <a:lnTo>
                  <a:pt x="0" y="527900"/>
                </a:lnTo>
                <a:lnTo>
                  <a:pt x="0" y="9525"/>
                </a:lnTo>
                <a:close/>
              </a:path>
            </a:pathLst>
          </a:custGeom>
          <a:solidFill>
            <a:srgbClr val="F9AC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5241" y="1934854"/>
            <a:ext cx="9849471" cy="4206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id-ID" dirty="0"/>
          </a:p>
        </p:txBody>
      </p:sp>
      <p:sp>
        <p:nvSpPr>
          <p:cNvPr id="18" name="Rectangle 8"/>
          <p:cNvSpPr/>
          <p:nvPr/>
        </p:nvSpPr>
        <p:spPr>
          <a:xfrm>
            <a:off x="2" y="219075"/>
            <a:ext cx="4181474" cy="527900"/>
          </a:xfrm>
          <a:custGeom>
            <a:avLst/>
            <a:gdLst>
              <a:gd name="connsiteX0" fmla="*/ 0 w 4038599"/>
              <a:gd name="connsiteY0" fmla="*/ 0 h 518375"/>
              <a:gd name="connsiteX1" fmla="*/ 4038599 w 4038599"/>
              <a:gd name="connsiteY1" fmla="*/ 0 h 518375"/>
              <a:gd name="connsiteX2" fmla="*/ 4038599 w 4038599"/>
              <a:gd name="connsiteY2" fmla="*/ 518375 h 518375"/>
              <a:gd name="connsiteX3" fmla="*/ 0 w 4038599"/>
              <a:gd name="connsiteY3" fmla="*/ 518375 h 518375"/>
              <a:gd name="connsiteX4" fmla="*/ 0 w 4038599"/>
              <a:gd name="connsiteY4" fmla="*/ 0 h 518375"/>
              <a:gd name="connsiteX0" fmla="*/ 0 w 4181474"/>
              <a:gd name="connsiteY0" fmla="*/ 9525 h 527900"/>
              <a:gd name="connsiteX1" fmla="*/ 4181474 w 4181474"/>
              <a:gd name="connsiteY1" fmla="*/ 0 h 527900"/>
              <a:gd name="connsiteX2" fmla="*/ 4038599 w 4181474"/>
              <a:gd name="connsiteY2" fmla="*/ 527900 h 527900"/>
              <a:gd name="connsiteX3" fmla="*/ 0 w 4181474"/>
              <a:gd name="connsiteY3" fmla="*/ 527900 h 527900"/>
              <a:gd name="connsiteX4" fmla="*/ 0 w 4181474"/>
              <a:gd name="connsiteY4" fmla="*/ 9525 h 52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1474" h="527900">
                <a:moveTo>
                  <a:pt x="0" y="9525"/>
                </a:moveTo>
                <a:lnTo>
                  <a:pt x="4181474" y="0"/>
                </a:lnTo>
                <a:lnTo>
                  <a:pt x="4038599" y="527900"/>
                </a:lnTo>
                <a:lnTo>
                  <a:pt x="0" y="527900"/>
                </a:lnTo>
                <a:lnTo>
                  <a:pt x="0" y="9525"/>
                </a:lnTo>
                <a:close/>
              </a:path>
            </a:pathLst>
          </a:custGeom>
          <a:solidFill>
            <a:schemeClr val="accent4"/>
          </a:solidFill>
          <a:ln w="19050">
            <a:solidFill>
              <a:srgbClr val="F26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d-ID" dirty="0"/>
          </a:p>
        </p:txBody>
      </p:sp>
      <p:sp>
        <p:nvSpPr>
          <p:cNvPr id="20" name="TextBox 19"/>
          <p:cNvSpPr txBox="1"/>
          <p:nvPr/>
        </p:nvSpPr>
        <p:spPr>
          <a:xfrm>
            <a:off x="983102" y="242062"/>
            <a:ext cx="3447699" cy="29238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3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UNIVERSITAS</a:t>
            </a:r>
            <a:r>
              <a:rPr lang="id-ID" sz="1300" b="1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AMIKOM PURWOKERTO</a:t>
            </a:r>
            <a:endParaRPr lang="id-ID" sz="13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5058" y="6221602"/>
            <a:ext cx="12192000" cy="634621"/>
          </a:xfrm>
          <a:prstGeom prst="rect">
            <a:avLst/>
          </a:prstGeom>
          <a:solidFill>
            <a:schemeClr val="accent4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TextBox 20"/>
          <p:cNvSpPr txBox="1"/>
          <p:nvPr/>
        </p:nvSpPr>
        <p:spPr>
          <a:xfrm>
            <a:off x="1307670" y="418470"/>
            <a:ext cx="2480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rgbClr val="F9AC22"/>
                </a:solidFill>
                <a:latin typeface="Arial Narrow" panose="020B0606020202030204" pitchFamily="34" charset="0"/>
              </a:rPr>
              <a:t>“Success, Spirit, &amp;</a:t>
            </a:r>
            <a:r>
              <a:rPr lang="en-US" sz="1600" b="1" i="1" baseline="0" dirty="0" smtClean="0">
                <a:solidFill>
                  <a:srgbClr val="F9AC22"/>
                </a:solidFill>
                <a:latin typeface="Arial Narrow" panose="020B0606020202030204" pitchFamily="34" charset="0"/>
              </a:rPr>
              <a:t> Creative”</a:t>
            </a:r>
            <a:endParaRPr lang="id-ID" sz="1600" b="1" i="1" dirty="0">
              <a:solidFill>
                <a:srgbClr val="F9AC22"/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Rectangle 14"/>
          <p:cNvSpPr/>
          <p:nvPr/>
        </p:nvSpPr>
        <p:spPr>
          <a:xfrm rot="10800000">
            <a:off x="1475" y="6221596"/>
            <a:ext cx="9131122" cy="636398"/>
          </a:xfrm>
          <a:custGeom>
            <a:avLst/>
            <a:gdLst>
              <a:gd name="connsiteX0" fmla="*/ 0 w 3825922"/>
              <a:gd name="connsiteY0" fmla="*/ 0 h 634620"/>
              <a:gd name="connsiteX1" fmla="*/ 3825922 w 3825922"/>
              <a:gd name="connsiteY1" fmla="*/ 0 h 634620"/>
              <a:gd name="connsiteX2" fmla="*/ 3825922 w 3825922"/>
              <a:gd name="connsiteY2" fmla="*/ 634620 h 634620"/>
              <a:gd name="connsiteX3" fmla="*/ 0 w 3825922"/>
              <a:gd name="connsiteY3" fmla="*/ 634620 h 634620"/>
              <a:gd name="connsiteX4" fmla="*/ 0 w 3825922"/>
              <a:gd name="connsiteY4" fmla="*/ 0 h 634620"/>
              <a:gd name="connsiteX0" fmla="*/ 8887 w 3834809"/>
              <a:gd name="connsiteY0" fmla="*/ 0 h 634620"/>
              <a:gd name="connsiteX1" fmla="*/ 3834809 w 3834809"/>
              <a:gd name="connsiteY1" fmla="*/ 0 h 634620"/>
              <a:gd name="connsiteX2" fmla="*/ 3834809 w 3834809"/>
              <a:gd name="connsiteY2" fmla="*/ 634620 h 634620"/>
              <a:gd name="connsiteX3" fmla="*/ 8887 w 3834809"/>
              <a:gd name="connsiteY3" fmla="*/ 634620 h 634620"/>
              <a:gd name="connsiteX4" fmla="*/ 0 w 3834809"/>
              <a:gd name="connsiteY4" fmla="*/ 336909 h 634620"/>
              <a:gd name="connsiteX5" fmla="*/ 8887 w 3834809"/>
              <a:gd name="connsiteY5" fmla="*/ 0 h 634620"/>
              <a:gd name="connsiteX0" fmla="*/ 412925 w 4238847"/>
              <a:gd name="connsiteY0" fmla="*/ 0 h 634620"/>
              <a:gd name="connsiteX1" fmla="*/ 4238847 w 4238847"/>
              <a:gd name="connsiteY1" fmla="*/ 0 h 634620"/>
              <a:gd name="connsiteX2" fmla="*/ 4238847 w 4238847"/>
              <a:gd name="connsiteY2" fmla="*/ 634620 h 634620"/>
              <a:gd name="connsiteX3" fmla="*/ 412925 w 4238847"/>
              <a:gd name="connsiteY3" fmla="*/ 634620 h 634620"/>
              <a:gd name="connsiteX4" fmla="*/ 0 w 4238847"/>
              <a:gd name="connsiteY4" fmla="*/ 336909 h 634620"/>
              <a:gd name="connsiteX5" fmla="*/ 412925 w 4238847"/>
              <a:gd name="connsiteY5" fmla="*/ 0 h 634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8847" h="634620">
                <a:moveTo>
                  <a:pt x="412925" y="0"/>
                </a:moveTo>
                <a:lnTo>
                  <a:pt x="4238847" y="0"/>
                </a:lnTo>
                <a:lnTo>
                  <a:pt x="4238847" y="634620"/>
                </a:lnTo>
                <a:lnTo>
                  <a:pt x="412925" y="634620"/>
                </a:lnTo>
                <a:lnTo>
                  <a:pt x="0" y="336909"/>
                </a:lnTo>
                <a:lnTo>
                  <a:pt x="41292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241" y="662791"/>
            <a:ext cx="9849471" cy="1228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428C7B4-23B4-4D4E-B8C4-C9005098B959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(nama dosen)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2D47D50-615B-4F6F-A64A-8900AC82A199}" type="datetime2">
              <a:rPr lang="id-ID" smtClean="0"/>
              <a:t>Senin, 04 Oktober 2021</a:t>
            </a:fld>
            <a:endParaRPr lang="id-ID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5" y="76748"/>
            <a:ext cx="939173" cy="85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7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64" r:id="rId5"/>
    <p:sldLayoutId id="2147483665" r:id="rId6"/>
    <p:sldLayoutId id="2147483668" r:id="rId7"/>
    <p:sldLayoutId id="2147483669" r:id="rId8"/>
    <p:sldLayoutId id="2147483670" r:id="rId9"/>
    <p:sldLayoutId id="2147483671" r:id="rId10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CMrHM8a3hqw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Pemrosesan</a:t>
            </a:r>
            <a:r>
              <a:rPr lang="en-US" dirty="0" smtClean="0"/>
              <a:t> Bahasa </a:t>
            </a:r>
            <a:r>
              <a:rPr lang="en-US" dirty="0" err="1" smtClean="0"/>
              <a:t>Alami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Pemrosesan</a:t>
            </a:r>
            <a:r>
              <a:rPr lang="en-US" dirty="0" smtClean="0"/>
              <a:t> Bahasa </a:t>
            </a:r>
            <a:r>
              <a:rPr lang="en-US" dirty="0" err="1" smtClean="0"/>
              <a:t>Alami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C01-0054-4639-A517-AD2B344513A0}" type="datetime2">
              <a:rPr lang="id-ID" smtClean="0"/>
              <a:t>Senin, 04 Oktober 2021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3474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Contohnya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4085-178F-482C-949A-F103AC7049C7}" type="datetime2">
              <a:rPr lang="id-ID" smtClean="0"/>
              <a:t>Senin, 04 Oktober 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10</a:t>
            </a:fld>
            <a:endParaRPr lang="id-ID" dirty="0"/>
          </a:p>
        </p:txBody>
      </p:sp>
      <p:pic>
        <p:nvPicPr>
          <p:cNvPr id="12" name="Picture 2" descr="Definition and Examples of Syntactic Ambiguity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441" y="1630363"/>
            <a:ext cx="5610159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57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Contohnya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4085-178F-482C-949A-F103AC7049C7}" type="datetime2">
              <a:rPr lang="id-ID" smtClean="0"/>
              <a:t>Senin, 04 Oktober 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11</a:t>
            </a:fld>
            <a:endParaRPr lang="id-ID" dirty="0"/>
          </a:p>
        </p:txBody>
      </p:sp>
      <p:pic>
        <p:nvPicPr>
          <p:cNvPr id="4098" name="Picture 2" descr="Definition and Examples of Ambiguity in English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094" y="1890797"/>
            <a:ext cx="5607764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65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Contohnya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4085-178F-482C-949A-F103AC7049C7}" type="datetime2">
              <a:rPr lang="id-ID" smtClean="0"/>
              <a:t>Senin, 04 Oktober 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12</a:t>
            </a:fld>
            <a:endParaRPr lang="id-ID" dirty="0"/>
          </a:p>
        </p:txBody>
      </p:sp>
      <p:pic>
        <p:nvPicPr>
          <p:cNvPr id="8" name="Picture 2" descr="https://wordlabcopy.files.wordpress.com/2016/05/mouse-ambiguous-word.png?w=90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377" y="1890797"/>
            <a:ext cx="4800223" cy="3600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71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Contohnya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4085-178F-482C-949A-F103AC7049C7}" type="datetime2">
              <a:rPr lang="id-ID" smtClean="0"/>
              <a:t>Senin, 04 Oktober 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13</a:t>
            </a:fld>
            <a:endParaRPr lang="id-ID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95241" y="2863110"/>
            <a:ext cx="9849471" cy="12655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err="1" smtClean="0"/>
              <a:t>Kemarin</a:t>
            </a:r>
            <a:r>
              <a:rPr lang="en-US" sz="3600" dirty="0" smtClean="0"/>
              <a:t> </a:t>
            </a:r>
            <a:r>
              <a:rPr lang="en-US" sz="3600" dirty="0" err="1" smtClean="0"/>
              <a:t>saya</a:t>
            </a:r>
            <a:r>
              <a:rPr lang="en-US" sz="3600" dirty="0" smtClean="0"/>
              <a:t> </a:t>
            </a:r>
            <a:r>
              <a:rPr lang="en-US" sz="3600" dirty="0" err="1" smtClean="0"/>
              <a:t>melihat</a:t>
            </a:r>
            <a:r>
              <a:rPr lang="en-US" sz="3600" dirty="0" smtClean="0"/>
              <a:t> Si </a:t>
            </a:r>
            <a:r>
              <a:rPr lang="en-US" sz="3600" dirty="0" err="1" smtClean="0"/>
              <a:t>Jago</a:t>
            </a:r>
            <a:r>
              <a:rPr lang="en-US" sz="3600" dirty="0" smtClean="0"/>
              <a:t> </a:t>
            </a:r>
            <a:r>
              <a:rPr lang="en-US" sz="3600" dirty="0" err="1" smtClean="0"/>
              <a:t>Merah</a:t>
            </a:r>
            <a:r>
              <a:rPr lang="en-US" sz="3600" dirty="0" smtClean="0"/>
              <a:t> yang </a:t>
            </a:r>
            <a:r>
              <a:rPr lang="en-US" sz="3600" dirty="0" err="1" smtClean="0"/>
              <a:t>sangat</a:t>
            </a:r>
            <a:r>
              <a:rPr lang="en-US" sz="3600" dirty="0" smtClean="0"/>
              <a:t> </a:t>
            </a:r>
            <a:r>
              <a:rPr lang="en-US" sz="3600" dirty="0" err="1" smtClean="0"/>
              <a:t>besar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1746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Contohnya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4085-178F-482C-949A-F103AC7049C7}" type="datetime2">
              <a:rPr lang="id-ID" smtClean="0"/>
              <a:t>Senin, 04 Oktober 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14</a:t>
            </a:fld>
            <a:endParaRPr lang="id-ID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95241" y="3043219"/>
            <a:ext cx="9849471" cy="12655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err="1" smtClean="0"/>
              <a:t>Menurut</a:t>
            </a:r>
            <a:r>
              <a:rPr lang="en-US" sz="3600" dirty="0" smtClean="0"/>
              <a:t> </a:t>
            </a:r>
            <a:r>
              <a:rPr lang="en-US" sz="3600" dirty="0" err="1" smtClean="0"/>
              <a:t>kabar</a:t>
            </a:r>
            <a:r>
              <a:rPr lang="en-US" sz="3600" dirty="0" smtClean="0"/>
              <a:t> </a:t>
            </a:r>
            <a:r>
              <a:rPr lang="en-US" sz="3600" dirty="0" err="1" smtClean="0"/>
              <a:t>burung</a:t>
            </a:r>
            <a:r>
              <a:rPr lang="en-US" sz="3600" dirty="0" smtClean="0"/>
              <a:t> Pak </a:t>
            </a:r>
            <a:r>
              <a:rPr lang="en-US" sz="3600" dirty="0" err="1" smtClean="0"/>
              <a:t>Anto</a:t>
            </a:r>
            <a:r>
              <a:rPr lang="en-US" sz="3600" dirty="0" smtClean="0"/>
              <a:t> </a:t>
            </a:r>
            <a:r>
              <a:rPr lang="en-US" sz="3600" dirty="0" err="1" smtClean="0"/>
              <a:t>sedang</a:t>
            </a:r>
            <a:r>
              <a:rPr lang="en-US" sz="3600" dirty="0" smtClean="0"/>
              <a:t> </a:t>
            </a:r>
            <a:r>
              <a:rPr lang="en-US" sz="3600" dirty="0" err="1" smtClean="0"/>
              <a:t>sakit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0524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Contohnya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4085-178F-482C-949A-F103AC7049C7}" type="datetime2">
              <a:rPr lang="id-ID" smtClean="0"/>
              <a:t>Senin, 04 Oktober 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15</a:t>
            </a:fld>
            <a:endParaRPr lang="id-ID" dirty="0"/>
          </a:p>
        </p:txBody>
      </p:sp>
      <p:pic>
        <p:nvPicPr>
          <p:cNvPr id="5122" name="Picture 2" descr="Ini 7 makna &amp;#39;terserah&amp;#39; andalan para cewek, pria mana aja pasti ke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10" b="19273"/>
          <a:stretch/>
        </p:blipFill>
        <p:spPr bwMode="auto">
          <a:xfrm>
            <a:off x="1933973" y="1890797"/>
            <a:ext cx="8172006" cy="389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53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Adegan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berakhir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4085-178F-482C-949A-F103AC7049C7}" type="datetime2">
              <a:rPr lang="id-ID" smtClean="0"/>
              <a:t>Senin, 04 Oktober 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16</a:t>
            </a:fld>
            <a:endParaRPr lang="id-ID" dirty="0"/>
          </a:p>
        </p:txBody>
      </p:sp>
      <p:pic>
        <p:nvPicPr>
          <p:cNvPr id="9218" name="Picture 2" descr="Ini 7 makna &amp;#39;terserah&amp;#39; andalan para cewek, pria mana aja pasti k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298" y="2001634"/>
            <a:ext cx="6867356" cy="3433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12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r>
              <a:rPr lang="en-US" dirty="0" err="1" smtClean="0"/>
              <a:t>Pembahasan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98077"/>
              </p:ext>
            </p:extLst>
          </p:nvPr>
        </p:nvGraphicFramePr>
        <p:xfrm>
          <a:off x="1095375" y="1935163"/>
          <a:ext cx="9848850" cy="4206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C01-0054-4639-A517-AD2B344513A0}" type="datetime2">
              <a:rPr lang="id-ID" smtClean="0"/>
              <a:t>Senin, 04 Oktober 2021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6809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Capaian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5241" y="2970278"/>
            <a:ext cx="9849471" cy="1252099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Mahasiswa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mengidentifikasi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Expressions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Normalization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 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C01-0054-4639-A517-AD2B344513A0}" type="datetime2">
              <a:rPr lang="id-ID" smtClean="0"/>
              <a:t>Senin, 04 Oktober 2021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6211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Pemrosesan</a:t>
            </a:r>
            <a:r>
              <a:rPr lang="en-US" dirty="0" smtClean="0"/>
              <a:t> Bahasa </a:t>
            </a:r>
            <a:r>
              <a:rPr lang="en-US" dirty="0" err="1" smtClean="0"/>
              <a:t>Alami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C01-0054-4639-A517-AD2B344513A0}" type="datetime2">
              <a:rPr lang="id-ID" smtClean="0"/>
              <a:t>Senin, 04 Oktober 2021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682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Pemrosesan</a:t>
            </a:r>
            <a:r>
              <a:rPr lang="en-US" dirty="0" smtClean="0"/>
              <a:t> Bahasa </a:t>
            </a:r>
            <a:r>
              <a:rPr lang="en-US" dirty="0" err="1" smtClean="0"/>
              <a:t>Alami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 smtClean="0"/>
              <a:t>Pemrosesan</a:t>
            </a:r>
            <a:r>
              <a:rPr lang="en-US" dirty="0" smtClean="0"/>
              <a:t> Bahasa </a:t>
            </a:r>
            <a:r>
              <a:rPr lang="en-US" dirty="0" err="1" smtClean="0"/>
              <a:t>Alami</a:t>
            </a:r>
            <a:r>
              <a:rPr lang="en-US" dirty="0" smtClean="0"/>
              <a:t> (Natural Language Processing)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bidang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interdisiplin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ilmu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komputer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linguistik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PBA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memungkinkan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komputer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memahami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bahasa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manusia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baik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berupa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ucapan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maupun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teks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Check it out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www.youtube.com/watch?v=CMrHM8a3hqw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C01-0054-4639-A517-AD2B344513A0}" type="datetime2">
              <a:rPr lang="id-ID" smtClean="0"/>
              <a:t>Senin, 04 Oktober 2021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5</a:t>
            </a:fld>
            <a:endParaRPr lang="id-ID"/>
          </a:p>
        </p:txBody>
      </p:sp>
      <p:pic>
        <p:nvPicPr>
          <p:cNvPr id="10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27284" y="1825625"/>
            <a:ext cx="380343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5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Pemrosesan</a:t>
            </a:r>
            <a:r>
              <a:rPr lang="en-US" dirty="0"/>
              <a:t> Bahasa </a:t>
            </a:r>
            <a:r>
              <a:rPr lang="en-US" dirty="0" err="1"/>
              <a:t>Alami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Pemrosesan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Bahasa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Alami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Natural Language Processing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bekerja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kemampuan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otomatis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menerima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memahami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merespon</a:t>
            </a:r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bahasa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manusia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bentuk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tertulis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lisan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4085-178F-482C-949A-F103AC7049C7}" type="datetime2">
              <a:rPr lang="id-ID" smtClean="0"/>
              <a:t>Senin, 04 Oktober 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6</a:t>
            </a:fld>
            <a:endParaRPr lang="id-ID" dirty="0"/>
          </a:p>
        </p:txBody>
      </p:sp>
      <p:pic>
        <p:nvPicPr>
          <p:cNvPr id="10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62141"/>
            <a:ext cx="51816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9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95241" y="3086627"/>
            <a:ext cx="9849471" cy="1265546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err="1" smtClean="0"/>
              <a:t>Masalahnya</a:t>
            </a:r>
            <a:r>
              <a:rPr lang="en-US" b="1" dirty="0" smtClean="0"/>
              <a:t>, </a:t>
            </a:r>
            <a:r>
              <a:rPr lang="en-US" b="1" dirty="0" err="1" smtClean="0"/>
              <a:t>Pemrosesan</a:t>
            </a:r>
            <a:r>
              <a:rPr lang="en-US" b="1" dirty="0" smtClean="0"/>
              <a:t> Bahasa </a:t>
            </a:r>
            <a:r>
              <a:rPr lang="en-US" b="1" dirty="0" err="1" smtClean="0"/>
              <a:t>Alami</a:t>
            </a:r>
            <a:r>
              <a:rPr lang="en-US" b="1" dirty="0" smtClean="0"/>
              <a:t> </a:t>
            </a:r>
            <a:r>
              <a:rPr lang="en-US" b="1" dirty="0" err="1" smtClean="0"/>
              <a:t>itu</a:t>
            </a:r>
            <a:r>
              <a:rPr lang="en-US" b="1" dirty="0"/>
              <a:t> </a:t>
            </a:r>
            <a:r>
              <a:rPr lang="en-US" b="1" dirty="0" err="1" smtClean="0"/>
              <a:t>ga</a:t>
            </a:r>
            <a:r>
              <a:rPr lang="en-US" b="1" dirty="0" smtClean="0"/>
              <a:t> </a:t>
            </a:r>
            <a:r>
              <a:rPr lang="en-US" b="1" dirty="0" err="1" smtClean="0"/>
              <a:t>semudah</a:t>
            </a:r>
            <a:r>
              <a:rPr lang="en-US" b="1" dirty="0" smtClean="0"/>
              <a:t> kayak </a:t>
            </a:r>
            <a:r>
              <a:rPr lang="en-US" b="1" dirty="0" err="1" smtClean="0"/>
              <a:t>ngabisin</a:t>
            </a:r>
            <a:r>
              <a:rPr lang="en-US" b="1" dirty="0" smtClean="0"/>
              <a:t> </a:t>
            </a:r>
            <a:r>
              <a:rPr lang="en-US" b="1" dirty="0" err="1" smtClean="0"/>
              <a:t>gorengan</a:t>
            </a:r>
            <a:r>
              <a:rPr lang="en-US" b="1" dirty="0" smtClean="0"/>
              <a:t> </a:t>
            </a:r>
            <a:r>
              <a:rPr lang="en-US" b="1" dirty="0" err="1" smtClean="0"/>
              <a:t>pisang</a:t>
            </a:r>
            <a:r>
              <a:rPr lang="en-US" b="1" dirty="0" smtClean="0"/>
              <a:t> pas </a:t>
            </a:r>
            <a:r>
              <a:rPr lang="en-US" b="1" dirty="0" err="1" smtClean="0"/>
              <a:t>lagi</a:t>
            </a:r>
            <a:r>
              <a:rPr lang="en-US" b="1" dirty="0" smtClean="0"/>
              <a:t> </a:t>
            </a:r>
            <a:r>
              <a:rPr lang="en-US" b="1" dirty="0" err="1" smtClean="0"/>
              <a:t>nonton</a:t>
            </a:r>
            <a:r>
              <a:rPr lang="en-US" b="1" dirty="0" smtClean="0"/>
              <a:t> bola </a:t>
            </a:r>
            <a:r>
              <a:rPr lang="en-US" b="1" dirty="0" err="1" smtClean="0"/>
              <a:t>gaes</a:t>
            </a:r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4085-178F-482C-949A-F103AC7049C7}" type="datetime2">
              <a:rPr lang="id-ID" smtClean="0"/>
              <a:t>Senin, 04 Oktober 2021</a:t>
            </a:fld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7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941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Mengapa</a:t>
            </a:r>
            <a:r>
              <a:rPr lang="en-US" dirty="0" smtClean="0"/>
              <a:t> </a:t>
            </a:r>
            <a:r>
              <a:rPr lang="en-US" dirty="0" err="1" smtClean="0"/>
              <a:t>Pemrosesan</a:t>
            </a:r>
            <a:r>
              <a:rPr lang="en-US" dirty="0" smtClean="0"/>
              <a:t> Bahasa </a:t>
            </a:r>
            <a:r>
              <a:rPr lang="en-US" dirty="0" err="1" smtClean="0"/>
              <a:t>Alami</a:t>
            </a:r>
            <a:r>
              <a:rPr lang="en-US" dirty="0" smtClean="0"/>
              <a:t> </a:t>
            </a:r>
            <a:r>
              <a:rPr lang="en-US" dirty="0" err="1" smtClean="0"/>
              <a:t>Sulit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Komputer</a:t>
            </a:r>
            <a:r>
              <a:rPr lang="en-US" dirty="0" smtClean="0"/>
              <a:t>/</a:t>
            </a:r>
            <a:r>
              <a:rPr lang="en-US" dirty="0" err="1" smtClean="0"/>
              <a:t>mesin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“</a:t>
            </a:r>
            <a:r>
              <a:rPr lang="en-US" dirty="0" err="1" smtClean="0"/>
              <a:t>fitrahnya</a:t>
            </a:r>
            <a:r>
              <a:rPr lang="en-US" dirty="0" smtClean="0"/>
              <a:t>” </a:t>
            </a:r>
            <a:r>
              <a:rPr lang="en-US" b="1" dirty="0" err="1" smtClean="0">
                <a:solidFill>
                  <a:srgbClr val="FF0000"/>
                </a:solidFill>
              </a:rPr>
              <a:t>hanya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bagus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saat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memproses</a:t>
            </a:r>
            <a:r>
              <a:rPr lang="en-US" b="1" dirty="0" smtClean="0">
                <a:solidFill>
                  <a:srgbClr val="FF0000"/>
                </a:solidFill>
              </a:rPr>
              <a:t> data yang </a:t>
            </a:r>
            <a:r>
              <a:rPr lang="en-US" b="1" dirty="0" err="1" smtClean="0">
                <a:solidFill>
                  <a:srgbClr val="FF0000"/>
                </a:solidFill>
              </a:rPr>
              <a:t>terstruktur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Masalahnya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bahasa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manusia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sangat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jauh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dari</a:t>
            </a:r>
            <a:r>
              <a:rPr lang="en-US" b="1" dirty="0" smtClean="0">
                <a:solidFill>
                  <a:srgbClr val="0070C0"/>
                </a:solidFill>
              </a:rPr>
              <a:t> kata </a:t>
            </a:r>
            <a:r>
              <a:rPr lang="en-US" b="1" dirty="0" err="1" smtClean="0">
                <a:solidFill>
                  <a:srgbClr val="0070C0"/>
                </a:solidFill>
              </a:rPr>
              <a:t>terstruktur</a:t>
            </a:r>
            <a:r>
              <a:rPr lang="en-US" dirty="0" smtClean="0"/>
              <a:t> (</a:t>
            </a:r>
            <a:r>
              <a:rPr lang="en-US" dirty="0" err="1" smtClean="0"/>
              <a:t>bahkan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Ejaan</a:t>
            </a:r>
            <a:r>
              <a:rPr lang="en-US" dirty="0" smtClean="0"/>
              <a:t> Yang </a:t>
            </a:r>
            <a:r>
              <a:rPr lang="en-US" dirty="0" err="1" smtClean="0"/>
              <a:t>Disempurnakan</a:t>
            </a:r>
            <a:r>
              <a:rPr lang="en-US" dirty="0" smtClean="0"/>
              <a:t> </a:t>
            </a:r>
            <a:r>
              <a:rPr lang="en-US" dirty="0" err="1" smtClean="0"/>
              <a:t>sekalipun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C01-0054-4639-A517-AD2B344513A0}" type="datetime2">
              <a:rPr lang="id-ID" smtClean="0"/>
              <a:t>Senin, 04 Oktober 2021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8</a:t>
            </a:fld>
            <a:endParaRPr lang="id-ID"/>
          </a:p>
        </p:txBody>
      </p:sp>
      <p:pic>
        <p:nvPicPr>
          <p:cNvPr id="1026" name="Picture 2" descr="Text files and binary files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74094"/>
            <a:ext cx="51816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17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Mengapa</a:t>
            </a:r>
            <a:r>
              <a:rPr lang="en-US" dirty="0" smtClean="0"/>
              <a:t> </a:t>
            </a:r>
            <a:r>
              <a:rPr lang="en-US" dirty="0" err="1" smtClean="0"/>
              <a:t>Pemrosesan</a:t>
            </a:r>
            <a:r>
              <a:rPr lang="en-US" dirty="0" smtClean="0"/>
              <a:t> Bahasa </a:t>
            </a:r>
            <a:r>
              <a:rPr lang="en-US" dirty="0" err="1" smtClean="0"/>
              <a:t>Alami</a:t>
            </a:r>
            <a:r>
              <a:rPr lang="en-US" dirty="0" smtClean="0"/>
              <a:t> </a:t>
            </a:r>
            <a:r>
              <a:rPr lang="en-US" dirty="0" err="1" smtClean="0"/>
              <a:t>Sulit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36C01-0054-4639-A517-AD2B344513A0}" type="datetime2">
              <a:rPr lang="id-ID" smtClean="0"/>
              <a:t>Senin, 04 Oktober 2021</a:t>
            </a:fld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8C7B4-23B4-4D4E-B8C4-C9005098B959}" type="slidenum">
              <a:rPr lang="id-ID" smtClean="0"/>
              <a:t>9</a:t>
            </a:fld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Bahasa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pasti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terdapat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ambiguitas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(multi </a:t>
            </a:r>
            <a:r>
              <a:rPr lang="en-US" dirty="0" err="1" smtClean="0"/>
              <a:t>tafsir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kalimat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diucapkan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</a:t>
            </a:r>
            <a:r>
              <a:rPr lang="en-US" dirty="0" err="1" smtClean="0"/>
              <a:t>terkadang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memiliki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makna</a:t>
            </a:r>
            <a:r>
              <a:rPr lang="en-US" b="1" dirty="0" smtClean="0">
                <a:solidFill>
                  <a:srgbClr val="0070C0"/>
                </a:solidFill>
              </a:rPr>
              <a:t> yang </a:t>
            </a:r>
            <a:r>
              <a:rPr lang="en-US" b="1" dirty="0" err="1" smtClean="0">
                <a:solidFill>
                  <a:srgbClr val="0070C0"/>
                </a:solidFill>
              </a:rPr>
              <a:t>berbeda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tergantung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konteksanya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50" name="Picture 2" descr="The Ambiguity Effect - Adcock Solutions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20604"/>
            <a:ext cx="5181600" cy="356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31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 Power Point STMIK Amikom Purwokerto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Power Point STMIK Amikom Purwokerto" id="{98FAD5C0-ED6C-4F4B-813F-7643E8030C73}" vid="{762F741A-AD6D-4BFD-A598-543BCA1EF0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Template-Power-Point-STMIK-Amikom-Purwokerto (1)</Template>
  <TotalTime>1690</TotalTime>
  <Words>253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Narrow</vt:lpstr>
      <vt:lpstr>Calibri</vt:lpstr>
      <vt:lpstr>Rockwell</vt:lpstr>
      <vt:lpstr>Segoe UI</vt:lpstr>
      <vt:lpstr>Tw Cen MT</vt:lpstr>
      <vt:lpstr>Template Power Point STMIK Amikom Purwokerto</vt:lpstr>
      <vt:lpstr>Pemrosesan Bahasa Alami</vt:lpstr>
      <vt:lpstr>Outline Pembahasan</vt:lpstr>
      <vt:lpstr>Capaian Pembelajaran</vt:lpstr>
      <vt:lpstr>Pemrosesan Bahasa Alami</vt:lpstr>
      <vt:lpstr>Apa Itu Pemrosesan Bahasa Alami?</vt:lpstr>
      <vt:lpstr>Apa Itu Pemrosesan Bahasa Alami?</vt:lpstr>
      <vt:lpstr>PowerPoint Presentation</vt:lpstr>
      <vt:lpstr>Mengapa Pemrosesan Bahasa Alami Sulit?</vt:lpstr>
      <vt:lpstr>Mengapa Pemrosesan Bahasa Alami Sulit?</vt:lpstr>
      <vt:lpstr>Contohnya</vt:lpstr>
      <vt:lpstr>Contohnya</vt:lpstr>
      <vt:lpstr>Contohnya</vt:lpstr>
      <vt:lpstr>Contohnya</vt:lpstr>
      <vt:lpstr>Contohnya</vt:lpstr>
      <vt:lpstr>Contohnya</vt:lpstr>
      <vt:lpstr>Adegan sebelumnya akan berakhir seperti ini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user</cp:lastModifiedBy>
  <cp:revision>350</cp:revision>
  <dcterms:created xsi:type="dcterms:W3CDTF">2019-03-02T04:30:09Z</dcterms:created>
  <dcterms:modified xsi:type="dcterms:W3CDTF">2021-10-04T05:07:32Z</dcterms:modified>
</cp:coreProperties>
</file>