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08EA7-1845-410F-8542-B0F6C7FD58E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F9AC22"/>
    <a:srgbClr val="F26B34"/>
    <a:srgbClr val="EE8F54"/>
    <a:srgbClr val="FFAA01"/>
    <a:srgbClr val="F59229"/>
    <a:srgbClr val="F2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000A4-41BE-4EA8-8E15-056D26F2A4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1669CF-3FA5-4BDA-9F98-CFEE3B9D3CB3}">
      <dgm:prSet phldrT="[Text]"/>
      <dgm:spPr/>
      <dgm:t>
        <a:bodyPr/>
        <a:lstStyle/>
        <a:p>
          <a:r>
            <a:rPr lang="en-US" dirty="0" err="1" smtClean="0"/>
            <a:t>Tingkatan</a:t>
          </a:r>
          <a:r>
            <a:rPr lang="en-US" dirty="0" smtClean="0"/>
            <a:t> </a:t>
          </a:r>
          <a:r>
            <a:rPr lang="en-US" dirty="0" err="1" smtClean="0"/>
            <a:t>Pemrosesan</a:t>
          </a:r>
          <a:r>
            <a:rPr lang="en-US" dirty="0" smtClean="0"/>
            <a:t> Bahasa </a:t>
          </a:r>
          <a:r>
            <a:rPr lang="en-US" dirty="0" err="1" smtClean="0"/>
            <a:t>Alami</a:t>
          </a:r>
          <a:endParaRPr lang="en-US" dirty="0"/>
        </a:p>
      </dgm:t>
    </dgm:pt>
    <dgm:pt modelId="{4C7DE190-15EE-4D35-A9E9-17C41C92E1C4}" type="parTrans" cxnId="{03CA6F0A-DD16-4386-9F1C-4B3BCA792659}">
      <dgm:prSet/>
      <dgm:spPr/>
      <dgm:t>
        <a:bodyPr/>
        <a:lstStyle/>
        <a:p>
          <a:endParaRPr lang="en-US"/>
        </a:p>
      </dgm:t>
    </dgm:pt>
    <dgm:pt modelId="{41F98B20-7557-455B-9CBE-1711E3D44BAC}" type="sibTrans" cxnId="{03CA6F0A-DD16-4386-9F1C-4B3BCA792659}">
      <dgm:prSet/>
      <dgm:spPr/>
      <dgm:t>
        <a:bodyPr/>
        <a:lstStyle/>
        <a:p>
          <a:endParaRPr lang="en-US"/>
        </a:p>
      </dgm:t>
    </dgm:pt>
    <dgm:pt modelId="{7A439FDC-8EDF-4CAC-BA18-9F2A0880E0D3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</a:t>
          </a:r>
          <a:r>
            <a:rPr lang="en-US" dirty="0" err="1" smtClean="0"/>
            <a:t>Pemrosesan</a:t>
          </a:r>
          <a:r>
            <a:rPr lang="en-US" dirty="0" smtClean="0"/>
            <a:t> Bahasa </a:t>
          </a:r>
          <a:r>
            <a:rPr lang="en-US" dirty="0" err="1" smtClean="0"/>
            <a:t>Alami</a:t>
          </a:r>
          <a:endParaRPr lang="en-US" dirty="0"/>
        </a:p>
      </dgm:t>
    </dgm:pt>
    <dgm:pt modelId="{FDECB775-3E77-4DBA-99CB-94723397597A}" type="parTrans" cxnId="{C0CB4BE5-365C-4FD8-B6AB-3FCC2158B4D5}">
      <dgm:prSet/>
      <dgm:spPr/>
      <dgm:t>
        <a:bodyPr/>
        <a:lstStyle/>
        <a:p>
          <a:endParaRPr lang="en-US"/>
        </a:p>
      </dgm:t>
    </dgm:pt>
    <dgm:pt modelId="{B29EE004-D14E-4713-B752-22D539748311}" type="sibTrans" cxnId="{C0CB4BE5-365C-4FD8-B6AB-3FCC2158B4D5}">
      <dgm:prSet/>
      <dgm:spPr/>
      <dgm:t>
        <a:bodyPr/>
        <a:lstStyle/>
        <a:p>
          <a:endParaRPr lang="en-US"/>
        </a:p>
      </dgm:t>
    </dgm:pt>
    <dgm:pt modelId="{F00AE117-B4A9-46F6-82C1-BD84C0E25134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2FE86F35-793B-4F50-B483-235BDA200386}" type="parTrans" cxnId="{ECBF8417-761A-4C1A-A7BD-C9E768E868A6}">
      <dgm:prSet/>
      <dgm:spPr/>
      <dgm:t>
        <a:bodyPr/>
        <a:lstStyle/>
        <a:p>
          <a:endParaRPr lang="en-US"/>
        </a:p>
      </dgm:t>
    </dgm:pt>
    <dgm:pt modelId="{5402BC2A-6979-444C-87FB-1475DC804EB6}" type="sibTrans" cxnId="{ECBF8417-761A-4C1A-A7BD-C9E768E868A6}">
      <dgm:prSet/>
      <dgm:spPr/>
      <dgm:t>
        <a:bodyPr/>
        <a:lstStyle/>
        <a:p>
          <a:endParaRPr lang="en-US"/>
        </a:p>
      </dgm:t>
    </dgm:pt>
    <dgm:pt modelId="{D24ECEAC-4600-48E8-BE07-87E5F191C74D}" type="pres">
      <dgm:prSet presAssocID="{DA5000A4-41BE-4EA8-8E15-056D26F2A4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2C87168-8769-4B63-B527-5B3D0D8CACD8}" type="pres">
      <dgm:prSet presAssocID="{DA5000A4-41BE-4EA8-8E15-056D26F2A4CB}" presName="Name1" presStyleCnt="0"/>
      <dgm:spPr/>
    </dgm:pt>
    <dgm:pt modelId="{3DAA5688-17C5-4D9D-88C9-AF6AF5FFDA20}" type="pres">
      <dgm:prSet presAssocID="{DA5000A4-41BE-4EA8-8E15-056D26F2A4CB}" presName="cycle" presStyleCnt="0"/>
      <dgm:spPr/>
    </dgm:pt>
    <dgm:pt modelId="{429A162A-FFE9-475C-8940-9D34A684A0DF}" type="pres">
      <dgm:prSet presAssocID="{DA5000A4-41BE-4EA8-8E15-056D26F2A4CB}" presName="srcNode" presStyleLbl="node1" presStyleIdx="0" presStyleCnt="3"/>
      <dgm:spPr/>
    </dgm:pt>
    <dgm:pt modelId="{33C719D9-FC4C-4985-8EF7-3BF0A97F0931}" type="pres">
      <dgm:prSet presAssocID="{DA5000A4-41BE-4EA8-8E15-056D26F2A4CB}" presName="conn" presStyleLbl="parChTrans1D2" presStyleIdx="0" presStyleCnt="1"/>
      <dgm:spPr/>
      <dgm:t>
        <a:bodyPr/>
        <a:lstStyle/>
        <a:p>
          <a:endParaRPr lang="en-US"/>
        </a:p>
      </dgm:t>
    </dgm:pt>
    <dgm:pt modelId="{69BFBE8D-F3DA-419E-A6C8-318DD9279CC3}" type="pres">
      <dgm:prSet presAssocID="{DA5000A4-41BE-4EA8-8E15-056D26F2A4CB}" presName="extraNode" presStyleLbl="node1" presStyleIdx="0" presStyleCnt="3"/>
      <dgm:spPr/>
    </dgm:pt>
    <dgm:pt modelId="{6357ADEB-3E77-41FA-9AA2-A1D00EAB8A7C}" type="pres">
      <dgm:prSet presAssocID="{DA5000A4-41BE-4EA8-8E15-056D26F2A4CB}" presName="dstNode" presStyleLbl="node1" presStyleIdx="0" presStyleCnt="3"/>
      <dgm:spPr/>
    </dgm:pt>
    <dgm:pt modelId="{1DA5F107-9E65-46C5-AE08-67AE78939E5C}" type="pres">
      <dgm:prSet presAssocID="{161669CF-3FA5-4BDA-9F98-CFEE3B9D3CB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A423E-F035-4A7E-B281-78487DD00ACC}" type="pres">
      <dgm:prSet presAssocID="{161669CF-3FA5-4BDA-9F98-CFEE3B9D3CB3}" presName="accent_1" presStyleCnt="0"/>
      <dgm:spPr/>
    </dgm:pt>
    <dgm:pt modelId="{45C20A35-6CC9-45E1-9EE7-4CB7E699C04A}" type="pres">
      <dgm:prSet presAssocID="{161669CF-3FA5-4BDA-9F98-CFEE3B9D3CB3}" presName="accentRepeatNode" presStyleLbl="solidFgAcc1" presStyleIdx="0" presStyleCnt="3"/>
      <dgm:spPr/>
    </dgm:pt>
    <dgm:pt modelId="{1EE8A861-8B2D-484C-B0D1-DB04ABCAB46A}" type="pres">
      <dgm:prSet presAssocID="{7A439FDC-8EDF-4CAC-BA18-9F2A0880E0D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B3596-7AF2-4FCB-A0D3-50D3CD9972C1}" type="pres">
      <dgm:prSet presAssocID="{7A439FDC-8EDF-4CAC-BA18-9F2A0880E0D3}" presName="accent_2" presStyleCnt="0"/>
      <dgm:spPr/>
    </dgm:pt>
    <dgm:pt modelId="{744A0C5C-D218-47F1-BF34-42DD81467C0E}" type="pres">
      <dgm:prSet presAssocID="{7A439FDC-8EDF-4CAC-BA18-9F2A0880E0D3}" presName="accentRepeatNode" presStyleLbl="solidFgAcc1" presStyleIdx="1" presStyleCnt="3"/>
      <dgm:spPr/>
    </dgm:pt>
    <dgm:pt modelId="{27F764AD-900E-49A8-9B91-52A54E687F80}" type="pres">
      <dgm:prSet presAssocID="{F00AE117-B4A9-46F6-82C1-BD84C0E2513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7207-E446-4B10-9A71-6901D35EC682}" type="pres">
      <dgm:prSet presAssocID="{F00AE117-B4A9-46F6-82C1-BD84C0E25134}" presName="accent_3" presStyleCnt="0"/>
      <dgm:spPr/>
    </dgm:pt>
    <dgm:pt modelId="{69D76FC3-A75C-47B1-BABA-878169BB960B}" type="pres">
      <dgm:prSet presAssocID="{F00AE117-B4A9-46F6-82C1-BD84C0E25134}" presName="accentRepeatNode" presStyleLbl="solidFgAcc1" presStyleIdx="2" presStyleCnt="3"/>
      <dgm:spPr/>
    </dgm:pt>
  </dgm:ptLst>
  <dgm:cxnLst>
    <dgm:cxn modelId="{C0CB4BE5-365C-4FD8-B6AB-3FCC2158B4D5}" srcId="{DA5000A4-41BE-4EA8-8E15-056D26F2A4CB}" destId="{7A439FDC-8EDF-4CAC-BA18-9F2A0880E0D3}" srcOrd="1" destOrd="0" parTransId="{FDECB775-3E77-4DBA-99CB-94723397597A}" sibTransId="{B29EE004-D14E-4713-B752-22D539748311}"/>
    <dgm:cxn modelId="{CBE73FE9-D8A6-40B3-96B7-4031E91BDB93}" type="presOf" srcId="{41F98B20-7557-455B-9CBE-1711E3D44BAC}" destId="{33C719D9-FC4C-4985-8EF7-3BF0A97F0931}" srcOrd="0" destOrd="0" presId="urn:microsoft.com/office/officeart/2008/layout/VerticalCurvedList"/>
    <dgm:cxn modelId="{ECBF8417-761A-4C1A-A7BD-C9E768E868A6}" srcId="{DA5000A4-41BE-4EA8-8E15-056D26F2A4CB}" destId="{F00AE117-B4A9-46F6-82C1-BD84C0E25134}" srcOrd="2" destOrd="0" parTransId="{2FE86F35-793B-4F50-B483-235BDA200386}" sibTransId="{5402BC2A-6979-444C-87FB-1475DC804EB6}"/>
    <dgm:cxn modelId="{03CA6F0A-DD16-4386-9F1C-4B3BCA792659}" srcId="{DA5000A4-41BE-4EA8-8E15-056D26F2A4CB}" destId="{161669CF-3FA5-4BDA-9F98-CFEE3B9D3CB3}" srcOrd="0" destOrd="0" parTransId="{4C7DE190-15EE-4D35-A9E9-17C41C92E1C4}" sibTransId="{41F98B20-7557-455B-9CBE-1711E3D44BAC}"/>
    <dgm:cxn modelId="{931152D7-C41B-48D4-BD96-078FF918BB10}" type="presOf" srcId="{F00AE117-B4A9-46F6-82C1-BD84C0E25134}" destId="{27F764AD-900E-49A8-9B91-52A54E687F80}" srcOrd="0" destOrd="0" presId="urn:microsoft.com/office/officeart/2008/layout/VerticalCurvedList"/>
    <dgm:cxn modelId="{DC943486-E404-4493-9819-BD8E77340A5F}" type="presOf" srcId="{7A439FDC-8EDF-4CAC-BA18-9F2A0880E0D3}" destId="{1EE8A861-8B2D-484C-B0D1-DB04ABCAB46A}" srcOrd="0" destOrd="0" presId="urn:microsoft.com/office/officeart/2008/layout/VerticalCurvedList"/>
    <dgm:cxn modelId="{B9E6FFC6-A529-4B29-BF5C-F6EC6D9BDF36}" type="presOf" srcId="{DA5000A4-41BE-4EA8-8E15-056D26F2A4CB}" destId="{D24ECEAC-4600-48E8-BE07-87E5F191C74D}" srcOrd="0" destOrd="0" presId="urn:microsoft.com/office/officeart/2008/layout/VerticalCurvedList"/>
    <dgm:cxn modelId="{56F846AA-80AB-44F3-ACEC-441B35E65A35}" type="presOf" srcId="{161669CF-3FA5-4BDA-9F98-CFEE3B9D3CB3}" destId="{1DA5F107-9E65-46C5-AE08-67AE78939E5C}" srcOrd="0" destOrd="0" presId="urn:microsoft.com/office/officeart/2008/layout/VerticalCurvedList"/>
    <dgm:cxn modelId="{775F5D56-951D-47B7-8DC1-1F396FB5D711}" type="presParOf" srcId="{D24ECEAC-4600-48E8-BE07-87E5F191C74D}" destId="{82C87168-8769-4B63-B527-5B3D0D8CACD8}" srcOrd="0" destOrd="0" presId="urn:microsoft.com/office/officeart/2008/layout/VerticalCurvedList"/>
    <dgm:cxn modelId="{1BD0F7FE-E735-415B-8968-94113218AD4C}" type="presParOf" srcId="{82C87168-8769-4B63-B527-5B3D0D8CACD8}" destId="{3DAA5688-17C5-4D9D-88C9-AF6AF5FFDA20}" srcOrd="0" destOrd="0" presId="urn:microsoft.com/office/officeart/2008/layout/VerticalCurvedList"/>
    <dgm:cxn modelId="{C6EDC265-75E2-4737-B438-97DB7E567292}" type="presParOf" srcId="{3DAA5688-17C5-4D9D-88C9-AF6AF5FFDA20}" destId="{429A162A-FFE9-475C-8940-9D34A684A0DF}" srcOrd="0" destOrd="0" presId="urn:microsoft.com/office/officeart/2008/layout/VerticalCurvedList"/>
    <dgm:cxn modelId="{D5C88205-71B1-46AD-846D-E3D248012586}" type="presParOf" srcId="{3DAA5688-17C5-4D9D-88C9-AF6AF5FFDA20}" destId="{33C719D9-FC4C-4985-8EF7-3BF0A97F0931}" srcOrd="1" destOrd="0" presId="urn:microsoft.com/office/officeart/2008/layout/VerticalCurvedList"/>
    <dgm:cxn modelId="{274FE5A6-80EF-4E26-A310-FD18B98CE19B}" type="presParOf" srcId="{3DAA5688-17C5-4D9D-88C9-AF6AF5FFDA20}" destId="{69BFBE8D-F3DA-419E-A6C8-318DD9279CC3}" srcOrd="2" destOrd="0" presId="urn:microsoft.com/office/officeart/2008/layout/VerticalCurvedList"/>
    <dgm:cxn modelId="{ED5040B7-ADD8-42E5-912D-AD65C5D58F95}" type="presParOf" srcId="{3DAA5688-17C5-4D9D-88C9-AF6AF5FFDA20}" destId="{6357ADEB-3E77-41FA-9AA2-A1D00EAB8A7C}" srcOrd="3" destOrd="0" presId="urn:microsoft.com/office/officeart/2008/layout/VerticalCurvedList"/>
    <dgm:cxn modelId="{21681A29-9259-41AE-B8A0-A88782625C34}" type="presParOf" srcId="{82C87168-8769-4B63-B527-5B3D0D8CACD8}" destId="{1DA5F107-9E65-46C5-AE08-67AE78939E5C}" srcOrd="1" destOrd="0" presId="urn:microsoft.com/office/officeart/2008/layout/VerticalCurvedList"/>
    <dgm:cxn modelId="{0E9F77C7-6E8F-47C9-9548-F0410A141677}" type="presParOf" srcId="{82C87168-8769-4B63-B527-5B3D0D8CACD8}" destId="{AA8A423E-F035-4A7E-B281-78487DD00ACC}" srcOrd="2" destOrd="0" presId="urn:microsoft.com/office/officeart/2008/layout/VerticalCurvedList"/>
    <dgm:cxn modelId="{6EE58786-5720-45B3-B0BC-C8D6321996DB}" type="presParOf" srcId="{AA8A423E-F035-4A7E-B281-78487DD00ACC}" destId="{45C20A35-6CC9-45E1-9EE7-4CB7E699C04A}" srcOrd="0" destOrd="0" presId="urn:microsoft.com/office/officeart/2008/layout/VerticalCurvedList"/>
    <dgm:cxn modelId="{C4D72604-EE58-4264-B5D0-D7279BE41620}" type="presParOf" srcId="{82C87168-8769-4B63-B527-5B3D0D8CACD8}" destId="{1EE8A861-8B2D-484C-B0D1-DB04ABCAB46A}" srcOrd="3" destOrd="0" presId="urn:microsoft.com/office/officeart/2008/layout/VerticalCurvedList"/>
    <dgm:cxn modelId="{3FFAE7E5-1234-4972-93DE-288620A37FBF}" type="presParOf" srcId="{82C87168-8769-4B63-B527-5B3D0D8CACD8}" destId="{AF1B3596-7AF2-4FCB-A0D3-50D3CD9972C1}" srcOrd="4" destOrd="0" presId="urn:microsoft.com/office/officeart/2008/layout/VerticalCurvedList"/>
    <dgm:cxn modelId="{8D15D96F-68B3-4AF3-8D47-BBE3897BB6B2}" type="presParOf" srcId="{AF1B3596-7AF2-4FCB-A0D3-50D3CD9972C1}" destId="{744A0C5C-D218-47F1-BF34-42DD81467C0E}" srcOrd="0" destOrd="0" presId="urn:microsoft.com/office/officeart/2008/layout/VerticalCurvedList"/>
    <dgm:cxn modelId="{21B9DA92-8690-444F-AA08-691FB9E7C472}" type="presParOf" srcId="{82C87168-8769-4B63-B527-5B3D0D8CACD8}" destId="{27F764AD-900E-49A8-9B91-52A54E687F80}" srcOrd="5" destOrd="0" presId="urn:microsoft.com/office/officeart/2008/layout/VerticalCurvedList"/>
    <dgm:cxn modelId="{A467EE18-2B47-418B-A730-1383B2A49751}" type="presParOf" srcId="{82C87168-8769-4B63-B527-5B3D0D8CACD8}" destId="{56FA7207-E446-4B10-9A71-6901D35EC682}" srcOrd="6" destOrd="0" presId="urn:microsoft.com/office/officeart/2008/layout/VerticalCurvedList"/>
    <dgm:cxn modelId="{5DAB3B07-DDBA-43F4-97AC-B13153B23538}" type="presParOf" srcId="{56FA7207-E446-4B10-9A71-6901D35EC682}" destId="{69D76FC3-A75C-47B1-BABA-878169BB96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C403-DEDD-4ECD-861A-27B9273F8C2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EAF4657C-D8F2-4379-90F5-EE3D011EB839}">
      <dgm:prSet phldrT="[Text]" custT="1"/>
      <dgm:spPr/>
      <dgm:t>
        <a:bodyPr/>
        <a:lstStyle/>
        <a:p>
          <a:r>
            <a:rPr lang="en-US" sz="2400" dirty="0" smtClean="0"/>
            <a:t>Pragmatic</a:t>
          </a:r>
          <a:endParaRPr lang="en-US" sz="2400" dirty="0"/>
        </a:p>
      </dgm:t>
    </dgm:pt>
    <dgm:pt modelId="{3DCF01E2-6EFF-46C0-8733-390D00D61375}" type="parTrans" cxnId="{6F6333E6-6F50-49AA-97E4-0351A15B0B2E}">
      <dgm:prSet/>
      <dgm:spPr/>
      <dgm:t>
        <a:bodyPr/>
        <a:lstStyle/>
        <a:p>
          <a:endParaRPr lang="en-US" sz="2400"/>
        </a:p>
      </dgm:t>
    </dgm:pt>
    <dgm:pt modelId="{4B5A77FF-D558-45D8-A60F-80DA73E656EA}" type="sibTrans" cxnId="{6F6333E6-6F50-49AA-97E4-0351A15B0B2E}">
      <dgm:prSet/>
      <dgm:spPr/>
      <dgm:t>
        <a:bodyPr/>
        <a:lstStyle/>
        <a:p>
          <a:endParaRPr lang="en-US" sz="2400"/>
        </a:p>
      </dgm:t>
    </dgm:pt>
    <dgm:pt modelId="{87E576CA-5CFE-486F-B4DA-2923AF40D5FB}">
      <dgm:prSet phldrT="[Text]" custT="1"/>
      <dgm:spPr/>
      <dgm:t>
        <a:bodyPr/>
        <a:lstStyle/>
        <a:p>
          <a:r>
            <a:rPr lang="en-US" sz="2400" dirty="0" smtClean="0"/>
            <a:t>Discourse</a:t>
          </a:r>
          <a:endParaRPr lang="en-US" sz="2400" dirty="0"/>
        </a:p>
      </dgm:t>
    </dgm:pt>
    <dgm:pt modelId="{0AB9A079-8836-4DC9-B144-409DE5AC3E87}" type="parTrans" cxnId="{5F3B020E-7C11-4F8F-AF74-387F360E478A}">
      <dgm:prSet/>
      <dgm:spPr/>
      <dgm:t>
        <a:bodyPr/>
        <a:lstStyle/>
        <a:p>
          <a:endParaRPr lang="en-US" sz="2400"/>
        </a:p>
      </dgm:t>
    </dgm:pt>
    <dgm:pt modelId="{D3B2F69C-052E-4470-AE36-0CD76886AF82}" type="sibTrans" cxnId="{5F3B020E-7C11-4F8F-AF74-387F360E478A}">
      <dgm:prSet/>
      <dgm:spPr/>
      <dgm:t>
        <a:bodyPr/>
        <a:lstStyle/>
        <a:p>
          <a:endParaRPr lang="en-US" sz="2400"/>
        </a:p>
      </dgm:t>
    </dgm:pt>
    <dgm:pt modelId="{C6882494-3DE1-444D-AFFC-9738F39BE5B5}">
      <dgm:prSet phldrT="[Text]" custT="1"/>
      <dgm:spPr/>
      <dgm:t>
        <a:bodyPr/>
        <a:lstStyle/>
        <a:p>
          <a:r>
            <a:rPr lang="en-US" sz="2400" dirty="0" smtClean="0"/>
            <a:t>Semantic</a:t>
          </a:r>
        </a:p>
      </dgm:t>
    </dgm:pt>
    <dgm:pt modelId="{7D22D02E-DA24-42B5-A289-82C2C3B4FBD9}" type="parTrans" cxnId="{09F269E7-8ACE-4BB9-8DFD-D11FBFEA642F}">
      <dgm:prSet/>
      <dgm:spPr/>
      <dgm:t>
        <a:bodyPr/>
        <a:lstStyle/>
        <a:p>
          <a:endParaRPr lang="en-US" sz="2400"/>
        </a:p>
      </dgm:t>
    </dgm:pt>
    <dgm:pt modelId="{12432A57-3073-4CAB-90E7-D9B914CF1EA2}" type="sibTrans" cxnId="{09F269E7-8ACE-4BB9-8DFD-D11FBFEA642F}">
      <dgm:prSet/>
      <dgm:spPr/>
      <dgm:t>
        <a:bodyPr/>
        <a:lstStyle/>
        <a:p>
          <a:endParaRPr lang="en-US" sz="2400"/>
        </a:p>
      </dgm:t>
    </dgm:pt>
    <dgm:pt modelId="{75006A1A-D718-43B7-B9E9-49BE53A7AEF5}">
      <dgm:prSet phldrT="[Text]" custT="1"/>
      <dgm:spPr/>
      <dgm:t>
        <a:bodyPr/>
        <a:lstStyle/>
        <a:p>
          <a:r>
            <a:rPr lang="en-US" sz="2400" dirty="0" smtClean="0"/>
            <a:t>Syntactic</a:t>
          </a:r>
        </a:p>
      </dgm:t>
    </dgm:pt>
    <dgm:pt modelId="{FD817D82-66C8-4B9A-B8C9-DF8A404C6A7D}" type="parTrans" cxnId="{EFA2DE67-5C8D-42F9-8F01-A99FC041BDBE}">
      <dgm:prSet/>
      <dgm:spPr/>
      <dgm:t>
        <a:bodyPr/>
        <a:lstStyle/>
        <a:p>
          <a:endParaRPr lang="en-US" sz="2400"/>
        </a:p>
      </dgm:t>
    </dgm:pt>
    <dgm:pt modelId="{811D550B-F608-4F34-9ADC-BCE000B1AED2}" type="sibTrans" cxnId="{EFA2DE67-5C8D-42F9-8F01-A99FC041BDBE}">
      <dgm:prSet/>
      <dgm:spPr/>
      <dgm:t>
        <a:bodyPr/>
        <a:lstStyle/>
        <a:p>
          <a:endParaRPr lang="en-US" sz="2400"/>
        </a:p>
      </dgm:t>
    </dgm:pt>
    <dgm:pt modelId="{E9FD44A0-DFE9-4831-AF26-413E6C4A9FD0}">
      <dgm:prSet phldrT="[Text]" custT="1"/>
      <dgm:spPr/>
      <dgm:t>
        <a:bodyPr/>
        <a:lstStyle/>
        <a:p>
          <a:r>
            <a:rPr lang="en-US" sz="2400" dirty="0" smtClean="0"/>
            <a:t>Lexical</a:t>
          </a:r>
        </a:p>
      </dgm:t>
    </dgm:pt>
    <dgm:pt modelId="{F04E8E4F-A510-403C-96FC-3110C7781998}" type="parTrans" cxnId="{84E9A9EC-078A-4D65-B3F3-2674335D8FC4}">
      <dgm:prSet/>
      <dgm:spPr/>
      <dgm:t>
        <a:bodyPr/>
        <a:lstStyle/>
        <a:p>
          <a:endParaRPr lang="en-US" sz="2400"/>
        </a:p>
      </dgm:t>
    </dgm:pt>
    <dgm:pt modelId="{F2A6302B-2D48-4030-94E4-CE3958C15050}" type="sibTrans" cxnId="{84E9A9EC-078A-4D65-B3F3-2674335D8FC4}">
      <dgm:prSet/>
      <dgm:spPr/>
      <dgm:t>
        <a:bodyPr/>
        <a:lstStyle/>
        <a:p>
          <a:endParaRPr lang="en-US" sz="2400"/>
        </a:p>
      </dgm:t>
    </dgm:pt>
    <dgm:pt modelId="{1DDC5B5F-03AB-4B24-A8C9-42B99B57C9A5}">
      <dgm:prSet phldrT="[Text]" custT="1"/>
      <dgm:spPr/>
      <dgm:t>
        <a:bodyPr/>
        <a:lstStyle/>
        <a:p>
          <a:r>
            <a:rPr lang="en-US" sz="2400" dirty="0" smtClean="0"/>
            <a:t>Morphology</a:t>
          </a:r>
        </a:p>
      </dgm:t>
    </dgm:pt>
    <dgm:pt modelId="{03FAAA16-88FB-40D8-A483-37DF273A7C60}" type="parTrans" cxnId="{64F3795F-B376-4F2F-B322-2B2C010FE80E}">
      <dgm:prSet/>
      <dgm:spPr/>
      <dgm:t>
        <a:bodyPr/>
        <a:lstStyle/>
        <a:p>
          <a:endParaRPr lang="en-US" sz="2400"/>
        </a:p>
      </dgm:t>
    </dgm:pt>
    <dgm:pt modelId="{9B885BCC-0AD9-4904-AC08-E5903109C45B}" type="sibTrans" cxnId="{64F3795F-B376-4F2F-B322-2B2C010FE80E}">
      <dgm:prSet/>
      <dgm:spPr/>
      <dgm:t>
        <a:bodyPr/>
        <a:lstStyle/>
        <a:p>
          <a:endParaRPr lang="en-US" sz="2400"/>
        </a:p>
      </dgm:t>
    </dgm:pt>
    <dgm:pt modelId="{529D56A6-1787-4D9F-8BDF-40C295EC6C79}">
      <dgm:prSet phldrT="[Text]" custT="1"/>
      <dgm:spPr/>
      <dgm:t>
        <a:bodyPr/>
        <a:lstStyle/>
        <a:p>
          <a:r>
            <a:rPr lang="en-US" sz="2400" dirty="0" smtClean="0"/>
            <a:t>Phonology</a:t>
          </a:r>
        </a:p>
      </dgm:t>
    </dgm:pt>
    <dgm:pt modelId="{925A2699-C258-4FEE-AE1A-DF106237431A}" type="parTrans" cxnId="{9B878DA7-A7A9-4183-AA48-3A041AE29E45}">
      <dgm:prSet/>
      <dgm:spPr/>
      <dgm:t>
        <a:bodyPr/>
        <a:lstStyle/>
        <a:p>
          <a:endParaRPr lang="en-US" sz="2400"/>
        </a:p>
      </dgm:t>
    </dgm:pt>
    <dgm:pt modelId="{283234F6-7914-4D90-8BB7-36CDB3DE7CE4}" type="sibTrans" cxnId="{9B878DA7-A7A9-4183-AA48-3A041AE29E45}">
      <dgm:prSet/>
      <dgm:spPr/>
      <dgm:t>
        <a:bodyPr/>
        <a:lstStyle/>
        <a:p>
          <a:endParaRPr lang="en-US" sz="2400"/>
        </a:p>
      </dgm:t>
    </dgm:pt>
    <dgm:pt modelId="{A5B533A5-88FD-4799-B700-A84662C993AA}" type="pres">
      <dgm:prSet presAssocID="{9A36C403-DEDD-4ECD-861A-27B9273F8C2D}" presName="Name0" presStyleCnt="0">
        <dgm:presLayoutVars>
          <dgm:dir/>
          <dgm:animLvl val="lvl"/>
          <dgm:resizeHandles val="exact"/>
        </dgm:presLayoutVars>
      </dgm:prSet>
      <dgm:spPr/>
    </dgm:pt>
    <dgm:pt modelId="{10D6759F-251B-4CDA-907D-F138EC9062EB}" type="pres">
      <dgm:prSet presAssocID="{EAF4657C-D8F2-4379-90F5-EE3D011EB839}" presName="Name8" presStyleCnt="0"/>
      <dgm:spPr/>
    </dgm:pt>
    <dgm:pt modelId="{3F613C93-4FFA-4989-9DFB-E7E343671EF4}" type="pres">
      <dgm:prSet presAssocID="{EAF4657C-D8F2-4379-90F5-EE3D011EB839}" presName="level" presStyleLbl="node1" presStyleIdx="0" presStyleCnt="7" custScaleX="289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9AE87-25F2-4F78-87A3-1D65A8F98345}" type="pres">
      <dgm:prSet presAssocID="{EAF4657C-D8F2-4379-90F5-EE3D011EB8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FCD0A-BADE-4E80-BF1F-AEA3F9029509}" type="pres">
      <dgm:prSet presAssocID="{87E576CA-5CFE-486F-B4DA-2923AF40D5FB}" presName="Name8" presStyleCnt="0"/>
      <dgm:spPr/>
    </dgm:pt>
    <dgm:pt modelId="{96EDE94A-C514-4740-BA79-82EAEE29D958}" type="pres">
      <dgm:prSet presAssocID="{87E576CA-5CFE-486F-B4DA-2923AF40D5FB}" presName="level" presStyleLbl="node1" presStyleIdx="1" presStyleCnt="7" custScaleX="1900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5931C-2930-4585-91A0-669460CCCB4B}" type="pres">
      <dgm:prSet presAssocID="{87E576CA-5CFE-486F-B4DA-2923AF40D5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81F2E-3FE6-4CED-BE36-496030DE0802}" type="pres">
      <dgm:prSet presAssocID="{C6882494-3DE1-444D-AFFC-9738F39BE5B5}" presName="Name8" presStyleCnt="0"/>
      <dgm:spPr/>
    </dgm:pt>
    <dgm:pt modelId="{E2456728-0E42-4A90-9B2B-97C52BF5CED1}" type="pres">
      <dgm:prSet presAssocID="{C6882494-3DE1-444D-AFFC-9738F39BE5B5}" presName="level" presStyleLbl="node1" presStyleIdx="2" presStyleCnt="7" custScaleX="1568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22E8A-B7B7-4E26-99D4-0A25A11A5C90}" type="pres">
      <dgm:prSet presAssocID="{C6882494-3DE1-444D-AFFC-9738F39BE5B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A5004-CDEB-434C-B56C-29D8827B1E3F}" type="pres">
      <dgm:prSet presAssocID="{75006A1A-D718-43B7-B9E9-49BE53A7AEF5}" presName="Name8" presStyleCnt="0"/>
      <dgm:spPr/>
    </dgm:pt>
    <dgm:pt modelId="{6A77C4E1-8D92-4DDB-8970-706A32C578B2}" type="pres">
      <dgm:prSet presAssocID="{75006A1A-D718-43B7-B9E9-49BE53A7AEF5}" presName="level" presStyleLbl="node1" presStyleIdx="3" presStyleCnt="7" custScaleX="1436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9F69-71D2-42CB-AB47-AF562D7CFA6A}" type="pres">
      <dgm:prSet presAssocID="{75006A1A-D718-43B7-B9E9-49BE53A7AE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5F314-F647-4E28-BBDF-473390B7B73D}" type="pres">
      <dgm:prSet presAssocID="{E9FD44A0-DFE9-4831-AF26-413E6C4A9FD0}" presName="Name8" presStyleCnt="0"/>
      <dgm:spPr/>
    </dgm:pt>
    <dgm:pt modelId="{12DA7388-8B09-4343-B6B8-42B2708F1AFA}" type="pres">
      <dgm:prSet presAssocID="{E9FD44A0-DFE9-4831-AF26-413E6C4A9FD0}" presName="level" presStyleLbl="node1" presStyleIdx="4" presStyleCnt="7" custScaleX="136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6F401-1B57-491A-8291-8A95CC9129BF}" type="pres">
      <dgm:prSet presAssocID="{E9FD44A0-DFE9-4831-AF26-413E6C4A9F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85B5C-9A2E-49B9-902C-12704882EEDD}" type="pres">
      <dgm:prSet presAssocID="{1DDC5B5F-03AB-4B24-A8C9-42B99B57C9A5}" presName="Name8" presStyleCnt="0"/>
      <dgm:spPr/>
    </dgm:pt>
    <dgm:pt modelId="{FF398A10-8090-4EB9-A311-07C5FF0152ED}" type="pres">
      <dgm:prSet presAssocID="{1DDC5B5F-03AB-4B24-A8C9-42B99B57C9A5}" presName="level" presStyleLbl="node1" presStyleIdx="5" presStyleCnt="7" custScaleX="11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D49C-419A-42FD-9A90-67367624F79E}" type="pres">
      <dgm:prSet presAssocID="{1DDC5B5F-03AB-4B24-A8C9-42B99B57C9A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A85DE-6118-406B-BC9D-C0D0ED76F6D3}" type="pres">
      <dgm:prSet presAssocID="{529D56A6-1787-4D9F-8BDF-40C295EC6C79}" presName="Name8" presStyleCnt="0"/>
      <dgm:spPr/>
    </dgm:pt>
    <dgm:pt modelId="{EAC586F6-8C1B-4D59-81B6-5075324F48D5}" type="pres">
      <dgm:prSet presAssocID="{529D56A6-1787-4D9F-8BDF-40C295EC6C79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40710-5E39-412A-96A2-3FA3BB0CDFA5}" type="pres">
      <dgm:prSet presAssocID="{529D56A6-1787-4D9F-8BDF-40C295EC6C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D1831D-5CC7-42D5-AC70-D2398A118E1E}" type="presOf" srcId="{529D56A6-1787-4D9F-8BDF-40C295EC6C79}" destId="{EAC586F6-8C1B-4D59-81B6-5075324F48D5}" srcOrd="0" destOrd="0" presId="urn:microsoft.com/office/officeart/2005/8/layout/pyramid1"/>
    <dgm:cxn modelId="{C02924BB-086D-4B1C-9B64-60C31D122B98}" type="presOf" srcId="{EAF4657C-D8F2-4379-90F5-EE3D011EB839}" destId="{3F613C93-4FFA-4989-9DFB-E7E343671EF4}" srcOrd="0" destOrd="0" presId="urn:microsoft.com/office/officeart/2005/8/layout/pyramid1"/>
    <dgm:cxn modelId="{9B878DA7-A7A9-4183-AA48-3A041AE29E45}" srcId="{9A36C403-DEDD-4ECD-861A-27B9273F8C2D}" destId="{529D56A6-1787-4D9F-8BDF-40C295EC6C79}" srcOrd="6" destOrd="0" parTransId="{925A2699-C258-4FEE-AE1A-DF106237431A}" sibTransId="{283234F6-7914-4D90-8BB7-36CDB3DE7CE4}"/>
    <dgm:cxn modelId="{11D45460-D3B1-4793-8AC8-B293854B8121}" type="presOf" srcId="{9A36C403-DEDD-4ECD-861A-27B9273F8C2D}" destId="{A5B533A5-88FD-4799-B700-A84662C993AA}" srcOrd="0" destOrd="0" presId="urn:microsoft.com/office/officeart/2005/8/layout/pyramid1"/>
    <dgm:cxn modelId="{896C5979-D844-4700-A312-57C72494651F}" type="presOf" srcId="{EAF4657C-D8F2-4379-90F5-EE3D011EB839}" destId="{62D9AE87-25F2-4F78-87A3-1D65A8F98345}" srcOrd="1" destOrd="0" presId="urn:microsoft.com/office/officeart/2005/8/layout/pyramid1"/>
    <dgm:cxn modelId="{CABD549D-F8E9-48F0-BF24-FA304274ADC8}" type="presOf" srcId="{75006A1A-D718-43B7-B9E9-49BE53A7AEF5}" destId="{FC029F69-71D2-42CB-AB47-AF562D7CFA6A}" srcOrd="1" destOrd="0" presId="urn:microsoft.com/office/officeart/2005/8/layout/pyramid1"/>
    <dgm:cxn modelId="{C612C066-BFBD-488F-8254-8F33D433348F}" type="presOf" srcId="{1DDC5B5F-03AB-4B24-A8C9-42B99B57C9A5}" destId="{FF398A10-8090-4EB9-A311-07C5FF0152ED}" srcOrd="0" destOrd="0" presId="urn:microsoft.com/office/officeart/2005/8/layout/pyramid1"/>
    <dgm:cxn modelId="{DDF19179-368A-4535-B9BB-557801F5E386}" type="presOf" srcId="{E9FD44A0-DFE9-4831-AF26-413E6C4A9FD0}" destId="{DFF6F401-1B57-491A-8291-8A95CC9129BF}" srcOrd="1" destOrd="0" presId="urn:microsoft.com/office/officeart/2005/8/layout/pyramid1"/>
    <dgm:cxn modelId="{84E9A9EC-078A-4D65-B3F3-2674335D8FC4}" srcId="{9A36C403-DEDD-4ECD-861A-27B9273F8C2D}" destId="{E9FD44A0-DFE9-4831-AF26-413E6C4A9FD0}" srcOrd="4" destOrd="0" parTransId="{F04E8E4F-A510-403C-96FC-3110C7781998}" sibTransId="{F2A6302B-2D48-4030-94E4-CE3958C15050}"/>
    <dgm:cxn modelId="{09F269E7-8ACE-4BB9-8DFD-D11FBFEA642F}" srcId="{9A36C403-DEDD-4ECD-861A-27B9273F8C2D}" destId="{C6882494-3DE1-444D-AFFC-9738F39BE5B5}" srcOrd="2" destOrd="0" parTransId="{7D22D02E-DA24-42B5-A289-82C2C3B4FBD9}" sibTransId="{12432A57-3073-4CAB-90E7-D9B914CF1EA2}"/>
    <dgm:cxn modelId="{5F3B020E-7C11-4F8F-AF74-387F360E478A}" srcId="{9A36C403-DEDD-4ECD-861A-27B9273F8C2D}" destId="{87E576CA-5CFE-486F-B4DA-2923AF40D5FB}" srcOrd="1" destOrd="0" parTransId="{0AB9A079-8836-4DC9-B144-409DE5AC3E87}" sibTransId="{D3B2F69C-052E-4470-AE36-0CD76886AF82}"/>
    <dgm:cxn modelId="{64F3795F-B376-4F2F-B322-2B2C010FE80E}" srcId="{9A36C403-DEDD-4ECD-861A-27B9273F8C2D}" destId="{1DDC5B5F-03AB-4B24-A8C9-42B99B57C9A5}" srcOrd="5" destOrd="0" parTransId="{03FAAA16-88FB-40D8-A483-37DF273A7C60}" sibTransId="{9B885BCC-0AD9-4904-AC08-E5903109C45B}"/>
    <dgm:cxn modelId="{16171BF2-5A1D-4595-81EB-81FBF42321AE}" type="presOf" srcId="{87E576CA-5CFE-486F-B4DA-2923AF40D5FB}" destId="{1DD5931C-2930-4585-91A0-669460CCCB4B}" srcOrd="1" destOrd="0" presId="urn:microsoft.com/office/officeart/2005/8/layout/pyramid1"/>
    <dgm:cxn modelId="{8612EF34-7A66-4A84-BD52-02BA3AFDCBE5}" type="presOf" srcId="{C6882494-3DE1-444D-AFFC-9738F39BE5B5}" destId="{35922E8A-B7B7-4E26-99D4-0A25A11A5C90}" srcOrd="1" destOrd="0" presId="urn:microsoft.com/office/officeart/2005/8/layout/pyramid1"/>
    <dgm:cxn modelId="{119C604F-A021-4BD8-9688-85CE382E9D89}" type="presOf" srcId="{1DDC5B5F-03AB-4B24-A8C9-42B99B57C9A5}" destId="{423CD49C-419A-42FD-9A90-67367624F79E}" srcOrd="1" destOrd="0" presId="urn:microsoft.com/office/officeart/2005/8/layout/pyramid1"/>
    <dgm:cxn modelId="{10B613B0-512B-48E2-83F6-539CD7A8566D}" type="presOf" srcId="{529D56A6-1787-4D9F-8BDF-40C295EC6C79}" destId="{E9C40710-5E39-412A-96A2-3FA3BB0CDFA5}" srcOrd="1" destOrd="0" presId="urn:microsoft.com/office/officeart/2005/8/layout/pyramid1"/>
    <dgm:cxn modelId="{93A618E2-E4FB-4884-9E60-46D066C5F0FB}" type="presOf" srcId="{87E576CA-5CFE-486F-B4DA-2923AF40D5FB}" destId="{96EDE94A-C514-4740-BA79-82EAEE29D958}" srcOrd="0" destOrd="0" presId="urn:microsoft.com/office/officeart/2005/8/layout/pyramid1"/>
    <dgm:cxn modelId="{09A1F2E4-8CAD-4797-9F49-804FAFDC98A9}" type="presOf" srcId="{75006A1A-D718-43B7-B9E9-49BE53A7AEF5}" destId="{6A77C4E1-8D92-4DDB-8970-706A32C578B2}" srcOrd="0" destOrd="0" presId="urn:microsoft.com/office/officeart/2005/8/layout/pyramid1"/>
    <dgm:cxn modelId="{5400BE58-690F-4485-9203-B1C9FA7A219A}" type="presOf" srcId="{E9FD44A0-DFE9-4831-AF26-413E6C4A9FD0}" destId="{12DA7388-8B09-4343-B6B8-42B2708F1AFA}" srcOrd="0" destOrd="0" presId="urn:microsoft.com/office/officeart/2005/8/layout/pyramid1"/>
    <dgm:cxn modelId="{EE21946A-1438-4CAC-BB6F-0209C1AD6F58}" type="presOf" srcId="{C6882494-3DE1-444D-AFFC-9738F39BE5B5}" destId="{E2456728-0E42-4A90-9B2B-97C52BF5CED1}" srcOrd="0" destOrd="0" presId="urn:microsoft.com/office/officeart/2005/8/layout/pyramid1"/>
    <dgm:cxn modelId="{EFA2DE67-5C8D-42F9-8F01-A99FC041BDBE}" srcId="{9A36C403-DEDD-4ECD-861A-27B9273F8C2D}" destId="{75006A1A-D718-43B7-B9E9-49BE53A7AEF5}" srcOrd="3" destOrd="0" parTransId="{FD817D82-66C8-4B9A-B8C9-DF8A404C6A7D}" sibTransId="{811D550B-F608-4F34-9ADC-BCE000B1AED2}"/>
    <dgm:cxn modelId="{6F6333E6-6F50-49AA-97E4-0351A15B0B2E}" srcId="{9A36C403-DEDD-4ECD-861A-27B9273F8C2D}" destId="{EAF4657C-D8F2-4379-90F5-EE3D011EB839}" srcOrd="0" destOrd="0" parTransId="{3DCF01E2-6EFF-46C0-8733-390D00D61375}" sibTransId="{4B5A77FF-D558-45D8-A60F-80DA73E656EA}"/>
    <dgm:cxn modelId="{B184D00B-7BFE-4438-8634-756695A2AA9D}" type="presParOf" srcId="{A5B533A5-88FD-4799-B700-A84662C993AA}" destId="{10D6759F-251B-4CDA-907D-F138EC9062EB}" srcOrd="0" destOrd="0" presId="urn:microsoft.com/office/officeart/2005/8/layout/pyramid1"/>
    <dgm:cxn modelId="{C014B2D4-4711-4EDB-A3B1-8CAB8C512614}" type="presParOf" srcId="{10D6759F-251B-4CDA-907D-F138EC9062EB}" destId="{3F613C93-4FFA-4989-9DFB-E7E343671EF4}" srcOrd="0" destOrd="0" presId="urn:microsoft.com/office/officeart/2005/8/layout/pyramid1"/>
    <dgm:cxn modelId="{B675B606-6E25-4485-9348-928191805630}" type="presParOf" srcId="{10D6759F-251B-4CDA-907D-F138EC9062EB}" destId="{62D9AE87-25F2-4F78-87A3-1D65A8F98345}" srcOrd="1" destOrd="0" presId="urn:microsoft.com/office/officeart/2005/8/layout/pyramid1"/>
    <dgm:cxn modelId="{DD75C3FE-03B0-4219-B2F5-4A16AAC6079E}" type="presParOf" srcId="{A5B533A5-88FD-4799-B700-A84662C993AA}" destId="{8CAFCD0A-BADE-4E80-BF1F-AEA3F9029509}" srcOrd="1" destOrd="0" presId="urn:microsoft.com/office/officeart/2005/8/layout/pyramid1"/>
    <dgm:cxn modelId="{B3E6191B-2EE2-4119-8CAE-E1DCFF66F559}" type="presParOf" srcId="{8CAFCD0A-BADE-4E80-BF1F-AEA3F9029509}" destId="{96EDE94A-C514-4740-BA79-82EAEE29D958}" srcOrd="0" destOrd="0" presId="urn:microsoft.com/office/officeart/2005/8/layout/pyramid1"/>
    <dgm:cxn modelId="{A132BDB7-B2E0-469C-AAD3-3DEC97AC4D1D}" type="presParOf" srcId="{8CAFCD0A-BADE-4E80-BF1F-AEA3F9029509}" destId="{1DD5931C-2930-4585-91A0-669460CCCB4B}" srcOrd="1" destOrd="0" presId="urn:microsoft.com/office/officeart/2005/8/layout/pyramid1"/>
    <dgm:cxn modelId="{044BD743-5CB8-4DDA-97E2-AF88DF0A9935}" type="presParOf" srcId="{A5B533A5-88FD-4799-B700-A84662C993AA}" destId="{6D981F2E-3FE6-4CED-BE36-496030DE0802}" srcOrd="2" destOrd="0" presId="urn:microsoft.com/office/officeart/2005/8/layout/pyramid1"/>
    <dgm:cxn modelId="{2B82C3C8-2214-42D4-828C-61D487470961}" type="presParOf" srcId="{6D981F2E-3FE6-4CED-BE36-496030DE0802}" destId="{E2456728-0E42-4A90-9B2B-97C52BF5CED1}" srcOrd="0" destOrd="0" presId="urn:microsoft.com/office/officeart/2005/8/layout/pyramid1"/>
    <dgm:cxn modelId="{E376B3A4-1E13-4402-8FF0-A3CF6B608388}" type="presParOf" srcId="{6D981F2E-3FE6-4CED-BE36-496030DE0802}" destId="{35922E8A-B7B7-4E26-99D4-0A25A11A5C90}" srcOrd="1" destOrd="0" presId="urn:microsoft.com/office/officeart/2005/8/layout/pyramid1"/>
    <dgm:cxn modelId="{D54E68C0-10A9-441D-85DD-39125C1ED3B5}" type="presParOf" srcId="{A5B533A5-88FD-4799-B700-A84662C993AA}" destId="{94CA5004-CDEB-434C-B56C-29D8827B1E3F}" srcOrd="3" destOrd="0" presId="urn:microsoft.com/office/officeart/2005/8/layout/pyramid1"/>
    <dgm:cxn modelId="{E364AFDC-6CDB-462C-B8B7-C20DB79B6815}" type="presParOf" srcId="{94CA5004-CDEB-434C-B56C-29D8827B1E3F}" destId="{6A77C4E1-8D92-4DDB-8970-706A32C578B2}" srcOrd="0" destOrd="0" presId="urn:microsoft.com/office/officeart/2005/8/layout/pyramid1"/>
    <dgm:cxn modelId="{881FD365-6C30-4200-8E0B-0FC96E3C0128}" type="presParOf" srcId="{94CA5004-CDEB-434C-B56C-29D8827B1E3F}" destId="{FC029F69-71D2-42CB-AB47-AF562D7CFA6A}" srcOrd="1" destOrd="0" presId="urn:microsoft.com/office/officeart/2005/8/layout/pyramid1"/>
    <dgm:cxn modelId="{876D2AD6-CB1D-4BF0-A47A-939CCE3F827E}" type="presParOf" srcId="{A5B533A5-88FD-4799-B700-A84662C993AA}" destId="{7F45F314-F647-4E28-BBDF-473390B7B73D}" srcOrd="4" destOrd="0" presId="urn:microsoft.com/office/officeart/2005/8/layout/pyramid1"/>
    <dgm:cxn modelId="{63A1A558-DF71-41C8-ABC4-9DA743A0C9DB}" type="presParOf" srcId="{7F45F314-F647-4E28-BBDF-473390B7B73D}" destId="{12DA7388-8B09-4343-B6B8-42B2708F1AFA}" srcOrd="0" destOrd="0" presId="urn:microsoft.com/office/officeart/2005/8/layout/pyramid1"/>
    <dgm:cxn modelId="{6AED4397-5145-41D2-809F-26B24C0F9EC0}" type="presParOf" srcId="{7F45F314-F647-4E28-BBDF-473390B7B73D}" destId="{DFF6F401-1B57-491A-8291-8A95CC9129BF}" srcOrd="1" destOrd="0" presId="urn:microsoft.com/office/officeart/2005/8/layout/pyramid1"/>
    <dgm:cxn modelId="{6E21E25D-A5E9-4C83-8146-A58E810FF604}" type="presParOf" srcId="{A5B533A5-88FD-4799-B700-A84662C993AA}" destId="{F2485B5C-9A2E-49B9-902C-12704882EEDD}" srcOrd="5" destOrd="0" presId="urn:microsoft.com/office/officeart/2005/8/layout/pyramid1"/>
    <dgm:cxn modelId="{D19BCBA9-0522-4AEC-AB5B-A0800E93E58D}" type="presParOf" srcId="{F2485B5C-9A2E-49B9-902C-12704882EEDD}" destId="{FF398A10-8090-4EB9-A311-07C5FF0152ED}" srcOrd="0" destOrd="0" presId="urn:microsoft.com/office/officeart/2005/8/layout/pyramid1"/>
    <dgm:cxn modelId="{9BEDC232-D4FD-4D94-89C9-C2BC709B3E17}" type="presParOf" srcId="{F2485B5C-9A2E-49B9-902C-12704882EEDD}" destId="{423CD49C-419A-42FD-9A90-67367624F79E}" srcOrd="1" destOrd="0" presId="urn:microsoft.com/office/officeart/2005/8/layout/pyramid1"/>
    <dgm:cxn modelId="{7769EB6A-AF78-4022-8E94-7F1E5DAEA9A2}" type="presParOf" srcId="{A5B533A5-88FD-4799-B700-A84662C993AA}" destId="{B68A85DE-6118-406B-BC9D-C0D0ED76F6D3}" srcOrd="6" destOrd="0" presId="urn:microsoft.com/office/officeart/2005/8/layout/pyramid1"/>
    <dgm:cxn modelId="{F6EA1EAF-2B37-477F-B4EC-EC4EC238B49C}" type="presParOf" srcId="{B68A85DE-6118-406B-BC9D-C0D0ED76F6D3}" destId="{EAC586F6-8C1B-4D59-81B6-5075324F48D5}" srcOrd="0" destOrd="0" presId="urn:microsoft.com/office/officeart/2005/8/layout/pyramid1"/>
    <dgm:cxn modelId="{037DD2F5-8B55-4EC1-9185-B48C09FA7529}" type="presParOf" srcId="{B68A85DE-6118-406B-BC9D-C0D0ED76F6D3}" destId="{E9C40710-5E39-412A-96A2-3FA3BB0CDF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719D9-FC4C-4985-8EF7-3BF0A97F0931}">
      <dsp:nvSpPr>
        <dsp:cNvPr id="0" name=""/>
        <dsp:cNvSpPr/>
      </dsp:nvSpPr>
      <dsp:spPr>
        <a:xfrm>
          <a:off x="-4755981" y="-728982"/>
          <a:ext cx="5664840" cy="5664840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F107-9E65-46C5-AE08-67AE78939E5C}">
      <dsp:nvSpPr>
        <dsp:cNvPr id="0" name=""/>
        <dsp:cNvSpPr/>
      </dsp:nvSpPr>
      <dsp:spPr>
        <a:xfrm>
          <a:off x="584525" y="420687"/>
          <a:ext cx="9206880" cy="8413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84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Tingkatan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Pemrosesan</a:t>
          </a:r>
          <a:r>
            <a:rPr lang="en-US" sz="3900" kern="1200" dirty="0" smtClean="0"/>
            <a:t> Bahasa </a:t>
          </a:r>
          <a:r>
            <a:rPr lang="en-US" sz="3900" kern="1200" dirty="0" err="1" smtClean="0"/>
            <a:t>Alami</a:t>
          </a:r>
          <a:endParaRPr lang="en-US" sz="3900" kern="1200" dirty="0"/>
        </a:p>
      </dsp:txBody>
      <dsp:txXfrm>
        <a:off x="584525" y="420687"/>
        <a:ext cx="9206880" cy="841375"/>
      </dsp:txXfrm>
    </dsp:sp>
    <dsp:sp modelId="{45C20A35-6CC9-45E1-9EE7-4CB7E699C04A}">
      <dsp:nvSpPr>
        <dsp:cNvPr id="0" name=""/>
        <dsp:cNvSpPr/>
      </dsp:nvSpPr>
      <dsp:spPr>
        <a:xfrm>
          <a:off x="58666" y="315515"/>
          <a:ext cx="1051718" cy="1051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8A861-8B2D-484C-B0D1-DB04ABCAB46A}">
      <dsp:nvSpPr>
        <dsp:cNvPr id="0" name=""/>
        <dsp:cNvSpPr/>
      </dsp:nvSpPr>
      <dsp:spPr>
        <a:xfrm>
          <a:off x="890365" y="1682750"/>
          <a:ext cx="8901041" cy="8413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84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Aplikasi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Pemrosesan</a:t>
          </a:r>
          <a:r>
            <a:rPr lang="en-US" sz="3900" kern="1200" dirty="0" smtClean="0"/>
            <a:t> Bahasa </a:t>
          </a:r>
          <a:r>
            <a:rPr lang="en-US" sz="3900" kern="1200" dirty="0" err="1" smtClean="0"/>
            <a:t>Alami</a:t>
          </a:r>
          <a:endParaRPr lang="en-US" sz="3900" kern="1200" dirty="0"/>
        </a:p>
      </dsp:txBody>
      <dsp:txXfrm>
        <a:off x="890365" y="1682750"/>
        <a:ext cx="8901041" cy="841375"/>
      </dsp:txXfrm>
    </dsp:sp>
    <dsp:sp modelId="{744A0C5C-D218-47F1-BF34-42DD81467C0E}">
      <dsp:nvSpPr>
        <dsp:cNvPr id="0" name=""/>
        <dsp:cNvSpPr/>
      </dsp:nvSpPr>
      <dsp:spPr>
        <a:xfrm>
          <a:off x="364506" y="1577578"/>
          <a:ext cx="1051718" cy="1051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764AD-900E-49A8-9B91-52A54E687F80}">
      <dsp:nvSpPr>
        <dsp:cNvPr id="0" name=""/>
        <dsp:cNvSpPr/>
      </dsp:nvSpPr>
      <dsp:spPr>
        <a:xfrm>
          <a:off x="584525" y="2944812"/>
          <a:ext cx="9206880" cy="8413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84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Regular Expression</a:t>
          </a:r>
          <a:endParaRPr lang="en-US" sz="3900" kern="1200" dirty="0"/>
        </a:p>
      </dsp:txBody>
      <dsp:txXfrm>
        <a:off x="584525" y="2944812"/>
        <a:ext cx="9206880" cy="841375"/>
      </dsp:txXfrm>
    </dsp:sp>
    <dsp:sp modelId="{69D76FC3-A75C-47B1-BABA-878169BB960B}">
      <dsp:nvSpPr>
        <dsp:cNvPr id="0" name=""/>
        <dsp:cNvSpPr/>
      </dsp:nvSpPr>
      <dsp:spPr>
        <a:xfrm>
          <a:off x="58666" y="2839640"/>
          <a:ext cx="1051718" cy="1051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13C93-4FFA-4989-9DFB-E7E343671EF4}">
      <dsp:nvSpPr>
        <dsp:cNvPr id="0" name=""/>
        <dsp:cNvSpPr/>
      </dsp:nvSpPr>
      <dsp:spPr>
        <a:xfrm>
          <a:off x="1586751" y="0"/>
          <a:ext cx="2239497" cy="600982"/>
        </a:xfrm>
        <a:prstGeom prst="trapezoid">
          <a:avLst>
            <a:gd name="adj" fmla="val 643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Pragmatic</a:t>
          </a:r>
          <a:endParaRPr lang="en-US" sz="2400" kern="1200" dirty="0"/>
        </a:p>
      </dsp:txBody>
      <dsp:txXfrm>
        <a:off x="1586751" y="0"/>
        <a:ext cx="2239497" cy="600982"/>
      </dsp:txXfrm>
    </dsp:sp>
    <dsp:sp modelId="{96EDE94A-C514-4740-BA79-82EAEE29D958}">
      <dsp:nvSpPr>
        <dsp:cNvPr id="0" name=""/>
        <dsp:cNvSpPr/>
      </dsp:nvSpPr>
      <dsp:spPr>
        <a:xfrm>
          <a:off x="1237125" y="600982"/>
          <a:ext cx="2938749" cy="600982"/>
        </a:xfrm>
        <a:prstGeom prst="trapezoid">
          <a:avLst>
            <a:gd name="adj" fmla="val 643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Discourse</a:t>
          </a:r>
          <a:endParaRPr lang="en-US" sz="2400" kern="1200" dirty="0"/>
        </a:p>
      </dsp:txBody>
      <dsp:txXfrm>
        <a:off x="1751407" y="600982"/>
        <a:ext cx="1910186" cy="600982"/>
      </dsp:txXfrm>
    </dsp:sp>
    <dsp:sp modelId="{E2456728-0E42-4A90-9B2B-97C52BF5CED1}">
      <dsp:nvSpPr>
        <dsp:cNvPr id="0" name=""/>
        <dsp:cNvSpPr/>
      </dsp:nvSpPr>
      <dsp:spPr>
        <a:xfrm>
          <a:off x="887500" y="1201964"/>
          <a:ext cx="3638000" cy="600982"/>
        </a:xfrm>
        <a:prstGeom prst="trapezoid">
          <a:avLst>
            <a:gd name="adj" fmla="val 643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Semantic</a:t>
          </a:r>
        </a:p>
      </dsp:txBody>
      <dsp:txXfrm>
        <a:off x="1524150" y="1201964"/>
        <a:ext cx="2364700" cy="600982"/>
      </dsp:txXfrm>
    </dsp:sp>
    <dsp:sp modelId="{6A77C4E1-8D92-4DDB-8970-706A32C578B2}">
      <dsp:nvSpPr>
        <dsp:cNvPr id="0" name=""/>
        <dsp:cNvSpPr/>
      </dsp:nvSpPr>
      <dsp:spPr>
        <a:xfrm>
          <a:off x="484092" y="1802946"/>
          <a:ext cx="4444816" cy="600982"/>
        </a:xfrm>
        <a:prstGeom prst="trapezoid">
          <a:avLst>
            <a:gd name="adj" fmla="val 643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Syntactic</a:t>
          </a:r>
        </a:p>
      </dsp:txBody>
      <dsp:txXfrm>
        <a:off x="1261935" y="1802946"/>
        <a:ext cx="2889130" cy="600982"/>
      </dsp:txXfrm>
    </dsp:sp>
    <dsp:sp modelId="{12DA7388-8B09-4343-B6B8-42B2708F1AFA}">
      <dsp:nvSpPr>
        <dsp:cNvPr id="0" name=""/>
        <dsp:cNvSpPr/>
      </dsp:nvSpPr>
      <dsp:spPr>
        <a:xfrm>
          <a:off x="67237" y="2403928"/>
          <a:ext cx="5278526" cy="600982"/>
        </a:xfrm>
        <a:prstGeom prst="trapezoid">
          <a:avLst>
            <a:gd name="adj" fmla="val 6433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Lexical</a:t>
          </a:r>
        </a:p>
      </dsp:txBody>
      <dsp:txXfrm>
        <a:off x="990979" y="2403928"/>
        <a:ext cx="3431042" cy="600982"/>
      </dsp:txXfrm>
    </dsp:sp>
    <dsp:sp modelId="{FF398A10-8090-4EB9-A311-07C5FF0152ED}">
      <dsp:nvSpPr>
        <dsp:cNvPr id="0" name=""/>
        <dsp:cNvSpPr/>
      </dsp:nvSpPr>
      <dsp:spPr>
        <a:xfrm>
          <a:off x="-7" y="3004910"/>
          <a:ext cx="5413016" cy="600982"/>
        </a:xfrm>
        <a:prstGeom prst="trapezoid">
          <a:avLst>
            <a:gd name="adj" fmla="val 643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Morphology</a:t>
          </a:r>
        </a:p>
      </dsp:txBody>
      <dsp:txXfrm>
        <a:off x="947270" y="3004910"/>
        <a:ext cx="3518460" cy="600982"/>
      </dsp:txXfrm>
    </dsp:sp>
    <dsp:sp modelId="{EAC586F6-8C1B-4D59-81B6-5075324F48D5}">
      <dsp:nvSpPr>
        <dsp:cNvPr id="0" name=""/>
        <dsp:cNvSpPr/>
      </dsp:nvSpPr>
      <dsp:spPr>
        <a:xfrm>
          <a:off x="0" y="3605892"/>
          <a:ext cx="5413001" cy="600982"/>
        </a:xfrm>
        <a:prstGeom prst="trapezoid">
          <a:avLst>
            <a:gd name="adj" fmla="val 643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Phonology</a:t>
          </a:r>
        </a:p>
      </dsp:txBody>
      <dsp:txXfrm>
        <a:off x="947275" y="3605892"/>
        <a:ext cx="3518450" cy="60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0168-B797-41AA-B04B-0AC474234D2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0AB0-71F9-4A34-A501-842F55DBA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5409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B3A6-E6F9-45FA-8103-92B2F32C2102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AC53-E82D-4B6F-80FA-1229B12D68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784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006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006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622-C078-40F5-99DB-8763597D8B42}" type="datetime2">
              <a:rPr lang="id-ID" smtClean="0"/>
              <a:t>Rabu, 06 Oktober 2021</a:t>
            </a:fld>
            <a:endParaRPr lang="id-ID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91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589-305C-4BAC-AD26-846DA2CECD1A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7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28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2F05-8C78-4061-95A6-6ECB8DDE2CD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38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(nama dosen)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E88D9D7-AB42-4D03-B6CA-21ECCCF61176}" type="datetime2">
              <a:rPr lang="id-ID" smtClean="0"/>
              <a:t>Rabu, 06 Oktober 2021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377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3C2-9D3B-4CBB-AFC3-96896B355D7C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D89-2991-4B81-8610-C5567ED045EF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23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384-D706-4919-B55E-943D1C1D31AA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96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C821-19DE-4E4A-940C-C4956002FB24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241" y="1934854"/>
            <a:ext cx="9849471" cy="420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  <a:endParaRPr lang="id-ID" sz="13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241" y="662791"/>
            <a:ext cx="9849471" cy="122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2D47D50-615B-4F6F-A64A-8900AC82A199}" type="datetime2">
              <a:rPr lang="id-ID" smtClean="0"/>
              <a:t>Rabu, 06 Oktober 2021</a:t>
            </a:fld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ZuSoAD1LtQ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Syntactic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tata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bahasa</a:t>
            </a:r>
            <a:r>
              <a:rPr lang="en-US" b="1" dirty="0" smtClean="0">
                <a:solidFill>
                  <a:srgbClr val="FF0000"/>
                </a:solidFill>
              </a:rPr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digunakan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00B050"/>
                </a:solidFill>
              </a:rPr>
              <a:t>Saya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sedang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bakso</a:t>
            </a:r>
            <a:r>
              <a:rPr lang="en-US" dirty="0" smtClean="0"/>
              <a:t>”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sintaksisnya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Subject (S)</a:t>
            </a:r>
            <a:r>
              <a:rPr lang="en-US" dirty="0" smtClean="0"/>
              <a:t> + </a:t>
            </a:r>
            <a:r>
              <a:rPr lang="en-US" b="1" dirty="0" err="1" smtClean="0">
                <a:solidFill>
                  <a:srgbClr val="0070C0"/>
                </a:solidFill>
              </a:rPr>
              <a:t>Prdikat</a:t>
            </a:r>
            <a:r>
              <a:rPr lang="en-US" b="1" dirty="0" smtClean="0">
                <a:solidFill>
                  <a:srgbClr val="0070C0"/>
                </a:solidFill>
              </a:rPr>
              <a:t> (P)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rgbClr val="7030A0"/>
                </a:solidFill>
              </a:rPr>
              <a:t>Object (O)</a:t>
            </a:r>
          </a:p>
          <a:p>
            <a:r>
              <a:rPr lang="en-US" dirty="0" err="1" smtClean="0"/>
              <a:t>Tantangannya</a:t>
            </a:r>
            <a:r>
              <a:rPr lang="en-US" dirty="0" smtClean="0"/>
              <a:t>: Tingkat </a:t>
            </a:r>
            <a:r>
              <a:rPr lang="en-US" dirty="0" err="1" smtClean="0"/>
              <a:t>kerumitan</a:t>
            </a:r>
            <a:r>
              <a:rPr lang="en-US" dirty="0" smtClean="0"/>
              <a:t> </a:t>
            </a:r>
            <a:r>
              <a:rPr lang="en-US" dirty="0" err="1" smtClean="0"/>
              <a:t>sintaksis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10</a:t>
            </a:fld>
            <a:endParaRPr lang="id-ID" dirty="0"/>
          </a:p>
        </p:txBody>
      </p:sp>
      <p:pic>
        <p:nvPicPr>
          <p:cNvPr id="1026" name="Picture 2" descr="Classification of syntactic symbols | Download Scientific Diagr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5241"/>
            <a:ext cx="5181600" cy="24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Semantic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mempelajari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arti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suatu</a:t>
            </a:r>
            <a:r>
              <a:rPr lang="en-US" b="1" dirty="0" smtClean="0">
                <a:solidFill>
                  <a:srgbClr val="FF0000"/>
                </a:solidFill>
              </a:rPr>
              <a:t> kata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bagaimana</a:t>
            </a:r>
            <a:r>
              <a:rPr lang="en-US" b="1" dirty="0" smtClean="0">
                <a:solidFill>
                  <a:srgbClr val="FF0000"/>
                </a:solidFill>
              </a:rPr>
              <a:t> kata-kata </a:t>
            </a:r>
            <a:r>
              <a:rPr lang="en-US" b="1" dirty="0" err="1" smtClean="0">
                <a:solidFill>
                  <a:srgbClr val="FF0000"/>
                </a:solidFill>
              </a:rPr>
              <a:t>tersebut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membentuk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kalimat</a:t>
            </a:r>
            <a:r>
              <a:rPr lang="en-US" b="1" dirty="0" smtClean="0">
                <a:solidFill>
                  <a:srgbClr val="FF0000"/>
                </a:solidFill>
              </a:rPr>
              <a:t> yang </a:t>
            </a:r>
            <a:r>
              <a:rPr lang="en-US" b="1" dirty="0" err="1" smtClean="0">
                <a:solidFill>
                  <a:srgbClr val="FF0000"/>
                </a:solidFill>
              </a:rPr>
              <a:t>utuh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Tingkat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“</a:t>
            </a:r>
            <a:r>
              <a:rPr lang="en-US" b="1" dirty="0" err="1" smtClean="0">
                <a:solidFill>
                  <a:srgbClr val="00B050"/>
                </a:solidFill>
              </a:rPr>
              <a:t>Saya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sedang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melihat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jago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merah</a:t>
            </a:r>
            <a:r>
              <a:rPr lang="en-US" dirty="0" smtClean="0"/>
              <a:t>”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semantis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seseorang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sedang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menyaksikan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suatu</a:t>
            </a:r>
            <a:r>
              <a:rPr lang="en-US" b="1" dirty="0" smtClean="0">
                <a:solidFill>
                  <a:srgbClr val="0070C0"/>
                </a:solidFill>
              </a:rPr>
              <a:t> object </a:t>
            </a:r>
            <a:r>
              <a:rPr lang="en-US" b="1" dirty="0" err="1" smtClean="0">
                <a:solidFill>
                  <a:srgbClr val="0070C0"/>
                </a:solidFill>
              </a:rPr>
              <a:t>benama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jago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merah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Berkembangnya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kata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11</a:t>
            </a:fld>
            <a:endParaRPr lang="id-ID" dirty="0"/>
          </a:p>
        </p:txBody>
      </p:sp>
      <p:pic>
        <p:nvPicPr>
          <p:cNvPr id="2050" name="Picture 2" descr="Definition, dictionary, language, languages, translation, word icon -  Download on Iconfind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Discourse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memikirkan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keterkaitan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antar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kalimat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Kompleksitas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12</a:t>
            </a:fld>
            <a:endParaRPr lang="id-ID" dirty="0"/>
          </a:p>
        </p:txBody>
      </p:sp>
      <p:pic>
        <p:nvPicPr>
          <p:cNvPr id="3074" name="Picture 2" descr="Caption, description, quote, sentence, text icon - Download on Iconfin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Pragmatic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tingkat</a:t>
            </a:r>
            <a:r>
              <a:rPr lang="en-US" b="1" dirty="0" smtClean="0">
                <a:solidFill>
                  <a:srgbClr val="FF0000"/>
                </a:solidFill>
              </a:rPr>
              <a:t> yang paling </a:t>
            </a:r>
            <a:r>
              <a:rPr lang="en-US" b="1" dirty="0" err="1" smtClean="0">
                <a:solidFill>
                  <a:srgbClr val="FF0000"/>
                </a:solidFill>
              </a:rPr>
              <a:t>tinggi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memperhatikan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konteks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terjadi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pengetahuan-pengetahuan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13</a:t>
            </a:fld>
            <a:endParaRPr lang="id-ID" dirty="0"/>
          </a:p>
        </p:txBody>
      </p:sp>
      <p:pic>
        <p:nvPicPr>
          <p:cNvPr id="1026" name="Picture 2" descr="Context Icons - Download Free Vector Icons | Noun Projec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70" y="1753572"/>
            <a:ext cx="3582735" cy="35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60558" y="1777583"/>
            <a:ext cx="9144000" cy="23876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96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Masa-masa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PBA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15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50" y="1890797"/>
            <a:ext cx="8336452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Masa-masa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Eliza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chatbot</a:t>
            </a:r>
            <a:r>
              <a:rPr lang="en-US" dirty="0" smtClean="0"/>
              <a:t> yang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menyerupai</a:t>
            </a:r>
            <a:r>
              <a:rPr lang="en-US" dirty="0" smtClean="0"/>
              <a:t> Rogerian psychotherapist.</a:t>
            </a:r>
          </a:p>
          <a:p>
            <a:r>
              <a:rPr lang="en-US" dirty="0" smtClean="0"/>
              <a:t>Eliza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1960-an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Prinsip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Eliza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pencocokan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pola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frase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Eliza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input “I need X” </a:t>
            </a:r>
            <a:r>
              <a:rPr lang="en-US" dirty="0" err="1" smtClean="0"/>
              <a:t>maka</a:t>
            </a:r>
            <a:r>
              <a:rPr lang="en-US" dirty="0" smtClean="0"/>
              <a:t> Eliza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meresponnya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“What would it mean to you if you got X?”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3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17</a:t>
            </a:fld>
            <a:endParaRPr lang="id-ID"/>
          </a:p>
        </p:txBody>
      </p:sp>
      <p:pic>
        <p:nvPicPr>
          <p:cNvPr id="1026" name="Picture 2" descr="Chat With Program That Passed Turing T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35" y="1890797"/>
            <a:ext cx="6876882" cy="34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Eugene </a:t>
            </a:r>
            <a:r>
              <a:rPr lang="en-US" dirty="0" err="1" smtClean="0"/>
              <a:t>Goostman</a:t>
            </a:r>
            <a:r>
              <a:rPr lang="en-US" dirty="0" smtClean="0"/>
              <a:t> juga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seorang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Ukrania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berumur</a:t>
            </a:r>
            <a:r>
              <a:rPr lang="en-US" b="1" dirty="0" smtClean="0">
                <a:solidFill>
                  <a:srgbClr val="FF0000"/>
                </a:solidFill>
              </a:rPr>
              <a:t> 13 </a:t>
            </a:r>
            <a:r>
              <a:rPr lang="en-US" b="1" dirty="0" err="1" smtClean="0">
                <a:solidFill>
                  <a:srgbClr val="FF0000"/>
                </a:solidFill>
              </a:rPr>
              <a:t>tahun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Eugene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2001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2014</a:t>
            </a:r>
            <a:r>
              <a:rPr lang="en-US" dirty="0" smtClean="0"/>
              <a:t>, Eugene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Turing’s Test </a:t>
            </a:r>
            <a:r>
              <a:rPr lang="en-US" dirty="0" err="1" smtClean="0"/>
              <a:t>sehingga</a:t>
            </a:r>
            <a:r>
              <a:rPr lang="en-US" dirty="0" smtClean="0"/>
              <a:t> Eugene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robot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layaknya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71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19</a:t>
            </a:fld>
            <a:endParaRPr lang="id-ID"/>
          </a:p>
        </p:txBody>
      </p:sp>
      <p:pic>
        <p:nvPicPr>
          <p:cNvPr id="2050" name="Picture 2" descr="Google Asisten Luncurkan Fitur Baru Untuk Telepon Masuk | LemOO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8" b="34157"/>
          <a:stretch/>
        </p:blipFill>
        <p:spPr bwMode="auto">
          <a:xfrm>
            <a:off x="1095241" y="2022622"/>
            <a:ext cx="3955676" cy="83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Amazon Alexa Logo in SVG Vector or PNG File Format - Logo.w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5" b="37669"/>
          <a:stretch/>
        </p:blipFill>
        <p:spPr bwMode="auto">
          <a:xfrm>
            <a:off x="564575" y="3143529"/>
            <a:ext cx="5769802" cy="9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Siri Logo Transparent PNG | PNG Pl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44" y="2304635"/>
            <a:ext cx="1677786" cy="16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rtana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34" y="2214266"/>
            <a:ext cx="1909307" cy="19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5241" y="5097251"/>
            <a:ext cx="1040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video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www.youtube.com/watch?v=VZuSoAD1LtQ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r>
              <a:rPr lang="en-US" dirty="0" err="1" smtClean="0"/>
              <a:t>Pembahasan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54487"/>
              </p:ext>
            </p:extLst>
          </p:nvPr>
        </p:nvGraphicFramePr>
        <p:xfrm>
          <a:off x="1095375" y="1935163"/>
          <a:ext cx="984885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0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3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bahasa</a:t>
            </a:r>
            <a:r>
              <a:rPr lang="en-US" b="1" dirty="0" smtClean="0">
                <a:solidFill>
                  <a:srgbClr val="FF0000"/>
                </a:solidFill>
              </a:rPr>
              <a:t> formal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teks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Regular Expression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serangkaian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karakter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alfanumerik</a:t>
            </a:r>
            <a:r>
              <a:rPr lang="en-US" dirty="0" smtClean="0"/>
              <a:t> &amp; </a:t>
            </a:r>
            <a:r>
              <a:rPr lang="en-US" dirty="0" err="1" smtClean="0"/>
              <a:t>simbol</a:t>
            </a:r>
            <a:r>
              <a:rPr lang="en-US" dirty="0" smtClean="0"/>
              <a:t>) yang </a:t>
            </a:r>
            <a:r>
              <a:rPr lang="en-US" b="1" dirty="0" err="1" smtClean="0">
                <a:solidFill>
                  <a:srgbClr val="00B050"/>
                </a:solidFill>
              </a:rPr>
              <a:t>mendefinisikan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sebuah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pola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pencarian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suatu</a:t>
            </a:r>
            <a:r>
              <a:rPr lang="en-US" b="1" dirty="0" smtClean="0">
                <a:solidFill>
                  <a:srgbClr val="00B050"/>
                </a:solidFill>
              </a:rPr>
              <a:t> string </a:t>
            </a:r>
            <a:r>
              <a:rPr lang="en-US" b="1" dirty="0" err="1" smtClean="0">
                <a:solidFill>
                  <a:srgbClr val="00B050"/>
                </a:solidFill>
              </a:rPr>
              <a:t>teks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21</a:t>
            </a:fld>
            <a:endParaRPr lang="id-ID"/>
          </a:p>
        </p:txBody>
      </p:sp>
      <p:pic>
        <p:nvPicPr>
          <p:cNvPr id="3076" name="Picture 4" descr="Simple RegEx tricks for beginner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78" y="2421824"/>
            <a:ext cx="2714952" cy="27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49665"/>
              </p:ext>
            </p:extLst>
          </p:nvPr>
        </p:nvGraphicFramePr>
        <p:xfrm>
          <a:off x="1095375" y="1935163"/>
          <a:ext cx="9848852" cy="3774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213"/>
                <a:gridCol w="2380130"/>
                <a:gridCol w="4410635"/>
                <a:gridCol w="2270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Himpunan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[A-D]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Tanda</a:t>
                      </a:r>
                      <a:r>
                        <a:rPr lang="en-US" baseline="0" dirty="0" smtClean="0"/>
                        <a:t> escape sequence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special 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\[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kecuali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baris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H..o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Dimulai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r>
                        <a:rPr lang="en-US" dirty="0" err="1" smtClean="0"/>
                        <a:t>Ekspresi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Diakhiri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formal$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kemunculan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sebelum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tanda</a:t>
                      </a:r>
                      <a:r>
                        <a:rPr lang="en-US" dirty="0" smtClean="0"/>
                        <a:t> 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</a:t>
                      </a:r>
                      <a:r>
                        <a:rPr lang="en-US" dirty="0" smtClean="0"/>
                        <a:t>*a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kemunculan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berada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sebelum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tanda</a:t>
                      </a:r>
                      <a:r>
                        <a:rPr lang="en-US" dirty="0" smtClean="0"/>
                        <a:t>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po+a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01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991710"/>
              </p:ext>
            </p:extLst>
          </p:nvPr>
        </p:nvGraphicFramePr>
        <p:xfrm>
          <a:off x="1095375" y="1935163"/>
          <a:ext cx="9848852" cy="165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213"/>
                <a:gridCol w="2380130"/>
                <a:gridCol w="4410635"/>
                <a:gridCol w="2270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 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Hampir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tanda</a:t>
                      </a:r>
                      <a:r>
                        <a:rPr lang="en-US" dirty="0" smtClean="0"/>
                        <a:t> *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+,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tanda</a:t>
                      </a:r>
                      <a:r>
                        <a:rPr lang="en-US" baseline="0" dirty="0" smtClean="0"/>
                        <a:t> { }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menentukan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kemunculan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big{2}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Karakter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saya|daku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74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Sequences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74094"/>
              </p:ext>
            </p:extLst>
          </p:nvPr>
        </p:nvGraphicFramePr>
        <p:xfrm>
          <a:off x="1095375" y="1935163"/>
          <a:ext cx="9848852" cy="384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5813"/>
                <a:gridCol w="2743200"/>
                <a:gridCol w="3627626"/>
                <a:gridCol w="2462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string yang </a:t>
                      </a:r>
                      <a:r>
                        <a:rPr lang="en-US" baseline="0" dirty="0" err="1" smtClean="0"/>
                        <a:t>diawali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A</a:t>
                      </a:r>
                      <a:r>
                        <a:rPr lang="en-US" dirty="0" err="1" smtClean="0"/>
                        <a:t>the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string yang </a:t>
                      </a:r>
                      <a:r>
                        <a:rPr lang="en-US" dirty="0" err="1" smtClean="0"/>
                        <a:t>diawali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diakhiri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kata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b</a:t>
                      </a:r>
                      <a:r>
                        <a:rPr lang="en-US" dirty="0" err="1" smtClean="0"/>
                        <a:t>ain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ain</a:t>
                      </a:r>
                      <a:r>
                        <a:rPr lang="en-US" b="1" dirty="0" smtClean="0"/>
                        <a:t>\b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string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diawali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diakhiri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\B</a:t>
                      </a:r>
                      <a:r>
                        <a:rPr lang="en-US" b="0" dirty="0" smtClean="0"/>
                        <a:t>ain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atau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dirty="0" err="1" smtClean="0"/>
                        <a:t>ain</a:t>
                      </a:r>
                      <a:r>
                        <a:rPr lang="en-US" b="1" dirty="0" smtClean="0"/>
                        <a:t>\b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string yang </a:t>
                      </a:r>
                      <a:r>
                        <a:rPr lang="en-US" dirty="0" err="1" smtClean="0"/>
                        <a:t>mengandung</a:t>
                      </a:r>
                      <a:r>
                        <a:rPr lang="en-US" dirty="0" smtClean="0"/>
                        <a:t> digit </a:t>
                      </a:r>
                      <a:r>
                        <a:rPr lang="en-US" dirty="0" err="1" smtClean="0"/>
                        <a:t>angka</a:t>
                      </a:r>
                      <a:r>
                        <a:rPr lang="en-US" baseline="0" dirty="0" smtClean="0"/>
                        <a:t> (0 –  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\d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string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mengandung</a:t>
                      </a:r>
                      <a:r>
                        <a:rPr lang="en-US" baseline="0" dirty="0" smtClean="0"/>
                        <a:t> digit </a:t>
                      </a:r>
                      <a:r>
                        <a:rPr lang="en-US" baseline="0" dirty="0" err="1" smtClean="0"/>
                        <a:t>angka</a:t>
                      </a:r>
                      <a:r>
                        <a:rPr lang="en-US" baseline="0" dirty="0" smtClean="0"/>
                        <a:t> (0 – 9 )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\D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Sequences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409023"/>
              </p:ext>
            </p:extLst>
          </p:nvPr>
        </p:nvGraphicFramePr>
        <p:xfrm>
          <a:off x="1095375" y="1935163"/>
          <a:ext cx="9848852" cy="4028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5813"/>
                <a:gridCol w="2743200"/>
                <a:gridCol w="3627626"/>
                <a:gridCol w="2462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string yang </a:t>
                      </a:r>
                      <a:r>
                        <a:rPr lang="en-US" dirty="0" err="1" smtClean="0"/>
                        <a:t>mengandung</a:t>
                      </a:r>
                      <a:r>
                        <a:rPr lang="en-US" dirty="0" smtClean="0"/>
                        <a:t> space (white space)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string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mengandung</a:t>
                      </a:r>
                      <a:r>
                        <a:rPr lang="en-US" baseline="0" dirty="0" smtClean="0"/>
                        <a:t> space (white space)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string yang </a:t>
                      </a:r>
                      <a:r>
                        <a:rPr lang="en-US" dirty="0" err="1" smtClean="0"/>
                        <a:t>mengandung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alfabet</a:t>
                      </a:r>
                      <a:r>
                        <a:rPr lang="en-US" dirty="0" smtClean="0"/>
                        <a:t> (A-Z, a-z),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angka</a:t>
                      </a:r>
                      <a:r>
                        <a:rPr lang="en-US" baseline="0" dirty="0" smtClean="0"/>
                        <a:t> (0 – 9),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underscore ( _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\W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baseline="0" dirty="0" smtClean="0"/>
                        <a:t> string yang </a:t>
                      </a:r>
                      <a:r>
                        <a:rPr lang="en-US" baseline="0" dirty="0" err="1" smtClean="0"/>
                        <a:t>diakhiri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Spain</a:t>
                      </a:r>
                      <a:r>
                        <a:rPr lang="en-US" b="1" dirty="0" smtClean="0"/>
                        <a:t>\Z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0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4400"/>
              </p:ext>
            </p:extLst>
          </p:nvPr>
        </p:nvGraphicFramePr>
        <p:xfrm>
          <a:off x="1095862" y="1666222"/>
          <a:ext cx="9848850" cy="431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2707"/>
                <a:gridCol w="2796989"/>
                <a:gridCol w="6009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[a-d]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huruf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[0123]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[0-5][0-9]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terdiri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digit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pertama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4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41" y="2970278"/>
            <a:ext cx="9849471" cy="133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/>
              <a:t>Pembahasan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lebih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lengkap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ada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pada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praktikum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7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mendeskripsikan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tingkatan-tingkatan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menyebutkan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contoh-contoh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penerapan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Pemrosesan</a:t>
            </a:r>
            <a:r>
              <a:rPr lang="en-US" sz="3200" b="1" dirty="0" smtClean="0">
                <a:solidFill>
                  <a:srgbClr val="00B050"/>
                </a:solidFill>
              </a:rPr>
              <a:t> Bahasa </a:t>
            </a:r>
            <a:r>
              <a:rPr lang="en-US" sz="3200" b="1" dirty="0" err="1" smtClean="0">
                <a:solidFill>
                  <a:srgbClr val="00B050"/>
                </a:solidFill>
              </a:rPr>
              <a:t>Alami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menggunakan</a:t>
            </a:r>
            <a:r>
              <a:rPr lang="en-US" sz="3200" b="1" dirty="0" smtClean="0">
                <a:solidFill>
                  <a:srgbClr val="0070C0"/>
                </a:solidFill>
              </a:rPr>
              <a:t> Regular Expression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74006" y="1737239"/>
            <a:ext cx="9144000" cy="2387600"/>
          </a:xfrm>
        </p:spPr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,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memiliki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beberapa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tingkatan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memiliki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tantangannya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sendiri-sendiri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5</a:t>
            </a:fld>
            <a:endParaRPr lang="id-ID"/>
          </a:p>
        </p:txBody>
      </p:sp>
      <p:pic>
        <p:nvPicPr>
          <p:cNvPr id="1026" name="Picture 2" descr="Level Icon #146450 - Free Icons Librar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713131"/>
            <a:ext cx="2289175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70922"/>
              </p:ext>
            </p:extLst>
          </p:nvPr>
        </p:nvGraphicFramePr>
        <p:xfrm>
          <a:off x="1095375" y="1935163"/>
          <a:ext cx="5413001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6</a:t>
            </a:fld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7611036" y="1890797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Mempertimbangkan</a:t>
            </a:r>
            <a:r>
              <a:rPr lang="en-US" sz="1400" dirty="0" smtClean="0"/>
              <a:t> </a:t>
            </a:r>
            <a:r>
              <a:rPr lang="en-US" sz="1400" dirty="0" err="1" smtClean="0"/>
              <a:t>makna</a:t>
            </a:r>
            <a:r>
              <a:rPr lang="en-US" sz="1400" dirty="0" smtClean="0"/>
              <a:t> </a:t>
            </a:r>
            <a:r>
              <a:rPr lang="en-US" sz="1400" dirty="0" err="1" smtClean="0"/>
              <a:t>kontekstual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situasional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611033" y="2493860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Mempertimbangkan</a:t>
            </a:r>
            <a:r>
              <a:rPr lang="en-US" sz="1400" dirty="0" smtClean="0"/>
              <a:t> </a:t>
            </a:r>
            <a:r>
              <a:rPr lang="en-US" sz="1400" dirty="0" err="1" smtClean="0"/>
              <a:t>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antar</a:t>
            </a:r>
            <a:r>
              <a:rPr lang="en-US" sz="1400" dirty="0" smtClean="0"/>
              <a:t> </a:t>
            </a:r>
            <a:r>
              <a:rPr lang="en-US" sz="1400" dirty="0" err="1" smtClean="0"/>
              <a:t>kalimat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611033" y="3093501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Menghilangkan</a:t>
            </a:r>
            <a:r>
              <a:rPr lang="en-US" sz="1400" dirty="0" smtClean="0"/>
              <a:t> </a:t>
            </a:r>
            <a:r>
              <a:rPr lang="en-US" sz="1400" dirty="0" err="1" smtClean="0"/>
              <a:t>ambiguitas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kata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611033" y="3694402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Memastikan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tata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benar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11032" y="4295303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arti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kata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611031" y="4896204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Memecah</a:t>
            </a:r>
            <a:r>
              <a:rPr lang="en-US" sz="1400" dirty="0" smtClean="0"/>
              <a:t> kata-kata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bentuk</a:t>
            </a:r>
            <a:r>
              <a:rPr lang="en-US" sz="1400" dirty="0" smtClean="0"/>
              <a:t> </a:t>
            </a:r>
            <a:r>
              <a:rPr lang="en-US" sz="1400" dirty="0" err="1" smtClean="0"/>
              <a:t>morfemnya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611030" y="5497105"/>
            <a:ext cx="3106271" cy="54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Mengintepretasikan</a:t>
            </a:r>
            <a:r>
              <a:rPr lang="en-US" sz="1400" dirty="0" smtClean="0"/>
              <a:t> </a:t>
            </a:r>
            <a:r>
              <a:rPr lang="en-US" sz="1400" dirty="0" err="1" smtClean="0"/>
              <a:t>pelafalan</a:t>
            </a:r>
            <a:r>
              <a:rPr lang="en-US" sz="1400" dirty="0" smtClean="0"/>
              <a:t> kata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kata </a:t>
            </a:r>
            <a:r>
              <a:rPr lang="en-US" sz="1400" dirty="0" err="1" smtClean="0"/>
              <a:t>tertentu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6167894" y="1976661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67894" y="2579724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167894" y="3182787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167894" y="3785850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167894" y="4388913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167894" y="4991976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167894" y="5595039"/>
            <a:ext cx="1120412" cy="3713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Phonology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intepretasi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pelafalan</a:t>
            </a:r>
            <a:r>
              <a:rPr lang="en-US" dirty="0" smtClean="0"/>
              <a:t> (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FF0000"/>
                </a:solidFill>
              </a:rPr>
              <a:t>menjadi</a:t>
            </a:r>
            <a:r>
              <a:rPr lang="en-US" b="1" dirty="0" smtClean="0">
                <a:solidFill>
                  <a:srgbClr val="FF0000"/>
                </a:solidFill>
              </a:rPr>
              <a:t> kata </a:t>
            </a:r>
            <a:r>
              <a:rPr lang="en-US" b="1" dirty="0" err="1" smtClean="0">
                <a:solidFill>
                  <a:srgbClr val="FF0000"/>
                </a:solidFill>
              </a:rPr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pengolahan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sinyal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logat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7</a:t>
            </a:fld>
            <a:endParaRPr lang="id-ID"/>
          </a:p>
        </p:txBody>
      </p:sp>
      <p:pic>
        <p:nvPicPr>
          <p:cNvPr id="2050" name="Picture 2" descr="Highly Effective Methods That Innovative Companies Use Speech to Text  Softwa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5148"/>
            <a:ext cx="5181600" cy="18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memecah</a:t>
            </a:r>
            <a:r>
              <a:rPr lang="en-US" b="1" dirty="0" smtClean="0">
                <a:solidFill>
                  <a:srgbClr val="FF0000"/>
                </a:solidFill>
              </a:rPr>
              <a:t> kata 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dalam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morfemnya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Morfem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satuan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gramatikal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terkecil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Going (word) = Go (root) + </a:t>
            </a:r>
            <a:r>
              <a:rPr lang="en-US" dirty="0" err="1" smtClean="0"/>
              <a:t>ing</a:t>
            </a:r>
            <a:r>
              <a:rPr lang="en-US" dirty="0" smtClean="0"/>
              <a:t> (suffix)</a:t>
            </a: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8</a:t>
            </a:fld>
            <a:endParaRPr lang="id-ID" dirty="0"/>
          </a:p>
        </p:txBody>
      </p:sp>
      <p:pic>
        <p:nvPicPr>
          <p:cNvPr id="3074" name="Picture 2" descr="What is Morphology? – All About Linguistic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1"/>
          <a:stretch/>
        </p:blipFill>
        <p:spPr bwMode="auto">
          <a:xfrm>
            <a:off x="7056945" y="2218765"/>
            <a:ext cx="3439005" cy="31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Lexical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memberikan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arti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makna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setiap</a:t>
            </a:r>
            <a:r>
              <a:rPr lang="en-US" b="1" dirty="0" smtClean="0">
                <a:solidFill>
                  <a:srgbClr val="FF0000"/>
                </a:solidFill>
              </a:rPr>
              <a:t> kata yang </a:t>
            </a:r>
            <a:r>
              <a:rPr lang="en-US" b="1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Gampangnya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lexical </a:t>
            </a:r>
            <a:r>
              <a:rPr lang="en-US" dirty="0" err="1" smtClean="0"/>
              <a:t>ini</a:t>
            </a:r>
            <a:r>
              <a:rPr lang="en-US" dirty="0" smtClean="0"/>
              <a:t> kata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di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konteksnya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Berkembangnya</a:t>
            </a:r>
            <a:r>
              <a:rPr lang="en-US" dirty="0" smtClean="0"/>
              <a:t> kata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Rabu, 06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9</a:t>
            </a:fld>
            <a:endParaRPr lang="id-ID" dirty="0"/>
          </a:p>
        </p:txBody>
      </p:sp>
      <p:pic>
        <p:nvPicPr>
          <p:cNvPr id="4098" name="Picture 2" descr="Definition and Discuss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4140"/>
            <a:ext cx="5181600" cy="29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 Power Point STMIK Amikom Purwoker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 Point STMIK Amikom Purwokerto" id="{98FAD5C0-ED6C-4F4B-813F-7643E8030C73}" vid="{762F741A-AD6D-4BFD-A598-543BCA1EF0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Template-Power-Point-STMIK-Amikom-Purwokerto (1)</Template>
  <TotalTime>2565</TotalTime>
  <Words>1007</Words>
  <Application>Microsoft Office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Rockwell</vt:lpstr>
      <vt:lpstr>Segoe UI</vt:lpstr>
      <vt:lpstr>Tw Cen MT</vt:lpstr>
      <vt:lpstr>Template Power Point STMIK Amikom Purwokerto</vt:lpstr>
      <vt:lpstr>Pemrosesan Bahasa Alami</vt:lpstr>
      <vt:lpstr>Outline Pembahasan</vt:lpstr>
      <vt:lpstr>Capaian Pembelajaran</vt:lpstr>
      <vt:lpstr>Tingkatan Pemrosesan Bahasa Alami</vt:lpstr>
      <vt:lpstr>Tingkatan Pemrosesan Bahasa Alami</vt:lpstr>
      <vt:lpstr>Tingkatan Pemrosesan Bahasa Alami</vt:lpstr>
      <vt:lpstr>Tingkat Phonology</vt:lpstr>
      <vt:lpstr>Tingkat Morphology</vt:lpstr>
      <vt:lpstr>Tingkat Lexical</vt:lpstr>
      <vt:lpstr>Tingkat Syntactic</vt:lpstr>
      <vt:lpstr>Tingkat Semantic</vt:lpstr>
      <vt:lpstr>Tingkat Discourse</vt:lpstr>
      <vt:lpstr>Tingkat Pragmatic</vt:lpstr>
      <vt:lpstr>Aplikasi Pemrosesan Bahasa Alami</vt:lpstr>
      <vt:lpstr>Masa-masa Awal Penerapan PBA</vt:lpstr>
      <vt:lpstr>Masa-masa Awal Penerapan PBA</vt:lpstr>
      <vt:lpstr>Perkembangan Pemrosesan Bahasa Alami</vt:lpstr>
      <vt:lpstr>Perkembangan Pemrosesan Bahasa Alami</vt:lpstr>
      <vt:lpstr>Perkembangan Pemrosesan Bahasa Alami</vt:lpstr>
      <vt:lpstr>Regular Expression</vt:lpstr>
      <vt:lpstr>Regular Expression</vt:lpstr>
      <vt:lpstr>Metacharacter pada RegEx</vt:lpstr>
      <vt:lpstr>Metacharacter pada RegEx</vt:lpstr>
      <vt:lpstr>Special Sequences pada RegEx</vt:lpstr>
      <vt:lpstr>Special Sequences pada RegEx</vt:lpstr>
      <vt:lpstr>Sets pada RegEx 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443</cp:revision>
  <dcterms:created xsi:type="dcterms:W3CDTF">2019-03-02T04:30:09Z</dcterms:created>
  <dcterms:modified xsi:type="dcterms:W3CDTF">2021-10-06T08:35:22Z</dcterms:modified>
</cp:coreProperties>
</file>