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628" y="461553"/>
            <a:ext cx="3857898" cy="802539"/>
          </a:xfrm>
        </p:spPr>
        <p:txBody>
          <a:bodyPr/>
          <a:lstStyle/>
          <a:p>
            <a:r>
              <a:rPr lang="bg-BG" dirty="0" smtClean="0"/>
              <a:t>Здравейте!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517" y="1891107"/>
            <a:ext cx="4893733" cy="1095932"/>
          </a:xfrm>
        </p:spPr>
        <p:txBody>
          <a:bodyPr>
            <a:noAutofit/>
          </a:bodyPr>
          <a:lstStyle/>
          <a:p>
            <a:pPr algn="l"/>
            <a:r>
              <a:rPr lang="bg-BG" sz="3600" dirty="0" smtClean="0">
                <a:solidFill>
                  <a:schemeClr val="accent1">
                    <a:lumMod val="75000"/>
                  </a:schemeClr>
                </a:solidFill>
              </a:rPr>
              <a:t>Кои сме ние</a:t>
            </a:r>
            <a:r>
              <a:rPr lang="bg-BG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sz="3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50861" y="4720409"/>
            <a:ext cx="3970625" cy="1096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sz="2800" dirty="0" smtClean="0">
                <a:solidFill>
                  <a:schemeClr val="accent1">
                    <a:lumMod val="75000"/>
                  </a:schemeClr>
                </a:solidFill>
              </a:rPr>
              <a:t>Мирослав, Иван, Димитър и Бетина</a:t>
            </a:r>
          </a:p>
        </p:txBody>
      </p:sp>
      <p:pic>
        <p:nvPicPr>
          <p:cNvPr id="6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3701384" y="3153480"/>
            <a:ext cx="4737089" cy="100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34" y="3332564"/>
            <a:ext cx="8057363" cy="1018903"/>
          </a:xfrm>
        </p:spPr>
        <p:txBody>
          <a:bodyPr>
            <a:noAutofit/>
          </a:bodyPr>
          <a:lstStyle/>
          <a:p>
            <a:pPr algn="ctr"/>
            <a:r>
              <a:rPr lang="bg-BG" sz="4800" dirty="0" smtClean="0">
                <a:solidFill>
                  <a:srgbClr val="B34C51"/>
                </a:solidFill>
              </a:rPr>
              <a:t>за вниманието </a:t>
            </a:r>
            <a:r>
              <a:rPr lang="bg-BG" sz="4800" dirty="0" smtClean="0">
                <a:solidFill>
                  <a:srgbClr val="B34C51"/>
                </a:solidFill>
                <a:sym typeface="Wingdings" panose="05000000000000000000" pitchFamily="2" charset="2"/>
              </a:rPr>
              <a:t></a:t>
            </a:r>
            <a:endParaRPr lang="bg-BG" sz="4800" dirty="0">
              <a:solidFill>
                <a:srgbClr val="B34C51"/>
              </a:solidFill>
            </a:endParaRPr>
          </a:p>
        </p:txBody>
      </p:sp>
      <p:pic>
        <p:nvPicPr>
          <p:cNvPr id="6146" name="Picture 2" descr="Благодарим Ви за заявката | Курсове по английски, немски, италиански,  испански, френски и руски език | Language Academy Evri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36" y="462287"/>
            <a:ext cx="6533842" cy="30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ALL-E sketch by cri86 on Deviant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62" y="4212380"/>
            <a:ext cx="2751909" cy="237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9919064" y="6398014"/>
            <a:ext cx="2159097" cy="4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7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779" y="731608"/>
            <a:ext cx="4051421" cy="1312680"/>
          </a:xfrm>
        </p:spPr>
        <p:txBody>
          <a:bodyPr>
            <a:noAutofit/>
          </a:bodyPr>
          <a:lstStyle/>
          <a:p>
            <a:pPr algn="ctr"/>
            <a:r>
              <a:rPr lang="bg-BG" sz="7200" dirty="0" smtClean="0"/>
              <a:t>Въпроси</a:t>
            </a:r>
            <a:endParaRPr lang="bg-BG" sz="5400" dirty="0"/>
          </a:p>
        </p:txBody>
      </p:sp>
      <p:pic>
        <p:nvPicPr>
          <p:cNvPr id="2050" name="Picture 2" descr="questions.png — 501 Comm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99" y="1916677"/>
            <a:ext cx="6777364" cy="44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9919064" y="6398014"/>
            <a:ext cx="2159097" cy="4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0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5" y="264341"/>
            <a:ext cx="4876800" cy="4743450"/>
          </a:xfrm>
          <a:prstGeom prst="rect">
            <a:avLst/>
          </a:prstGeom>
        </p:spPr>
      </p:pic>
      <p:pic>
        <p:nvPicPr>
          <p:cNvPr id="5" name="Picture 4" descr="NJDEP - News Release 17/113 - Christie Administration Awards $14.3 Million  in Grants to Enhance Local Recycling Effort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/>
          <a:stretch/>
        </p:blipFill>
        <p:spPr bwMode="auto">
          <a:xfrm>
            <a:off x="7241854" y="264341"/>
            <a:ext cx="1853565" cy="1404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59" y="4187461"/>
            <a:ext cx="931468" cy="117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07" y="5359308"/>
            <a:ext cx="931468" cy="117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249" y="4187849"/>
            <a:ext cx="931160" cy="11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9919064" y="6398014"/>
            <a:ext cx="2159097" cy="4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УЖАС! Пловдив затъна в боклуци, сметище се пръкна в центъра на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4" y="3530950"/>
            <a:ext cx="4437541" cy="31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Проблема който който се опитваме да решим</a:t>
            </a:r>
            <a:endParaRPr lang="bg-BG" dirty="0"/>
          </a:p>
        </p:txBody>
      </p:sp>
      <p:pic>
        <p:nvPicPr>
          <p:cNvPr id="4098" name="Picture 2" descr="Няма нарушения при процедурата за столичния завод за боклук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4915">
            <a:off x="6761275" y="1800604"/>
            <a:ext cx="4014001" cy="2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Елин Пелин и селата затъват в боклук заради липса на сметище ::  netNEWSbg/новини, интервю, анализи, общини, моят бизнес, виде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752">
            <a:off x="410948" y="1783634"/>
            <a:ext cx="4410184" cy="293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Разделно събиране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098" name="Picture 2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04" y="2603863"/>
            <a:ext cx="2482040" cy="31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12" y="2603863"/>
            <a:ext cx="2482040" cy="31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50" y="2604896"/>
            <a:ext cx="2481219" cy="31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906" y="679269"/>
            <a:ext cx="5662506" cy="853440"/>
          </a:xfrm>
        </p:spPr>
        <p:txBody>
          <a:bodyPr/>
          <a:lstStyle/>
          <a:p>
            <a:r>
              <a:rPr lang="bg-BG" dirty="0" smtClean="0"/>
              <a:t>Съществуващи решения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Picture 2" descr="https://www.ecopack.bg/web/files/richeditor/for-municipalities/glass%20sorting%20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9" y="2104871"/>
            <a:ext cx="4724341" cy="3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nordholding.bg/wp-content/uploads/2017/07/recycle-waste-materials-1024x513.jpg?fbclid=IwAR30CgIgibG7dUVbJHU-cWgjEZSP4PHVVKHukeAWy4Co2WAnPtrDREZ4r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47" y="2265191"/>
            <a:ext cx="5235613" cy="28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Нашето решение</a:t>
            </a:r>
            <a:endParaRPr lang="bg-BG" dirty="0"/>
          </a:p>
        </p:txBody>
      </p:sp>
      <p:pic>
        <p:nvPicPr>
          <p:cNvPr id="3074" name="Picture 2" descr="Wall-E is picking up the trash that he makes! | Military vehicles, Wall e,  Cann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46" y="1930400"/>
            <a:ext cx="4342503" cy="42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all-E Symbol by MickeysButtons on Etsy | Wall e costume, Wall e, Wall e 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508" y="5656217"/>
            <a:ext cx="1201783" cy="12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5302892" y="1432327"/>
            <a:ext cx="3587931" cy="7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NJDEP - News Release 17/113 - Christie Administration Awards $14.3 Million  in Grants to Enhance Local Recycling Efforts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/>
          <a:stretch/>
        </p:blipFill>
        <p:spPr bwMode="auto">
          <a:xfrm>
            <a:off x="6439828" y="3227433"/>
            <a:ext cx="2249968" cy="17050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83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86" y="260376"/>
            <a:ext cx="8596668" cy="1320800"/>
          </a:xfrm>
        </p:spPr>
        <p:txBody>
          <a:bodyPr/>
          <a:lstStyle/>
          <a:p>
            <a:r>
              <a:rPr lang="bg-BG" dirty="0" smtClean="0"/>
              <a:t>Разделяме боклуците в 4 категории</a:t>
            </a:r>
            <a:endParaRPr lang="bg-BG" dirty="0"/>
          </a:p>
        </p:txBody>
      </p:sp>
      <p:pic>
        <p:nvPicPr>
          <p:cNvPr id="4" name="Picture 6" descr="Deluxe Cube 'N' Stack Wall-E from Thinkway Toys | Thinking toys, Wall e,  Disney pix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32" y="4089301"/>
            <a:ext cx="2768699" cy="276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ALL E Trash Cubes Papercraft | Wall e, Paper toy printable, Paper craf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" y="4305735"/>
            <a:ext cx="3187337" cy="22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7334" y="1503680"/>
            <a:ext cx="4267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Хартиени и картонени </a:t>
            </a:r>
            <a:r>
              <a:rPr lang="ru-RU" dirty="0" smtClean="0"/>
              <a:t>опаковки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Пластмасови и метални </a:t>
            </a:r>
            <a:r>
              <a:rPr lang="ru-RU" dirty="0" smtClean="0"/>
              <a:t>поаковки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Стъклени </a:t>
            </a:r>
            <a:r>
              <a:rPr lang="ru-RU" dirty="0" smtClean="0"/>
              <a:t>опаковки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Общи и битови отпадъци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6" t="29334" r="38927" b="62595"/>
          <a:stretch/>
        </p:blipFill>
        <p:spPr bwMode="auto">
          <a:xfrm>
            <a:off x="7025473" y="2159877"/>
            <a:ext cx="899115" cy="5991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6" t="28656" r="62717" b="58159"/>
          <a:stretch/>
        </p:blipFill>
        <p:spPr bwMode="auto">
          <a:xfrm>
            <a:off x="4116807" y="2791680"/>
            <a:ext cx="1106215" cy="830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3" t="26880" r="63467" b="62110"/>
          <a:stretch/>
        </p:blipFill>
        <p:spPr bwMode="auto">
          <a:xfrm>
            <a:off x="5223022" y="1977483"/>
            <a:ext cx="1644716" cy="814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7" t="69655" r="47407" b="18642"/>
          <a:stretch/>
        </p:blipFill>
        <p:spPr bwMode="auto">
          <a:xfrm>
            <a:off x="4945036" y="1139186"/>
            <a:ext cx="3201443" cy="749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t="39035" r="54601" b="50446"/>
          <a:stretch/>
        </p:blipFill>
        <p:spPr bwMode="auto">
          <a:xfrm>
            <a:off x="4206840" y="3645434"/>
            <a:ext cx="2784112" cy="7336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8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Няма налично описание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36" y="1409967"/>
            <a:ext cx="6383385" cy="47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8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ternet Cloud png download - 1000*416 - Free Transparent Technology  Demonstration png Download. - CleanPNG / Kiss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" b="98158" l="10000" r="91778">
                        <a14:foregroundMark x1="22667" y1="22105" x2="20889" y2="50526"/>
                        <a14:foregroundMark x1="39000" y1="30526" x2="37556" y2="50263"/>
                        <a14:foregroundMark x1="44889" y1="30263" x2="46000" y2="30789"/>
                        <a14:foregroundMark x1="51556" y1="35789" x2="51000" y2="42368"/>
                        <a14:foregroundMark x1="69667" y1="47368" x2="68333" y2="5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66" y="745218"/>
            <a:ext cx="8572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ant Icon | Wall-E Iconset | Artu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92" y="436471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9919064" y="6398014"/>
            <a:ext cx="2159097" cy="4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92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435429"/>
            <a:ext cx="8784388" cy="1669142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Имплементация</a:t>
            </a:r>
            <a:endParaRPr lang="bg-BG" sz="4800" dirty="0"/>
          </a:p>
        </p:txBody>
      </p:sp>
      <p:pic>
        <p:nvPicPr>
          <p:cNvPr id="7170" name="Picture 2" descr="Project E - Wall-E T-Shirt by theduc - The Shirt L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" y="1547812"/>
            <a:ext cx="4966018" cy="496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sney Pixar - WALL-E Ver.3 Free Papercraft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4704" r="6691" b="4395"/>
          <a:stretch/>
        </p:blipFill>
        <p:spPr bwMode="auto">
          <a:xfrm>
            <a:off x="6444128" y="2035492"/>
            <a:ext cx="2821578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75668" y="5747847"/>
            <a:ext cx="353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https://github.com/IvanFilipov/FMI-Codes-Hack-for-the-planet</a:t>
            </a:r>
          </a:p>
        </p:txBody>
      </p:sp>
    </p:spTree>
    <p:extLst>
      <p:ext uri="{BB962C8B-B14F-4D97-AF65-F5344CB8AC3E}">
        <p14:creationId xmlns:p14="http://schemas.microsoft.com/office/powerpoint/2010/main" val="1118484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53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Здравейте!</vt:lpstr>
      <vt:lpstr>Проблема който който се опитваме да решим</vt:lpstr>
      <vt:lpstr>Разделно събиране</vt:lpstr>
      <vt:lpstr>Съществуващи решения</vt:lpstr>
      <vt:lpstr>Нашето решение</vt:lpstr>
      <vt:lpstr>Разделяме боклуците в 4 категории</vt:lpstr>
      <vt:lpstr>PowerPoint Presentation</vt:lpstr>
      <vt:lpstr>PowerPoint Presentation</vt:lpstr>
      <vt:lpstr>Имплементация</vt:lpstr>
      <vt:lpstr>за вниманието </vt:lpstr>
      <vt:lpstr>Въпроси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Здравейте!</dc:title>
  <dc:creator>Димитър Славчев</dc:creator>
  <cp:lastModifiedBy>Димитър Славчев</cp:lastModifiedBy>
  <cp:revision>23</cp:revision>
  <dcterms:created xsi:type="dcterms:W3CDTF">2020-10-25T09:22:44Z</dcterms:created>
  <dcterms:modified xsi:type="dcterms:W3CDTF">2020-10-25T14:09:51Z</dcterms:modified>
</cp:coreProperties>
</file>