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8628" y="461553"/>
            <a:ext cx="3857898" cy="802539"/>
          </a:xfrm>
        </p:spPr>
        <p:txBody>
          <a:bodyPr/>
          <a:lstStyle/>
          <a:p>
            <a:r>
              <a:rPr lang="bg-BG" dirty="0" smtClean="0"/>
              <a:t>Здравейте!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517" y="1891107"/>
            <a:ext cx="4893733" cy="1095932"/>
          </a:xfrm>
        </p:spPr>
        <p:txBody>
          <a:bodyPr>
            <a:noAutofit/>
          </a:bodyPr>
          <a:lstStyle/>
          <a:p>
            <a:pPr algn="l"/>
            <a:r>
              <a:rPr lang="bg-BG" sz="3600" dirty="0" smtClean="0">
                <a:solidFill>
                  <a:schemeClr val="accent1">
                    <a:lumMod val="75000"/>
                  </a:schemeClr>
                </a:solidFill>
              </a:rPr>
              <a:t>Кои сме ние</a:t>
            </a:r>
            <a:r>
              <a:rPr lang="bg-BG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bg-BG" sz="36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50861" y="4720409"/>
            <a:ext cx="3970625" cy="10969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g-BG" sz="2800" dirty="0" smtClean="0">
                <a:solidFill>
                  <a:schemeClr val="accent1">
                    <a:lumMod val="75000"/>
                  </a:schemeClr>
                </a:solidFill>
              </a:rPr>
              <a:t>Мирослав, Иван, Димитър и Бетина</a:t>
            </a:r>
            <a:endParaRPr lang="bg-BG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18" descr="Wall-E logo vector free download - Brandslogo.n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44388" r="1820" b="35548"/>
          <a:stretch/>
        </p:blipFill>
        <p:spPr bwMode="auto">
          <a:xfrm>
            <a:off x="3701384" y="3153480"/>
            <a:ext cx="4737089" cy="100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Проблема който който се опитваме да решим</a:t>
            </a:r>
            <a:endParaRPr lang="bg-BG" dirty="0"/>
          </a:p>
        </p:txBody>
      </p:sp>
      <p:pic>
        <p:nvPicPr>
          <p:cNvPr id="1026" name="Picture 2" descr="https://www.ecopack.bg/web/files/richeditor/for-municipalities/glass%20sorting%20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67" y="2183137"/>
            <a:ext cx="4724341" cy="31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нсталации за сортиране на отпадъц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34" y="2264792"/>
            <a:ext cx="5265328" cy="279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5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2050" name="Picture 2" descr="https://i2.wp.com/vtorothody.ru/wp-content/uploads/2018/11/sistema-sortirovki-dlya-kuhn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99" y="2160588"/>
            <a:ext cx="557144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4" name="Picture 2" descr="Wall-E is picking up the trash that he makes! | Military vehicles, Wall e,  Cann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658" y="2134121"/>
            <a:ext cx="3810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ALL E Trash Cubes Papercraft | Wall e, Paper toy printable, Paper craf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524" y="3727790"/>
            <a:ext cx="409575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eluxe Cube 'N' Stack Wall-E from Thinkway Toys | Thinking toys, Wall e,  Disney pix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65" y="311331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all-E Symbol by MickeysButtons on Etsy | Wall e costume, Wall e, Wall e e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063" y="6088063"/>
            <a:ext cx="769937" cy="76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Wall-E logo vector free download - Brandslogo.net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t="44388" r="1820" b="35548"/>
          <a:stretch/>
        </p:blipFill>
        <p:spPr bwMode="auto">
          <a:xfrm>
            <a:off x="677334" y="2107474"/>
            <a:ext cx="3587931" cy="76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3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18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Разделно събиране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098" name="Picture 2" descr="Полезни правила за разделно събиране - Екопа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04" y="2603863"/>
            <a:ext cx="2482040" cy="312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Полезни правила за разделно събиране - Екопа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212" y="2603863"/>
            <a:ext cx="2482040" cy="312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Полезни правила за разделно събиране - Екопа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50" y="2604896"/>
            <a:ext cx="2481219" cy="312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22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Здравейте!</vt:lpstr>
      <vt:lpstr>Проблема който който се опитваме да решим</vt:lpstr>
      <vt:lpstr>PowerPoint Presentation</vt:lpstr>
      <vt:lpstr>PowerPoint Presentation</vt:lpstr>
      <vt:lpstr>PowerPoint Presentation</vt:lpstr>
      <vt:lpstr>Разделно събиране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Здравейте!</dc:title>
  <dc:creator>Димитър Славчев</dc:creator>
  <cp:lastModifiedBy>Димитър Славчев</cp:lastModifiedBy>
  <cp:revision>7</cp:revision>
  <dcterms:created xsi:type="dcterms:W3CDTF">2020-10-25T09:22:44Z</dcterms:created>
  <dcterms:modified xsi:type="dcterms:W3CDTF">2020-10-25T10:48:40Z</dcterms:modified>
</cp:coreProperties>
</file>