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2BAC4-107E-4291-8225-A14498C544E1}" v="2153" dt="2023-11-02T08:29:0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2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5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7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3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6801" y="1379416"/>
            <a:ext cx="8825658" cy="1434351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Музыкальный проигрыватель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7AD0-8349-131F-FC32-87A1708D0463}"/>
              </a:ext>
            </a:extLst>
          </p:cNvPr>
          <p:cNvSpPr txBox="1"/>
          <p:nvPr/>
        </p:nvSpPr>
        <p:spPr>
          <a:xfrm>
            <a:off x="7414846" y="6037384"/>
            <a:ext cx="4484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Автор: </a:t>
            </a:r>
            <a:r>
              <a:rPr lang="ru-RU" dirty="0" err="1"/>
              <a:t>Гайдеек</a:t>
            </a:r>
            <a:r>
              <a:rPr lang="ru-RU" dirty="0"/>
              <a:t> Иван Михайлович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A5FD-3AAD-896D-FCC6-F025F259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57" y="569949"/>
            <a:ext cx="9404723" cy="785069"/>
          </a:xfrm>
        </p:spPr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61EA6-584E-2E60-E4D5-93A01DD4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5" y="1583994"/>
            <a:ext cx="7354157" cy="1479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Основной идея это проигрывание звуковых файлов в форматах .</a:t>
            </a:r>
            <a:r>
              <a:rPr lang="ru-RU" dirty="0" err="1">
                <a:ea typeface="+mj-lt"/>
                <a:cs typeface="+mj-lt"/>
              </a:rPr>
              <a:t>wav</a:t>
            </a:r>
            <a:r>
              <a:rPr lang="ru-RU" dirty="0">
                <a:ea typeface="+mj-lt"/>
                <a:cs typeface="+mj-lt"/>
              </a:rPr>
              <a:t> и .mp3, а также проигрывание потоков радио. Создание, прослушивание и редактирование альбомов.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ACD5C-89B2-93EA-7B34-95CE42D6AF81}"/>
              </a:ext>
            </a:extLst>
          </p:cNvPr>
          <p:cNvSpPr txBox="1"/>
          <p:nvPr/>
        </p:nvSpPr>
        <p:spPr>
          <a:xfrm>
            <a:off x="136770" y="4728307"/>
            <a:ext cx="8440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Пользователь может прослушать любимые треки, расфасовать их по альбомам. Доступна возможность слушать потоки радио, добавлять новые потоки к уже имеющимся. Пользователь может скачать звук с видео YouTube.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7B383-E51F-A34A-ECA5-271CAFD2C532}"/>
              </a:ext>
            </a:extLst>
          </p:cNvPr>
          <p:cNvSpPr txBox="1"/>
          <p:nvPr/>
        </p:nvSpPr>
        <p:spPr>
          <a:xfrm>
            <a:off x="283308" y="3458307"/>
            <a:ext cx="8225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Что решает этот проект?</a:t>
            </a:r>
          </a:p>
        </p:txBody>
      </p:sp>
      <p:pic>
        <p:nvPicPr>
          <p:cNvPr id="6" name="Рисунок 5" descr="Изображение выглядит как текст, снимок экрана, число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D0C7B03-3E35-A2B1-D890-DF0F4BEF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70" y="626136"/>
            <a:ext cx="4745890" cy="41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BD874-2682-21C3-85B5-93362BC2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543185" cy="882761"/>
          </a:xfrm>
        </p:spPr>
        <p:txBody>
          <a:bodyPr/>
          <a:lstStyle/>
          <a:p>
            <a:r>
              <a:rPr lang="ru-RU" dirty="0"/>
              <a:t>Библиотеки: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ABA1D-0831-0343-16B8-5F7E4287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82" y="1378842"/>
            <a:ext cx="6553079" cy="4000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 dirty="0" err="1"/>
              <a:t>sys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 err="1"/>
              <a:t>os</a:t>
            </a:r>
            <a:r>
              <a:rPr lang="ru-RU" dirty="0"/>
              <a:t>(для работы с файлами)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PyQt5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/>
              <a:t>sqlite3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err="1"/>
              <a:t>threading</a:t>
            </a:r>
            <a:r>
              <a:rPr lang="ru-RU" dirty="0"/>
              <a:t>(для работы с потоками)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 err="1"/>
              <a:t>pytube</a:t>
            </a:r>
            <a:r>
              <a:rPr lang="ru-RU" dirty="0"/>
              <a:t>(для скачивания видео с YouTube)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moviepy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(для преобразования из .mp4 в .mp3)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9E4C5-9188-C7CB-C9A5-BA4FA48AED72}"/>
              </a:ext>
            </a:extLst>
          </p:cNvPr>
          <p:cNvSpPr txBox="1"/>
          <p:nvPr/>
        </p:nvSpPr>
        <p:spPr>
          <a:xfrm>
            <a:off x="7678615" y="449384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200" dirty="0"/>
              <a:t>Меню: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9AEC6-B744-F7EA-74F5-352AD8C66732}"/>
              </a:ext>
            </a:extLst>
          </p:cNvPr>
          <p:cNvSpPr txBox="1"/>
          <p:nvPr/>
        </p:nvSpPr>
        <p:spPr>
          <a:xfrm>
            <a:off x="7033845" y="1377461"/>
            <a:ext cx="478692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/>
              <a:t>Файл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Открыть(</a:t>
            </a:r>
            <a:r>
              <a:rPr lang="ru-RU" sz="2000" err="1"/>
              <a:t>Ctrl+X</a:t>
            </a:r>
            <a:r>
              <a:rPr lang="ru-RU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Скачать с YouTube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Альбом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Создать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Открыть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Информация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Описания 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Радио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Открыть имеющиеся потоки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Добавить поток</a:t>
            </a:r>
          </a:p>
        </p:txBody>
      </p:sp>
    </p:spTree>
    <p:extLst>
      <p:ext uri="{BB962C8B-B14F-4D97-AF65-F5344CB8AC3E}">
        <p14:creationId xmlns:p14="http://schemas.microsoft.com/office/powerpoint/2010/main" val="8395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64285-B2A1-80FD-C698-9F5B6FDF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" y="726258"/>
            <a:ext cx="4754570" cy="1527530"/>
          </a:xfrm>
        </p:spPr>
        <p:txBody>
          <a:bodyPr/>
          <a:lstStyle/>
          <a:p>
            <a:r>
              <a:rPr lang="ru-RU" dirty="0"/>
              <a:t>Файлы(кроме </a:t>
            </a:r>
            <a:br>
              <a:rPr lang="ru-RU" dirty="0"/>
            </a:br>
            <a:r>
              <a:rPr lang="ru-RU" dirty="0"/>
              <a:t>дизайнов):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70EF2-D483-FBA3-AA0E-7B5CC12B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44" y="2472996"/>
            <a:ext cx="5957156" cy="3765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dirty="0"/>
              <a:t>main.py</a:t>
            </a:r>
          </a:p>
          <a:p>
            <a:pPr marL="457200" indent="-457200">
              <a:buClr>
                <a:srgbClr val="8AD0D6"/>
              </a:buClr>
            </a:pPr>
            <a:r>
              <a:rPr lang="ru-RU" dirty="0"/>
              <a:t>Album.py</a:t>
            </a:r>
          </a:p>
          <a:p>
            <a:pPr marL="457200" indent="-457200">
              <a:buClr>
                <a:srgbClr val="8AD0D6"/>
              </a:buClr>
            </a:pPr>
            <a:r>
              <a:rPr lang="ru-RU" dirty="0" err="1"/>
              <a:t>albums.db</a:t>
            </a:r>
            <a:r>
              <a:rPr lang="ru-RU" dirty="0"/>
              <a:t>(база данных)</a:t>
            </a:r>
          </a:p>
          <a:p>
            <a:pPr marL="457200" indent="-457200">
              <a:buClr>
                <a:srgbClr val="8AD0D6"/>
              </a:buClr>
            </a:pPr>
            <a:r>
              <a:rPr lang="ru-RU" dirty="0"/>
              <a:t>inf.txt(описания пользования)</a:t>
            </a:r>
          </a:p>
          <a:p>
            <a:pPr marL="457200" indent="-457200">
              <a:buClr>
                <a:srgbClr val="8AD0D6"/>
              </a:buClr>
            </a:pPr>
            <a:r>
              <a:rPr lang="ru-RU" dirty="0"/>
              <a:t>information.py</a:t>
            </a:r>
          </a:p>
          <a:p>
            <a:pPr marL="457200" indent="-457200">
              <a:buClr>
                <a:srgbClr val="8AD0D6"/>
              </a:buClr>
            </a:pPr>
            <a:r>
              <a:rPr lang="ru-RU" dirty="0"/>
              <a:t>radio_url.csv(хранение название радио - </a:t>
            </a:r>
            <a:r>
              <a:rPr lang="ru-RU" dirty="0" err="1"/>
              <a:t>url</a:t>
            </a:r>
            <a:r>
              <a:rPr lang="ru-RU" dirty="0"/>
              <a:t> адрес)</a:t>
            </a:r>
          </a:p>
          <a:p>
            <a:pPr marL="457200" indent="-457200">
              <a:buClr>
                <a:srgbClr val="8AD0D6"/>
              </a:buClr>
            </a:pPr>
            <a:r>
              <a:rPr lang="ru-RU"/>
              <a:t>URadio.py</a:t>
            </a:r>
            <a:endParaRPr lang="ru-RU" dirty="0"/>
          </a:p>
          <a:p>
            <a:pPr marL="457200" indent="-457200">
              <a:buClr>
                <a:srgbClr val="8AD0D6"/>
              </a:buClr>
            </a:pPr>
            <a:r>
              <a:rPr lang="ru-RU" dirty="0"/>
              <a:t>YoutubeDownload.py</a:t>
            </a:r>
          </a:p>
          <a:p>
            <a:pPr marL="457200" indent="-457200">
              <a:buClr>
                <a:srgbClr val="8AD0D6"/>
              </a:buClr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6F9BE-1B39-D462-25B0-65BEAC2F747F}"/>
              </a:ext>
            </a:extLst>
          </p:cNvPr>
          <p:cNvSpPr txBox="1"/>
          <p:nvPr/>
        </p:nvSpPr>
        <p:spPr>
          <a:xfrm>
            <a:off x="6613770" y="1182077"/>
            <a:ext cx="55293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200" dirty="0"/>
              <a:t>Основные классы: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5E4C2-F407-1C85-12D7-974D58B9078A}"/>
              </a:ext>
            </a:extLst>
          </p:cNvPr>
          <p:cNvSpPr txBox="1"/>
          <p:nvPr/>
        </p:nvSpPr>
        <p:spPr>
          <a:xfrm>
            <a:off x="7991231" y="2090616"/>
            <a:ext cx="3858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err="1"/>
              <a:t>Window</a:t>
            </a:r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err="1">
                <a:latin typeface="Century Gothic"/>
              </a:rPr>
              <a:t>MyAction</a:t>
            </a:r>
            <a:endParaRPr lang="ru-RU" sz="24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587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4AAF388-EFDB-613A-5F3C-E8CAE707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" y="84369"/>
            <a:ext cx="3615488" cy="426751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7344CD27-D0AA-09A5-CAB3-E22E6245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79" y="116019"/>
            <a:ext cx="4527884" cy="412941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C75090B-EBD2-59AD-15FD-5B943861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270" y="116433"/>
            <a:ext cx="3986462" cy="393807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5DF72FB-50EF-82AF-6CC2-0A99B1906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664" y="4354852"/>
            <a:ext cx="8377988" cy="2319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23E2C-FAE1-FF26-E91F-51E2083AADE1}"/>
              </a:ext>
            </a:extLst>
          </p:cNvPr>
          <p:cNvSpPr txBox="1"/>
          <p:nvPr/>
        </p:nvSpPr>
        <p:spPr>
          <a:xfrm>
            <a:off x="641684" y="5273841"/>
            <a:ext cx="13234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dirty="0"/>
              <a:t>Формы</a:t>
            </a:r>
          </a:p>
        </p:txBody>
      </p:sp>
    </p:spTree>
    <p:extLst>
      <p:ext uri="{BB962C8B-B14F-4D97-AF65-F5344CB8AC3E}">
        <p14:creationId xmlns:p14="http://schemas.microsoft.com/office/powerpoint/2010/main" val="11775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5DA76-9322-2B32-72B1-A66EFCA2A8A8}"/>
              </a:ext>
            </a:extLst>
          </p:cNvPr>
          <p:cNvSpPr txBox="1"/>
          <p:nvPr/>
        </p:nvSpPr>
        <p:spPr>
          <a:xfrm>
            <a:off x="965505" y="162361"/>
            <a:ext cx="10260990" cy="11576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Заключение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303EA-3F46-83A1-1D6D-D4EC947FC57A}"/>
              </a:ext>
            </a:extLst>
          </p:cNvPr>
          <p:cNvSpPr txBox="1"/>
          <p:nvPr/>
        </p:nvSpPr>
        <p:spPr>
          <a:xfrm>
            <a:off x="1213184" y="1674394"/>
            <a:ext cx="102168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Доработать скачивания звука с YouTube. 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Добавить возможность к треку прикреплять фотографии или видео(отображать это в вместо иконки на главном окне).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Добавить возможность добавлять треки в альбом просто по пути к папке с треками.</a:t>
            </a:r>
          </a:p>
        </p:txBody>
      </p:sp>
    </p:spTree>
    <p:extLst>
      <p:ext uri="{BB962C8B-B14F-4D97-AF65-F5344CB8AC3E}">
        <p14:creationId xmlns:p14="http://schemas.microsoft.com/office/powerpoint/2010/main" val="308014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60D24-324C-1D21-A149-76ABCBE9A642}"/>
              </a:ext>
            </a:extLst>
          </p:cNvPr>
          <p:cNvSpPr txBox="1"/>
          <p:nvPr/>
        </p:nvSpPr>
        <p:spPr>
          <a:xfrm>
            <a:off x="2175710" y="2857500"/>
            <a:ext cx="77403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0488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Музыкальный проигрыватель</vt:lpstr>
      <vt:lpstr>Идея проекта:</vt:lpstr>
      <vt:lpstr>Библиотеки:</vt:lpstr>
      <vt:lpstr>Файлы(кроме  дизайнов):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391</cp:revision>
  <dcterms:created xsi:type="dcterms:W3CDTF">2023-11-02T06:16:16Z</dcterms:created>
  <dcterms:modified xsi:type="dcterms:W3CDTF">2023-11-02T08:29:02Z</dcterms:modified>
</cp:coreProperties>
</file>