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90" r:id="rId6"/>
    <p:sldId id="293" r:id="rId7"/>
    <p:sldId id="277" r:id="rId8"/>
    <p:sldId id="292" r:id="rId9"/>
    <p:sldId id="264" r:id="rId10"/>
    <p:sldId id="295" r:id="rId11"/>
    <p:sldId id="291" r:id="rId12"/>
    <p:sldId id="294" r:id="rId13"/>
    <p:sldId id="296" r:id="rId14"/>
    <p:sldId id="297" r:id="rId15"/>
    <p:sldId id="275" r:id="rId16"/>
    <p:sldId id="276" r:id="rId17"/>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78" d="100"/>
          <a:sy n="78" d="100"/>
        </p:scale>
        <p:origin x="878"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7" d="100"/>
          <a:sy n="97" d="100"/>
        </p:scale>
        <p:origin x="361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D6E6C6F1-BAAE-4AF2-A55A-46311AEC6B2A}" type="datetime1">
              <a:rPr lang="it-IT" smtClean="0"/>
              <a:t>24/11/2023</a:t>
            </a:fld>
            <a:endParaRPr lang="it-IT" dirty="0"/>
          </a:p>
        </p:txBody>
      </p:sp>
      <p:sp>
        <p:nvSpPr>
          <p:cNvPr id="4" name="Segnaposto piè di pagina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BBEB6193-5AA7-489B-8575-00593FC261DE}" type="slidenum">
              <a:rPr lang="it-IT" smtClean="0"/>
              <a:t>‹N›</a:t>
            </a:fld>
            <a:endParaRPr lang="it-IT"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EA2CABA5-0F1C-418E-BA0C-AB394070A2E2}" type="datetime1">
              <a:rPr lang="it-IT" smtClean="0"/>
              <a:pPr/>
              <a:t>24/11/2023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10895658-EA1F-4910-80AB-4DA76E167475}" type="slidenum">
              <a:rPr lang="it-IT" smtClean="0"/>
              <a:t>‹N›</a:t>
            </a:fld>
            <a:endParaRPr lang="it-IT"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1</a:t>
            </a:fld>
            <a:endParaRPr lang="it-IT" dirty="0"/>
          </a:p>
        </p:txBody>
      </p:sp>
    </p:spTree>
    <p:extLst>
      <p:ext uri="{BB962C8B-B14F-4D97-AF65-F5344CB8AC3E}">
        <p14:creationId xmlns:p14="http://schemas.microsoft.com/office/powerpoint/2010/main" val="4012116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11</a:t>
            </a:fld>
            <a:endParaRPr lang="it-IT" dirty="0"/>
          </a:p>
        </p:txBody>
      </p:sp>
    </p:spTree>
    <p:extLst>
      <p:ext uri="{BB962C8B-B14F-4D97-AF65-F5344CB8AC3E}">
        <p14:creationId xmlns:p14="http://schemas.microsoft.com/office/powerpoint/2010/main" val="98416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12</a:t>
            </a:fld>
            <a:endParaRPr lang="it-IT" dirty="0"/>
          </a:p>
        </p:txBody>
      </p:sp>
    </p:spTree>
    <p:extLst>
      <p:ext uri="{BB962C8B-B14F-4D97-AF65-F5344CB8AC3E}">
        <p14:creationId xmlns:p14="http://schemas.microsoft.com/office/powerpoint/2010/main" val="160355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13</a:t>
            </a:fld>
            <a:endParaRPr lang="it-IT" dirty="0"/>
          </a:p>
        </p:txBody>
      </p:sp>
    </p:spTree>
    <p:extLst>
      <p:ext uri="{BB962C8B-B14F-4D97-AF65-F5344CB8AC3E}">
        <p14:creationId xmlns:p14="http://schemas.microsoft.com/office/powerpoint/2010/main" val="74662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2</a:t>
            </a:fld>
            <a:endParaRPr lang="it-IT" dirty="0"/>
          </a:p>
        </p:txBody>
      </p:sp>
    </p:spTree>
    <p:extLst>
      <p:ext uri="{BB962C8B-B14F-4D97-AF65-F5344CB8AC3E}">
        <p14:creationId xmlns:p14="http://schemas.microsoft.com/office/powerpoint/2010/main" val="20470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3</a:t>
            </a:fld>
            <a:endParaRPr lang="it-IT" dirty="0"/>
          </a:p>
        </p:txBody>
      </p:sp>
    </p:spTree>
    <p:extLst>
      <p:ext uri="{BB962C8B-B14F-4D97-AF65-F5344CB8AC3E}">
        <p14:creationId xmlns:p14="http://schemas.microsoft.com/office/powerpoint/2010/main" val="313783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4</a:t>
            </a:fld>
            <a:endParaRPr lang="it-IT" dirty="0"/>
          </a:p>
        </p:txBody>
      </p:sp>
    </p:spTree>
    <p:extLst>
      <p:ext uri="{BB962C8B-B14F-4D97-AF65-F5344CB8AC3E}">
        <p14:creationId xmlns:p14="http://schemas.microsoft.com/office/powerpoint/2010/main" val="6652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5</a:t>
            </a:fld>
            <a:endParaRPr lang="it-IT" dirty="0"/>
          </a:p>
        </p:txBody>
      </p:sp>
    </p:spTree>
    <p:extLst>
      <p:ext uri="{BB962C8B-B14F-4D97-AF65-F5344CB8AC3E}">
        <p14:creationId xmlns:p14="http://schemas.microsoft.com/office/powerpoint/2010/main" val="1126559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6</a:t>
            </a:fld>
            <a:endParaRPr lang="it-IT" dirty="0"/>
          </a:p>
        </p:txBody>
      </p:sp>
    </p:spTree>
    <p:extLst>
      <p:ext uri="{BB962C8B-B14F-4D97-AF65-F5344CB8AC3E}">
        <p14:creationId xmlns:p14="http://schemas.microsoft.com/office/powerpoint/2010/main" val="359100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8</a:t>
            </a:fld>
            <a:endParaRPr lang="it-IT" dirty="0"/>
          </a:p>
        </p:txBody>
      </p:sp>
    </p:spTree>
    <p:extLst>
      <p:ext uri="{BB962C8B-B14F-4D97-AF65-F5344CB8AC3E}">
        <p14:creationId xmlns:p14="http://schemas.microsoft.com/office/powerpoint/2010/main" val="366273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9</a:t>
            </a:fld>
            <a:endParaRPr lang="it-IT" dirty="0"/>
          </a:p>
        </p:txBody>
      </p:sp>
    </p:spTree>
    <p:extLst>
      <p:ext uri="{BB962C8B-B14F-4D97-AF65-F5344CB8AC3E}">
        <p14:creationId xmlns:p14="http://schemas.microsoft.com/office/powerpoint/2010/main" val="1916313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10895658-EA1F-4910-80AB-4DA76E167475}" type="slidenum">
              <a:rPr lang="it-IT" smtClean="0"/>
              <a:t>10</a:t>
            </a:fld>
            <a:endParaRPr lang="it-IT" dirty="0"/>
          </a:p>
        </p:txBody>
      </p:sp>
    </p:spTree>
    <p:extLst>
      <p:ext uri="{BB962C8B-B14F-4D97-AF65-F5344CB8AC3E}">
        <p14:creationId xmlns:p14="http://schemas.microsoft.com/office/powerpoint/2010/main" val="3697685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344" name="Rettangolo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rtlCol="0" anchor="b"/>
          <a:lstStyle>
            <a:lvl1pPr algn="l">
              <a:defRPr lang="it-IT" sz="6000" cap="all" baseline="0">
                <a:solidFill>
                  <a:schemeClr val="tx2"/>
                </a:solidFill>
              </a:defRPr>
            </a:lvl1pPr>
          </a:lstStyle>
          <a:p>
            <a:pPr rtl="0"/>
            <a:r>
              <a:rPr lang="it-IT"/>
              <a:t>Fare clic per inserire il titolo</a:t>
            </a:r>
          </a:p>
        </p:txBody>
      </p:sp>
      <p:sp>
        <p:nvSpPr>
          <p:cNvPr id="3" name="Sottotitolo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rtlCol="0">
            <a:normAutofit/>
          </a:bodyPr>
          <a:lstStyle>
            <a:lvl1pPr marL="0" indent="0" algn="l">
              <a:lnSpc>
                <a:spcPts val="2800"/>
              </a:lnSpc>
              <a:spcBef>
                <a:spcPts val="0"/>
              </a:spcBef>
              <a:buNone/>
              <a:defRPr lang="it-IT" sz="1800">
                <a:solidFill>
                  <a:schemeClr val="tx2"/>
                </a:solidFill>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5" name="Segnaposto piè di pagina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rtlCol="0"/>
          <a:lstStyle>
            <a:lvl1pPr>
              <a:defRPr lang="it-IT">
                <a:solidFill>
                  <a:schemeClr val="bg1"/>
                </a:solidFill>
              </a:defRPr>
            </a:lvl1pPr>
          </a:lstStyle>
          <a:p>
            <a:pPr rtl="0"/>
            <a:r>
              <a:rPr lang="it-IT"/>
              <a:t>Titolo presentazione</a:t>
            </a:r>
          </a:p>
        </p:txBody>
      </p:sp>
      <p:sp>
        <p:nvSpPr>
          <p:cNvPr id="6" name="Segnaposto numero diapositiva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
        <p:nvSpPr>
          <p:cNvPr id="10" name="Rettangolo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5" name="Rettangolo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7" name="Rettangolo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116" name="Gruppo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uppo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uppo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uppo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uppo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uppo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uppo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uppo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e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80" name="Ovale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82" name="Ovale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85" name="Ovale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88" name="Ovale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92" name="Ovale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95" name="Ovale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98" name="Ovale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02" name="Ovale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05" name="Ovale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08" name="Ovale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10" name="Ovale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13" name="Ovale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23" name="Figura a mano libera: Forma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Rettangolo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75" name="Ovale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91" name="Rettangolo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97" name="Elemento grafico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Elemento grafico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Connettore diritto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rtlCol="0"/>
          <a:lstStyle>
            <a:lvl1pPr>
              <a:defRPr lang="it-IT">
                <a:solidFill>
                  <a:schemeClr val="bg1"/>
                </a:solidFill>
              </a:defRPr>
            </a:lvl1pPr>
          </a:lstStyle>
          <a:p>
            <a:pPr rtl="0"/>
            <a:r>
              <a:rPr lang="it-IT"/>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9" name="Segnaposto testo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rtlCol="0" anchor="ctr" anchorCtr="0">
            <a:noAutofit/>
          </a:bodyPr>
          <a:lstStyle>
            <a:lvl1pPr marL="0" indent="0" algn="ctr">
              <a:buNone/>
              <a:defRPr lang="it-IT" sz="3200" b="1">
                <a:solidFill>
                  <a:schemeClr val="accent2">
                    <a:lumMod val="60000"/>
                    <a:lumOff val="40000"/>
                  </a:schemeClr>
                </a:solidFill>
              </a:defRPr>
            </a:lvl1pPr>
            <a:lvl2pPr>
              <a:defRPr lang="it-IT" sz="1000"/>
            </a:lvl2pPr>
            <a:lvl3pPr>
              <a:defRPr lang="it-IT" sz="1000"/>
            </a:lvl3pPr>
            <a:lvl4pPr>
              <a:defRPr lang="it-IT" sz="1000"/>
            </a:lvl4pPr>
            <a:lvl5pPr>
              <a:defRPr lang="it-IT" sz="1000"/>
            </a:lvl5pPr>
          </a:lstStyle>
          <a:p>
            <a:pPr lvl="0" rtl="0"/>
            <a:r>
              <a:rPr lang="it-IT"/>
              <a:t>Aggiungi testo</a:t>
            </a:r>
          </a:p>
        </p:txBody>
      </p:sp>
      <p:sp>
        <p:nvSpPr>
          <p:cNvPr id="30" name="Segnaposto testo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rtlCol="0" anchor="ctr" anchorCtr="0">
            <a:noAutofit/>
          </a:bodyPr>
          <a:lstStyle>
            <a:lvl1pPr marL="0" indent="0" algn="ctr">
              <a:buNone/>
              <a:defRPr lang="it-IT" sz="3200" b="1">
                <a:solidFill>
                  <a:schemeClr val="accent2">
                    <a:lumMod val="60000"/>
                    <a:lumOff val="40000"/>
                  </a:schemeClr>
                </a:solidFill>
              </a:defRPr>
            </a:lvl1pPr>
            <a:lvl2pPr>
              <a:defRPr lang="it-IT" sz="1000"/>
            </a:lvl2pPr>
            <a:lvl3pPr>
              <a:defRPr lang="it-IT" sz="1000"/>
            </a:lvl3pPr>
            <a:lvl4pPr>
              <a:defRPr lang="it-IT" sz="1000"/>
            </a:lvl4pPr>
            <a:lvl5pPr>
              <a:defRPr lang="it-IT" sz="1000"/>
            </a:lvl5pPr>
          </a:lstStyle>
          <a:p>
            <a:pPr lvl="0" rtl="0"/>
            <a:r>
              <a:rPr lang="it-IT"/>
              <a:t>Aggiungi testo</a:t>
            </a:r>
          </a:p>
        </p:txBody>
      </p:sp>
      <p:sp>
        <p:nvSpPr>
          <p:cNvPr id="32" name="Segnaposto testo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rtlCol="0" anchor="ctr" anchorCtr="0">
            <a:noAutofit/>
          </a:bodyPr>
          <a:lstStyle>
            <a:lvl1pPr marL="0" indent="0" algn="ctr">
              <a:buNone/>
              <a:defRPr lang="it-IT" sz="3200" b="1">
                <a:solidFill>
                  <a:schemeClr val="accent2">
                    <a:lumMod val="60000"/>
                    <a:lumOff val="40000"/>
                  </a:schemeClr>
                </a:solidFill>
              </a:defRPr>
            </a:lvl1pPr>
            <a:lvl2pPr>
              <a:defRPr lang="it-IT" sz="1000"/>
            </a:lvl2pPr>
            <a:lvl3pPr>
              <a:defRPr lang="it-IT" sz="1000"/>
            </a:lvl3pPr>
            <a:lvl4pPr>
              <a:defRPr lang="it-IT" sz="1000"/>
            </a:lvl4pPr>
            <a:lvl5pPr>
              <a:defRPr lang="it-IT" sz="1000"/>
            </a:lvl5pPr>
          </a:lstStyle>
          <a:p>
            <a:pPr lvl="0" rtl="0"/>
            <a:r>
              <a:rPr lang="it-IT"/>
              <a:t>Aggiungi testo</a:t>
            </a:r>
          </a:p>
        </p:txBody>
      </p:sp>
      <p:sp>
        <p:nvSpPr>
          <p:cNvPr id="63" name="Segnaposto data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rtlCol="0"/>
          <a:lstStyle>
            <a:lvl1pPr>
              <a:defRPr lang="it-IT">
                <a:solidFill>
                  <a:schemeClr val="bg1"/>
                </a:solidFill>
              </a:defRPr>
            </a:lvl1pPr>
          </a:lstStyle>
          <a:p>
            <a:pPr rtl="0"/>
            <a:r>
              <a:rPr lang="it-IT"/>
              <a:t>20XX</a:t>
            </a:r>
          </a:p>
        </p:txBody>
      </p:sp>
      <p:sp>
        <p:nvSpPr>
          <p:cNvPr id="15" name="Segnaposto testo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rtlCol="0" anchor="ctr" anchorCtr="0">
            <a:noAutofit/>
          </a:bodyPr>
          <a:lstStyle>
            <a:lvl1pPr marL="0" indent="0">
              <a:buNone/>
              <a:defRPr lang="it-IT" sz="2000">
                <a:solidFill>
                  <a:schemeClr val="tx2"/>
                </a:solidFill>
              </a:defRPr>
            </a:lvl1pPr>
            <a:lvl2pPr>
              <a:defRPr lang="it-IT" sz="1600">
                <a:solidFill>
                  <a:schemeClr val="tx2"/>
                </a:solidFill>
              </a:defRPr>
            </a:lvl2pPr>
            <a:lvl3pPr>
              <a:defRPr lang="it-IT" sz="1600">
                <a:solidFill>
                  <a:schemeClr val="tx2"/>
                </a:solidFill>
              </a:defRPr>
            </a:lvl3pPr>
            <a:lvl4pPr>
              <a:defRPr lang="it-IT" sz="1600">
                <a:solidFill>
                  <a:schemeClr val="tx2"/>
                </a:solidFill>
              </a:defRPr>
            </a:lvl4pPr>
            <a:lvl5pPr>
              <a:defRPr lang="it-IT" sz="1600">
                <a:solidFill>
                  <a:schemeClr val="tx2"/>
                </a:solidFill>
              </a:defRPr>
            </a:lvl5pPr>
          </a:lstStyle>
          <a:p>
            <a:pPr lvl="0" rtl="0"/>
            <a:r>
              <a:rPr lang="it-IT"/>
              <a:t>Fare clic per modificare gli stili del testo dello schema</a:t>
            </a:r>
          </a:p>
        </p:txBody>
      </p:sp>
      <p:sp>
        <p:nvSpPr>
          <p:cNvPr id="36" name="Segnaposto testo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rtlCol="0" anchor="ctr" anchorCtr="0">
            <a:noAutofit/>
          </a:bodyPr>
          <a:lstStyle>
            <a:lvl1pPr marL="0" indent="0">
              <a:buNone/>
              <a:defRPr lang="it-IT" sz="2000">
                <a:solidFill>
                  <a:schemeClr val="tx2"/>
                </a:solidFill>
              </a:defRPr>
            </a:lvl1pPr>
            <a:lvl2pPr>
              <a:defRPr lang="it-IT" sz="1600">
                <a:solidFill>
                  <a:schemeClr val="tx2"/>
                </a:solidFill>
              </a:defRPr>
            </a:lvl2pPr>
            <a:lvl3pPr>
              <a:defRPr lang="it-IT" sz="1600">
                <a:solidFill>
                  <a:schemeClr val="tx2"/>
                </a:solidFill>
              </a:defRPr>
            </a:lvl3pPr>
            <a:lvl4pPr>
              <a:defRPr lang="it-IT" sz="1600">
                <a:solidFill>
                  <a:schemeClr val="tx2"/>
                </a:solidFill>
              </a:defRPr>
            </a:lvl4pPr>
            <a:lvl5pPr>
              <a:defRPr lang="it-IT" sz="1600">
                <a:solidFill>
                  <a:schemeClr val="tx2"/>
                </a:solidFill>
              </a:defRPr>
            </a:lvl5pPr>
          </a:lstStyle>
          <a:p>
            <a:pPr lvl="0" rtl="0"/>
            <a:r>
              <a:rPr lang="it-IT"/>
              <a:t>Fare clic per modificare gli stili del testo dello schema</a:t>
            </a:r>
          </a:p>
        </p:txBody>
      </p:sp>
      <p:sp>
        <p:nvSpPr>
          <p:cNvPr id="38" name="Segnaposto testo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rtlCol="0" anchor="ctr" anchorCtr="0">
            <a:noAutofit/>
          </a:bodyPr>
          <a:lstStyle>
            <a:lvl1pPr marL="0" indent="0">
              <a:buNone/>
              <a:defRPr lang="it-IT" sz="2000">
                <a:solidFill>
                  <a:schemeClr val="tx2"/>
                </a:solidFill>
              </a:defRPr>
            </a:lvl1pPr>
            <a:lvl2pPr>
              <a:defRPr lang="it-IT" sz="1600">
                <a:solidFill>
                  <a:schemeClr val="tx2"/>
                </a:solidFill>
              </a:defRPr>
            </a:lvl2pPr>
            <a:lvl3pPr>
              <a:defRPr lang="it-IT" sz="1600">
                <a:solidFill>
                  <a:schemeClr val="tx2"/>
                </a:solidFill>
              </a:defRPr>
            </a:lvl3pPr>
            <a:lvl4pPr>
              <a:defRPr lang="it-IT" sz="1600">
                <a:solidFill>
                  <a:schemeClr val="tx2"/>
                </a:solidFill>
              </a:defRPr>
            </a:lvl4pPr>
            <a:lvl5pPr>
              <a:defRPr lang="it-IT" sz="1600">
                <a:solidFill>
                  <a:schemeClr val="tx2"/>
                </a:solidFill>
              </a:defRPr>
            </a:lvl5pPr>
          </a:lstStyle>
          <a:p>
            <a:pPr lvl="0" rtl="0"/>
            <a:r>
              <a:rPr lang="it-IT"/>
              <a:t>Fare clic per modificare gli stili del testo dello schema</a:t>
            </a:r>
          </a:p>
        </p:txBody>
      </p:sp>
      <p:grpSp>
        <p:nvGrpSpPr>
          <p:cNvPr id="10" name="Gruppo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ttangolo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0" name="Rettangolo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2" name="Rettangolo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4" name="Figura a mano libera: Forma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48" name="Elemento grafico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Elemento grafico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Connettore diritto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11" name="Gruppo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Connettore diritto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e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cxnSp>
          <p:nvCxnSpPr>
            <p:cNvPr id="7" name="Connettore diritto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e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sp>
        <p:nvSpPr>
          <p:cNvPr id="64" name="Segnaposto piè di pagina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rtlCol="0"/>
          <a:lstStyle>
            <a:lvl1pPr>
              <a:defRPr lang="it-IT">
                <a:solidFill>
                  <a:schemeClr val="bg1"/>
                </a:solidFill>
              </a:defRPr>
            </a:lvl1pPr>
          </a:lstStyle>
          <a:p>
            <a:pPr rtl="0"/>
            <a:r>
              <a:rPr lang="it-IT"/>
              <a:t>Titolo presentazione</a:t>
            </a:r>
          </a:p>
        </p:txBody>
      </p:sp>
      <p:sp>
        <p:nvSpPr>
          <p:cNvPr id="65" name="Segnaposto numero diapositiva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ront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rtlCol="0" anchor="t" anchorCtr="0"/>
          <a:lstStyle>
            <a:lvl1pPr>
              <a:defRPr lang="it-IT" cap="all" baseline="0">
                <a:solidFill>
                  <a:schemeClr val="accent1"/>
                </a:solidFill>
              </a:defRPr>
            </a:lvl1pPr>
          </a:lstStyle>
          <a:p>
            <a:pPr rtl="0"/>
            <a:r>
              <a:rPr lang="it-IT"/>
              <a:t>FARE CLIC PER INSERIRE IL TITOLO</a:t>
            </a:r>
          </a:p>
        </p:txBody>
      </p:sp>
      <p:sp>
        <p:nvSpPr>
          <p:cNvPr id="17" name="Segnaposto tes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3" name="Segnaposto contenuto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8" name="Segnaposto tes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contenuto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5" name="Gruppo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ttangolo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0" name="Rettangolo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Immagine 11" descr="Motivo a strisce in bianco e nero&#10;&#10;Descrizione generata automaticamente con affidabilità bassa">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ttangolo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6" name="Elemento grafico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igura a mano libera: Forma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31" name="Elemento grafico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Segnaposto data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33" name="Segnaposto piè di pagina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34" name="Segnaposto numero diapositiva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co della concorrenza">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rtlCol="0" anchor="t" anchorCtr="0"/>
          <a:lstStyle>
            <a:lvl1pPr>
              <a:defRPr lang="it-IT" cap="all" baseline="0">
                <a:solidFill>
                  <a:schemeClr val="accent1"/>
                </a:solidFill>
              </a:defRPr>
            </a:lvl1pPr>
          </a:lstStyle>
          <a:p>
            <a:pPr rtl="0"/>
            <a:r>
              <a:rPr lang="it-IT"/>
              <a:t>FARE CLIC PER INSERIRE IL TITOLO</a:t>
            </a:r>
            <a:endParaRPr lang="it-IT" dirty="0"/>
          </a:p>
        </p:txBody>
      </p:sp>
      <p:sp>
        <p:nvSpPr>
          <p:cNvPr id="10" name="Segnaposto testo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rtlCol="0">
            <a:noAutofit/>
          </a:bodyPr>
          <a:lstStyle>
            <a:lvl1pPr marL="0" indent="0" algn="ctr">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sp>
        <p:nvSpPr>
          <p:cNvPr id="12" name="Segnaposto testo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rtlCol="0">
            <a:noAutofit/>
          </a:bodyPr>
          <a:lstStyle>
            <a:lvl1pPr marL="0" indent="0" algn="l">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sp>
        <p:nvSpPr>
          <p:cNvPr id="13" name="Segnaposto testo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rtlCol="0">
            <a:noAutofit/>
          </a:bodyPr>
          <a:lstStyle>
            <a:lvl1pPr marL="0" indent="0" algn="r">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sp>
        <p:nvSpPr>
          <p:cNvPr id="11" name="Segnaposto testo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rtlCol="0">
            <a:noAutofit/>
          </a:bodyPr>
          <a:lstStyle>
            <a:lvl1pPr marL="0" indent="0" algn="ctr">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pic>
        <p:nvPicPr>
          <p:cNvPr id="5" name="Elemento grafico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Connettore diritto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Segnaposto data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18" name="Segnaposto piè di pagina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19" name="Segnaposto numero diapositiva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ndamento">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4" name="Gruppo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Elemento grafico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Elemento grafico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uppo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ttangolo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9" name="Elemento grafico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ttangolo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Elemento grafico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uppo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igura a mano libera: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90" name="Figura a mano libera: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9" name="Figura a mano libera: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8" name="Figura a mano libera: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7" name="Figura a mano libera: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6" name="Figura a mano libera: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5" name="Figura a mano libera: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4" name="Figura a mano libera: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3" name="Figura a mano libera: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2" name="Figura a mano libera: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1" name="Figura a mano libera: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0" name="Figura a mano libera: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9" name="Figura a mano libera: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8" name="Figura a mano libera: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7" name="Figura a mano libera: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6" name="Figura a mano libera: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3" name="Figura a mano libera: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01" name="Figura a mano libera: Forma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33" name="Figura a mano libera: Forma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55" name="Figura a mano libera: Forma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4" name="Figura a mano libera: Forma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3" name="Figura a mano libera: Forma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2" name="Figura a mano libera: Forma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1" name="Figura a mano libera: Forma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0" name="Figura a mano libera: Forma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9" name="Figura a mano libera: Forma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8" name="Figura a mano libera: Forma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7" name="Figura a mano libera: Forma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6" name="Figura a mano libera: Forma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5" name="Figura a mano libera: Forma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4" name="Figura a mano libera: Forma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3" name="Figura a mano libera: Forma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2" name="Figura a mano libera: Forma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1" name="Figura a mano libera: Forma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0" name="Figura a mano libera: Forma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9" name="Figura a mano libera: Forma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8" name="Figura a mano libera: Forma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7" name="Figura a mano libera: Forma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63" name="Figura a mano libera: Forma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4" name="Figura a mano libera: Forma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3" name="Figura a mano libera: Forma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2" name="Figura a mano libera: Forma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1" name="Figura a mano libera: Forma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0" name="Figura a mano libera: Forma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9" name="Figura a mano libera: Forma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8" name="Figura a mano libera: Forma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7" name="Figura a mano libera: Forma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6" name="Figura a mano libera: Forma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5" name="Figura a mano libera: Forma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4" name="Figura a mano libera: Forma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3" name="Figura a mano libera: Forma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2" name="Figura a mano libera: Forma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1" name="Figura a mano libera: Forma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0" name="Figura a mano libera: Forma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9" name="Figura a mano libera: Forma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Figura a mano libera: Forma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7" name="Figura a mano libera: Forma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grpSp>
      <p:sp>
        <p:nvSpPr>
          <p:cNvPr id="94" name="Segnaposto testo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rtlCol="0">
            <a:normAutofit/>
          </a:bodyPr>
          <a:lstStyle>
            <a:lvl1pPr marL="0" indent="0">
              <a:lnSpc>
                <a:spcPts val="2400"/>
              </a:lnSpc>
              <a:buNone/>
              <a:defRPr lang="it-IT" sz="18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2" name="Segnaposto testo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1" name="Segnaposto testo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rtlCol="0">
            <a:normAutofit/>
          </a:bodyPr>
          <a:lstStyle>
            <a:lvl1pPr marL="0" indent="0">
              <a:lnSpc>
                <a:spcPts val="2400"/>
              </a:lnSpc>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5" name="Segnaposto testo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4" name="Segnaposto testo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rtlCol="0">
            <a:normAutofit/>
          </a:bodyPr>
          <a:lstStyle>
            <a:lvl1pPr marL="0" indent="0">
              <a:lnSpc>
                <a:spcPts val="2400"/>
              </a:lnSpc>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3" name="Segnaposto testo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2" name="Segnaposto testo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rtlCol="0">
            <a:normAutofit/>
          </a:bodyPr>
          <a:lstStyle>
            <a:lvl1pPr marL="0" indent="0">
              <a:lnSpc>
                <a:spcPts val="2400"/>
              </a:lnSpc>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209" name="Segnaposto dat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210" name="Segnaposto piè di pa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211" name="Segnaposto numero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con sottotitol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22" name="Segnaposto testo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rtlCol="0">
            <a:noAutofit/>
          </a:bodyPr>
          <a:lstStyle>
            <a:lvl1pPr marL="0" indent="0">
              <a:buNone/>
              <a:defRPr lang="it-IT" sz="1800"/>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a:p>
            <a:pPr lvl="1" rtl="0"/>
            <a:r>
              <a:rPr lang="it-IT"/>
              <a:t>Secondo livello</a:t>
            </a:r>
          </a:p>
        </p:txBody>
      </p:sp>
      <p:sp>
        <p:nvSpPr>
          <p:cNvPr id="17" name="Segnaposto tes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3" name="Segnaposto contenuto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8" name="Segnaposto tes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contenuto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5" name="Gruppo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ttangolo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0" name="Rettangolo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Immagine 11" descr="Motivo a strisce in bianco e nero&#10;&#10;Descrizione generata automaticamente con affidabilità bassa">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ttangolo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6" name="Elemento grafico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igura a mano libera: Forma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31" name="Elemento grafico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Segnaposto data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33" name="Segnaposto piè di pagina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34" name="Segnaposto numero diapositiva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quenza temporal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rtlCol="0" anchor="t" anchorCtr="0"/>
          <a:lstStyle>
            <a:lvl1pPr>
              <a:defRPr lang="it-IT" cap="all" baseline="0">
                <a:solidFill>
                  <a:schemeClr val="tx2"/>
                </a:solidFill>
              </a:defRPr>
            </a:lvl1pPr>
          </a:lstStyle>
          <a:p>
            <a:pPr rtl="0"/>
            <a:r>
              <a:rPr lang="it-IT"/>
              <a:t>Fare clic per AGGIUNGERE IL TITOLO</a:t>
            </a:r>
            <a:endParaRPr lang="it-IT" dirty="0"/>
          </a:p>
        </p:txBody>
      </p:sp>
      <p:sp>
        <p:nvSpPr>
          <p:cNvPr id="35" name="Segnaposto testo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36" name="Segnaposto testo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59" name="Segnaposto testo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0" name="Segnaposto testo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61" name="Segnaposto testo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2" name="Segnaposto testo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9" name="Segnaposto testo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lang="it-IT" sz="1400" b="1">
                <a:solidFill>
                  <a:schemeClr val="tx2"/>
                </a:solidFill>
                <a:latin typeface="+mj-lt"/>
              </a:defRPr>
            </a:lvl1pPr>
          </a:lstStyle>
          <a:p>
            <a:pPr lvl="0" rtl="0"/>
            <a:r>
              <a:rPr lang="it-IT"/>
              <a:t>Anno</a:t>
            </a:r>
            <a:endParaRPr lang="it-IT" dirty="0"/>
          </a:p>
        </p:txBody>
      </p:sp>
      <p:sp>
        <p:nvSpPr>
          <p:cNvPr id="10" name="Segnaposto testo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1" name="Segnaposto testo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2" name="Segnaposto testo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3" name="Segnaposto testo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5" name="Segnaposto testo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6" name="Segnaposto testo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7" name="Segnaposto testo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9" name="Segnaposto testo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0" name="Segnaposto testo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8" name="Segnaposto testo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1" name="Segnaposto testo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2" name="Segnaposto testo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4" name="Segnaposto testo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lang="it-IT" sz="1400" b="1">
                <a:solidFill>
                  <a:schemeClr val="tx2"/>
                </a:solidFill>
                <a:latin typeface="+mj-lt"/>
              </a:defRPr>
            </a:lvl1pPr>
          </a:lstStyle>
          <a:p>
            <a:pPr lvl="0" rtl="0"/>
            <a:r>
              <a:rPr lang="it-IT"/>
              <a:t>Anno</a:t>
            </a:r>
            <a:endParaRPr lang="it-IT" dirty="0"/>
          </a:p>
        </p:txBody>
      </p:sp>
      <p:sp>
        <p:nvSpPr>
          <p:cNvPr id="23" name="Segnaposto testo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4" name="Segnaposto testo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5" name="Segnaposto testo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6" name="Segnaposto testo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7" name="Segnaposto testo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8" name="Segnaposto testo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9" name="Segnaposto testo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1" name="Segnaposto testo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2" name="Segnaposto testo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0" name="Segnaposto testo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3" name="Segnaposto testo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4" name="Segnaposto testo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7" name="Freccia: Destra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lumMod val="75000"/>
                  <a:lumOff val="25000"/>
                </a:schemeClr>
              </a:solidFill>
            </a:endParaRPr>
          </a:p>
        </p:txBody>
      </p:sp>
      <p:pic>
        <p:nvPicPr>
          <p:cNvPr id="4" name="Elemento grafico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Connettore diritto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Segnaposto testo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4" name="Segnaposto testo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65" name="Segnaposto testo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6" name="Segnaposto testo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67" name="Segnaposto testo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8" name="Segnaposto testo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40" name="Segnaposto data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41" name="Segnaposto piè di pagina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rtlCol="0"/>
          <a:lstStyle>
            <a:lvl1pPr>
              <a:defRPr lang="it-IT">
                <a:solidFill>
                  <a:schemeClr val="tx2"/>
                </a:solidFill>
              </a:defRPr>
            </a:lvl1pPr>
          </a:lstStyle>
          <a:p>
            <a:pPr rtl="0"/>
            <a:r>
              <a:rPr lang="it-IT"/>
              <a:t>Titolo presentazione</a:t>
            </a:r>
          </a:p>
        </p:txBody>
      </p:sp>
      <p:sp>
        <p:nvSpPr>
          <p:cNvPr id="42" name="Segnaposto numero diapositiva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olo e contenut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3" name="Segnaposto contenuto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rtlCol="0">
            <a:normAutofit/>
          </a:bodyPr>
          <a:lstStyle>
            <a:lvl1pPr marL="0" indent="0">
              <a:buNone/>
              <a:defRPr lang="it-IT" sz="1600"/>
            </a:lvl1pPr>
            <a:lvl2pPr marL="457200" indent="0">
              <a:buNone/>
              <a:defRPr lang="it-IT" sz="1600"/>
            </a:lvl2pPr>
            <a:lvl3pPr marL="914400" indent="0">
              <a:buNone/>
              <a:defRPr lang="it-IT" sz="1600"/>
            </a:lvl3pPr>
            <a:lvl4pPr marL="1371600" indent="0">
              <a:buNone/>
              <a:defRPr lang="it-IT" sz="1600"/>
            </a:lvl4pPr>
            <a:lvl5pPr marL="1828800" indent="0">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Rettangolo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 name="Segnaposto data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12" name="Segnaposto piè di pagina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13" name="Segnaposto numero diapositiva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foto verticali">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9" name="Segnaposto immagine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1" name="Segnaposto testo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2" name="Segnaposto testo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3" name="Segnaposto immagine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4" name="Segnaposto testo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5" name="Segnaposto testo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9" name="Segnaposto immagine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20" name="Segnaposto testo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21" name="Segnaposto testo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6" name="Segnaposto immagine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7" name="Segnaposto testo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8" name="Segnaposto testo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pic>
        <p:nvPicPr>
          <p:cNvPr id="6" name="Elemento grafico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Segnaposto data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33" name="Segnaposto piè di pagina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rtlCol="0"/>
          <a:lstStyle>
            <a:lvl1pPr>
              <a:defRPr lang="it-IT">
                <a:solidFill>
                  <a:schemeClr val="tx2"/>
                </a:solidFill>
              </a:defRPr>
            </a:lvl1pPr>
          </a:lstStyle>
          <a:p>
            <a:pPr rtl="0"/>
            <a:r>
              <a:rPr lang="it-IT"/>
              <a:t>Titolo presentazione</a:t>
            </a:r>
          </a:p>
        </p:txBody>
      </p:sp>
      <p:sp>
        <p:nvSpPr>
          <p:cNvPr id="46" name="Segnaposto numero diapositiva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foto verticali">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9" name="Segnaposto immagine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1" name="Segnaposto testo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2" name="Segnaposto testo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3" name="Segnaposto immagine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4" name="Segnaposto testo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5" name="Segnaposto testo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9" name="Segnaposto immagine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20" name="Segnaposto testo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21" name="Segnaposto testo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6" name="Segnaposto immagine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7" name="Segnaposto testo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8" name="Segnaposto testo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34" name="Segnaposto immagine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35" name="Segnaposto testo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36" name="Segnaposto testo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37" name="Segnaposto immagine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38" name="Segnaposto testo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39" name="Segnaposto testo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43" name="Segnaposto immagine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44" name="Segnaposto testo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45" name="Segnaposto testo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40" name="Segnaposto immagine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41" name="Segnaposto testo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42" name="Segnaposto testo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pic>
        <p:nvPicPr>
          <p:cNvPr id="49" name="Elemento grafico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Segnaposto data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51" name="Segnaposto piè di pagina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rtlCol="0"/>
          <a:lstStyle>
            <a:lvl1pPr>
              <a:defRPr lang="it-IT">
                <a:solidFill>
                  <a:schemeClr val="tx2"/>
                </a:solidFill>
              </a:defRPr>
            </a:lvl1pPr>
          </a:lstStyle>
          <a:p>
            <a:pPr rtl="0"/>
            <a:r>
              <a:rPr lang="it-IT"/>
              <a:t>Titolo presentazione</a:t>
            </a:r>
          </a:p>
        </p:txBody>
      </p:sp>
      <p:sp>
        <p:nvSpPr>
          <p:cNvPr id="52" name="Segnaposto numero diapositiva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ziamenti">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rtlCol="0" anchor="t" anchorCtr="0"/>
          <a:lstStyle>
            <a:lvl1pPr>
              <a:defRPr lang="it-IT" cap="all" baseline="0">
                <a:solidFill>
                  <a:schemeClr val="tx2"/>
                </a:solidFill>
              </a:defRPr>
            </a:lvl1pPr>
          </a:lstStyle>
          <a:p>
            <a:pPr rtl="0"/>
            <a:r>
              <a:rPr lang="it-IT"/>
              <a:t>FAI CLIC PER AGGIUNGERE IL TITOLO</a:t>
            </a:r>
          </a:p>
        </p:txBody>
      </p:sp>
      <p:grpSp>
        <p:nvGrpSpPr>
          <p:cNvPr id="3" name="Gruppo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ttangolo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0" name="Rettangolo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4" name="Immagine 13" descr="Motivo a strisce in bianco e nero&#10;&#10;Descrizione generata automaticamente con affidabilità bassa">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ttangolo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0" name="Figura a mano libera: Forma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22" name="Elemento grafico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Segnaposto testo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1" name="Segnaposto testo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rtlCol="0">
            <a:noAutofit/>
          </a:bodyPr>
          <a:lstStyle>
            <a:lvl1pPr marL="0" indent="0">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5" name="Segnaposto testo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rtlCol="0">
            <a:noAutofit/>
          </a:bodyPr>
          <a:lstStyle>
            <a:lvl1pPr marL="0" indent="0" algn="r">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58" name="Segnaposto testo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2" name="Segnaposto testo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rtlCol="0">
            <a:noAutofit/>
          </a:bodyPr>
          <a:lstStyle>
            <a:lvl1pPr marL="0" indent="0">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6" name="Segnaposto testo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rtlCol="0">
            <a:noAutofit/>
          </a:bodyPr>
          <a:lstStyle>
            <a:lvl1pPr marL="0" indent="0">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59" name="Segnaposto testo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3" name="Segnaposto testo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rtlCol="0">
            <a:noAutofit/>
          </a:bodyPr>
          <a:lstStyle>
            <a:lvl1pPr marL="0" indent="0" algn="r">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7" name="Segnaposto testo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rtlCol="0">
            <a:noAutofit/>
          </a:bodyPr>
          <a:lstStyle>
            <a:lvl1pPr marL="0" indent="0" algn="r">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5" name="Segnaposto contenuto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rtlCol="0"/>
          <a:lstStyle>
            <a:lvl1pPr>
              <a:defRPr lang="it-IT">
                <a:solidFill>
                  <a:schemeClr val="bg1"/>
                </a:solidFill>
              </a:defRPr>
            </a:lvl1pPr>
            <a:lvl2pPr>
              <a:defRPr lang="it-IT">
                <a:solidFill>
                  <a:schemeClr val="bg1"/>
                </a:solidFill>
              </a:defRPr>
            </a:lvl2pPr>
            <a:lvl3pPr>
              <a:defRPr lang="it-IT">
                <a:solidFill>
                  <a:schemeClr val="bg1"/>
                </a:solidFill>
              </a:defRPr>
            </a:lvl3pPr>
            <a:lvl4pPr>
              <a:defRPr lang="it-IT">
                <a:solidFill>
                  <a:schemeClr val="bg1"/>
                </a:solidFill>
              </a:defRPr>
            </a:lvl4pPr>
            <a:lvl5pPr>
              <a:defRPr lang="it-IT">
                <a:solidFill>
                  <a:schemeClr val="bg1"/>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0" name="Segnaposto testo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4" name="Segnaposto testo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rtlCol="0">
            <a:noAutofit/>
          </a:bodyPr>
          <a:lstStyle>
            <a:lvl1pPr marL="0" indent="0">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8" name="Segnaposto testo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rtlCol="0">
            <a:noAutofit/>
          </a:bodyPr>
          <a:lstStyle>
            <a:lvl1pPr marL="0" indent="0">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15" name="Segnaposto data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16" name="Segnaposto piè di pagina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rtlCol="0"/>
          <a:lstStyle>
            <a:lvl1pPr>
              <a:defRPr lang="it-IT">
                <a:solidFill>
                  <a:schemeClr val="tx2"/>
                </a:solidFill>
              </a:defRPr>
            </a:lvl1pPr>
          </a:lstStyle>
          <a:p>
            <a:pPr rtl="0"/>
            <a:r>
              <a:rPr lang="it-IT"/>
              <a:t>Titolo presentazione</a:t>
            </a:r>
          </a:p>
        </p:txBody>
      </p:sp>
      <p:sp>
        <p:nvSpPr>
          <p:cNvPr id="17" name="Segnaposto numero diapositiva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a destra">
    <p:bg>
      <p:bgPr>
        <a:solidFill>
          <a:schemeClr val="tx2"/>
        </a:solidFill>
        <a:effectLst/>
      </p:bgPr>
    </p:bg>
    <p:spTree>
      <p:nvGrpSpPr>
        <p:cNvPr id="1" name=""/>
        <p:cNvGrpSpPr/>
        <p:nvPr/>
      </p:nvGrpSpPr>
      <p:grpSpPr>
        <a:xfrm>
          <a:off x="0" y="0"/>
          <a:ext cx="0" cy="0"/>
          <a:chOff x="0" y="0"/>
          <a:chExt cx="0" cy="0"/>
        </a:xfrm>
      </p:grpSpPr>
      <p:sp>
        <p:nvSpPr>
          <p:cNvPr id="64" name="Rettangolo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rtlCol="0">
            <a:normAutofit/>
          </a:bodyPr>
          <a:lstStyle>
            <a:lvl1pPr marL="0" indent="0">
              <a:lnSpc>
                <a:spcPts val="2800"/>
              </a:lnSpc>
              <a:spcBef>
                <a:spcPts val="0"/>
              </a:spcBef>
              <a:buNone/>
              <a:defRPr lang="it-IT" sz="1800" baseline="0"/>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24" name="Rettangolo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8" name="Rettangolo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0" name="Immagine 19" descr="Motivo a strisce in bianco e nero&#10;&#10;Descrizione generata automaticamente con affidabilità bassa">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Elemento grafico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ttangolo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6" name="Rettangolo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4" name="Elemento grafico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uppo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uppo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75" name="Rettangolo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74" name="Figura a mano libera: Forma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6" name="Connettore diritto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e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2" name="Segnaposto data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113" name="Segnaposto piè di pagina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114" name="Segnaposto numero diapositiva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iusura">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rtlCol="0">
            <a:normAutofit/>
          </a:bodyPr>
          <a:lstStyle>
            <a:lvl1pPr marL="0" indent="0">
              <a:lnSpc>
                <a:spcPts val="2800"/>
              </a:lnSpc>
              <a:spcBef>
                <a:spcPts val="0"/>
              </a:spcBef>
              <a:buNone/>
              <a:defRPr lang="it-IT" sz="1800"/>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pic>
        <p:nvPicPr>
          <p:cNvPr id="26" name="Elemento grafico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ttangolo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9" name="Elemento grafico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ttangolo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Elemento grafico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Elemento grafico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uppo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igura a mano libera: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90" name="Figura a mano libera: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9" name="Figura a mano libera: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8" name="Figura a mano libera: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7" name="Figura a mano libera: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6" name="Figura a mano libera: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5" name="Figura a mano libera: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4" name="Figura a mano libera: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3" name="Figura a mano libera: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2" name="Figura a mano libera: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1" name="Figura a mano libera: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0" name="Figura a mano libera: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9" name="Figura a mano libera: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8" name="Figura a mano libera: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7" name="Figura a mano libera: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6" name="Figura a mano libera: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3" name="Figura a mano libera: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01" name="Figura a mano libera: Forma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33" name="Figura a mano libera: Forma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55" name="Figura a mano libera: Forma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4" name="Figura a mano libera: Forma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3" name="Figura a mano libera: Forma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2" name="Figura a mano libera: Forma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1" name="Figura a mano libera: Forma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0" name="Figura a mano libera: Forma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9" name="Figura a mano libera: Forma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8" name="Figura a mano libera: Forma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7" name="Figura a mano libera: Forma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6" name="Figura a mano libera: Forma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5" name="Figura a mano libera: Forma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4" name="Figura a mano libera: Forma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3" name="Figura a mano libera: Forma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2" name="Figura a mano libera: Forma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1" name="Figura a mano libera: Forma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0" name="Figura a mano libera: Forma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9" name="Figura a mano libera: Forma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8" name="Figura a mano libera: Forma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7" name="Figura a mano libera: Forma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63" name="Figura a mano libera: Forma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4" name="Figura a mano libera: Forma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3" name="Figura a mano libera: Forma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2" name="Figura a mano libera: Forma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1" name="Figura a mano libera: Forma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0" name="Figura a mano libera: Forma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9" name="Figura a mano libera: Forma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8" name="Figura a mano libera: Forma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7" name="Figura a mano libera: Forma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6" name="Figura a mano libera: Forma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5" name="Figura a mano libera: Forma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4" name="Figura a mano libera: Forma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3" name="Figura a mano libera: Forma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2" name="Figura a mano libera: Forma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1" name="Figura a mano libera: Forma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0" name="Figura a mano libera: Forma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9" name="Figura a mano libera: Forma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Figura a mano libera: Forma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7" name="Figura a mano libera: Forma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209" name="Segnaposto dat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210" name="Segnaposto piè di pa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211" name="Segnaposto numero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a">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3" name="Gruppo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Elemento grafico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ttangolo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9" name="Elemento grafico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ttangolo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Elemento grafico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Elemento grafico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uppo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igura a mano libera: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90" name="Figura a mano libera: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9" name="Figura a mano libera: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8" name="Figura a mano libera: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7" name="Figura a mano libera: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6" name="Figura a mano libera: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5" name="Figura a mano libera: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4" name="Figura a mano libera: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3" name="Figura a mano libera: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2" name="Figura a mano libera: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1" name="Figura a mano libera: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0" name="Figura a mano libera: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9" name="Figura a mano libera: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8" name="Figura a mano libera: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7" name="Figura a mano libera: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6" name="Figura a mano libera: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3" name="Figura a mano libera: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01" name="Figura a mano libera: Forma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33" name="Figura a mano libera: Forma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55" name="Figura a mano libera: Forma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4" name="Figura a mano libera: Forma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3" name="Figura a mano libera: Forma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2" name="Figura a mano libera: Forma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1" name="Figura a mano libera: Forma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0" name="Figura a mano libera: Forma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9" name="Figura a mano libera: Forma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8" name="Figura a mano libera: Forma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7" name="Figura a mano libera: Forma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6" name="Figura a mano libera: Forma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5" name="Figura a mano libera: Forma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4" name="Figura a mano libera: Forma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3" name="Figura a mano libera: Forma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2" name="Figura a mano libera: Forma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1" name="Figura a mano libera: Forma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0" name="Figura a mano libera: Forma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9" name="Figura a mano libera: Forma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8" name="Figura a mano libera: Forma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7" name="Figura a mano libera: Forma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63" name="Figura a mano libera: Forma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4" name="Figura a mano libera: Forma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3" name="Figura a mano libera: Forma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2" name="Figura a mano libera: Forma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1" name="Figura a mano libera: Forma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0" name="Figura a mano libera: Forma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9" name="Figura a mano libera: Forma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8" name="Figura a mano libera: Forma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7" name="Figura a mano libera: Forma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6" name="Figura a mano libera: Forma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5" name="Figura a mano libera: Forma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4" name="Figura a mano libera: Forma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3" name="Figura a mano libera: Forma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2" name="Figura a mano libera: Forma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1" name="Figura a mano libera: Forma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0" name="Figura a mano libera: Forma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9" name="Figura a mano libera: Forma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Figura a mano libera: Forma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7" name="Figura a mano libera: Forma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96" name="Segnaposto testo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5" name="Segnaposto testo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8" name="Segnaposto testo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7" name="Segnaposto testo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100" name="Segnaposto testo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9" name="Segnaposto testo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103" name="Segnaposto testo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102" name="Segnaposto testo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105" name="Segnaposto testo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104" name="Segnaposto testo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209" name="Segnaposto dat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210" name="Segnaposto piè di pa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211" name="Segnaposto numero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rtlCol="0" anchor="t" anchorCtr="0"/>
          <a:lstStyle>
            <a:lvl1pPr>
              <a:defRPr lang="it-IT" cap="all" baseline="0">
                <a:solidFill>
                  <a:schemeClr val="tx2"/>
                </a:solidFill>
              </a:defRPr>
            </a:lvl1pPr>
          </a:lstStyle>
          <a:p>
            <a:pPr rtl="0"/>
            <a:r>
              <a:rPr lang="it-IT"/>
              <a:t>FARE CLIC PER INSERIRE IL TITOLO</a:t>
            </a:r>
          </a:p>
        </p:txBody>
      </p:sp>
      <p:grpSp>
        <p:nvGrpSpPr>
          <p:cNvPr id="3" name="Gruppo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ttangolo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2" name="Rettangolo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3" name="Rettangolo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5" name="Immagine 34" descr="Motivo a strisce in bianco e nero&#10;&#10;Descrizione generata automaticamente con affidabilità bassa">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ttangolo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ttangolo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40" name="Gruppo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sp>
        <p:nvSpPr>
          <p:cNvPr id="75" name="Segnaposto testo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2" name="Segnaposto testo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2" name="Segnaposto testo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4" name="Segnaposto testo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5" name="Segnaposto testo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3" name="Segnaposto testo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6" name="Segnaposto testo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4" name="Segnaposto testo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69" name="Segnaposto data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rtlCol="0"/>
          <a:lstStyle>
            <a:lvl1pPr>
              <a:defRPr lang="it-IT">
                <a:solidFill>
                  <a:schemeClr val="bg1"/>
                </a:solidFill>
              </a:defRPr>
            </a:lvl1pPr>
          </a:lstStyle>
          <a:p>
            <a:pPr rtl="0"/>
            <a:r>
              <a:rPr lang="it-IT"/>
              <a:t>20XX</a:t>
            </a:r>
          </a:p>
        </p:txBody>
      </p:sp>
      <p:sp>
        <p:nvSpPr>
          <p:cNvPr id="70" name="Segnaposto piè di pagina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rtlCol="0"/>
          <a:lstStyle>
            <a:lvl1pPr>
              <a:defRPr lang="it-IT">
                <a:solidFill>
                  <a:schemeClr val="bg1"/>
                </a:solidFill>
              </a:defRPr>
            </a:lvl1pPr>
          </a:lstStyle>
          <a:p>
            <a:pPr rtl="0"/>
            <a:r>
              <a:rPr lang="it-IT"/>
              <a:t>Titolo presentazione</a:t>
            </a:r>
          </a:p>
        </p:txBody>
      </p:sp>
      <p:sp>
        <p:nvSpPr>
          <p:cNvPr id="71" name="Segnaposto numero diapositiva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noramica del prodott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5" name="Gruppo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uppo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ttangolo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 name="Rettangolo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3" name="Rettangolo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8" name="Elemento grafico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ttangolo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grpSp>
          <p:nvGrpSpPr>
            <p:cNvPr id="4" name="Gruppo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ttangolo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5" name="Immagine 34" descr="Motivo a strisce in bianco e nero&#10;&#10;Descrizione generata automaticamente con affidabilità bassa">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ttangolo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uppo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grpSp>
      <p:sp>
        <p:nvSpPr>
          <p:cNvPr id="69" name="Segnaposto testo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0" name="Segnaposto testo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68" name="Segnaposto testo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3" name="Segnaposto testo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1" name="Segnaposto testo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4" name="Segnaposto testo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2" name="Segnaposto testo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65" name="Segnaposto data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66" name="Segnaposto piè di pagina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67" name="Segnaposto numero diapositiva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a sinistra">
    <p:bg>
      <p:bgPr>
        <a:solidFill>
          <a:schemeClr val="accent2"/>
        </a:solidFill>
        <a:effectLst/>
      </p:bgPr>
    </p:bg>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3" name="Rettangolo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8" name="Elemento grafico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ttangolo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rtlCol="0">
            <a:normAutofit/>
          </a:bodyPr>
          <a:lstStyle>
            <a:lvl1pPr marL="0" indent="0">
              <a:lnSpc>
                <a:spcPts val="2400"/>
              </a:lnSpc>
              <a:buNone/>
              <a:defRPr lang="it-IT" sz="18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32" name="Rettangolo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5" name="Immagine 34" descr="Motivo a strisce in bianco e nero&#10;&#10;Descrizione generata automaticamente con affidabilità bassa">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ttangolo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uppo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7" name="Segnaposto data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rtlCol="0"/>
          <a:lstStyle>
            <a:lvl1pPr>
              <a:defRPr lang="it-IT">
                <a:solidFill>
                  <a:schemeClr val="bg1"/>
                </a:solidFill>
              </a:defRPr>
            </a:lvl1pPr>
          </a:lstStyle>
          <a:p>
            <a:pPr rtl="0"/>
            <a:r>
              <a:rPr lang="it-IT"/>
              <a:t>20XX</a:t>
            </a:r>
          </a:p>
        </p:txBody>
      </p:sp>
      <p:sp>
        <p:nvSpPr>
          <p:cNvPr id="68" name="Segnaposto piè di pagina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rtlCol="0"/>
          <a:lstStyle>
            <a:lvl1pPr>
              <a:defRPr lang="it-IT">
                <a:solidFill>
                  <a:schemeClr val="bg1"/>
                </a:solidFill>
              </a:defRPr>
            </a:lvl1pPr>
          </a:lstStyle>
          <a:p>
            <a:pPr rtl="0"/>
            <a:r>
              <a:rPr lang="it-IT"/>
              <a:t>Titolo presentazione</a:t>
            </a:r>
          </a:p>
        </p:txBody>
      </p:sp>
      <p:sp>
        <p:nvSpPr>
          <p:cNvPr id="69" name="Segnaposto numero diapositiva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stazione della sezione">
    <p:bg>
      <p:bgPr>
        <a:solidFill>
          <a:schemeClr val="accent3"/>
        </a:solidFill>
        <a:effectLst/>
      </p:bgPr>
    </p:bg>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rtlCol="0" anchor="b"/>
          <a:lstStyle>
            <a:lvl1pPr algn="ctr">
              <a:defRPr lang="it-IT" sz="6000" cap="all" baseline="0">
                <a:solidFill>
                  <a:schemeClr val="tx2"/>
                </a:solidFill>
              </a:defRPr>
            </a:lvl1pPr>
          </a:lstStyle>
          <a:p>
            <a:pPr rtl="0"/>
            <a:r>
              <a:rPr lang="it-IT"/>
              <a:t>Fare clic per AGGIUNGERE IL TITOLO</a:t>
            </a:r>
          </a:p>
        </p:txBody>
      </p:sp>
      <p:sp>
        <p:nvSpPr>
          <p:cNvPr id="168" name="Rettangolo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0" name="Elemento grafico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Elemento grafico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Elemento grafico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ttangolo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7" name="Rettangolo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138" name="Gruppo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uppo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uppo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uppo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uppo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uppo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uppo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uppo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e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58" name="Ovale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6" name="Ovale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4" name="Ovale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2" name="Ovale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0" name="Ovale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48" name="Ovale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42" name="Ovale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3" name="Ovale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4" name="Ovale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5" name="Ovale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6" name="Ovale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40" name="Ovale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38" name="Figura a mano libera: Forma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39" name="Rettangolo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5" name="Rettangolo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3" name="Rettangolo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1" name="Elemento grafico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Elemento grafico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ttangolo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73" name="Elemento grafico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Immagine 34" descr="Motivo a strisce in bianco e nero&#10;&#10;Descrizione generata automaticamente con affidabilità bassa">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uppo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uppo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uppo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uppo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uppo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uppo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uppo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uppo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e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85" name="Ovale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83" name="Ovale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81" name="Ovale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79" name="Ovale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77" name="Ovale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74" name="Ovale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66" name="Ovale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67" name="Ovale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69" name="Ovale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71" name="Ovale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72" name="Ovale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64" name="Ovale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7" name="Figura a mano libera: Forma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1" name="Rettangolo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92" name="Segnaposto data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rtlCol="0"/>
          <a:lstStyle>
            <a:lvl1pPr>
              <a:defRPr lang="it-IT">
                <a:solidFill>
                  <a:schemeClr val="bg1"/>
                </a:solidFill>
              </a:defRPr>
            </a:lvl1pPr>
          </a:lstStyle>
          <a:p>
            <a:pPr rtl="0"/>
            <a:r>
              <a:rPr lang="it-IT"/>
              <a:t>20XX</a:t>
            </a:r>
          </a:p>
        </p:txBody>
      </p:sp>
      <p:sp>
        <p:nvSpPr>
          <p:cNvPr id="193" name="Segnaposto piè di pagina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rtlCol="0"/>
          <a:lstStyle>
            <a:lvl1pPr>
              <a:defRPr lang="it-IT">
                <a:solidFill>
                  <a:schemeClr val="bg1"/>
                </a:solidFill>
              </a:defRPr>
            </a:lvl1pPr>
          </a:lstStyle>
          <a:p>
            <a:pPr rtl="0"/>
            <a:r>
              <a:rPr lang="it-IT"/>
              <a:t>Titolo presentazione</a:t>
            </a:r>
          </a:p>
        </p:txBody>
      </p:sp>
      <p:sp>
        <p:nvSpPr>
          <p:cNvPr id="194" name="Segnaposto numero diapositiva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
        <p:nvSpPr>
          <p:cNvPr id="75" name="Ovale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cxnSp>
        <p:nvCxnSpPr>
          <p:cNvPr id="77" name="Connettore diritto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Layout colonna con icone">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60" name="Segnaposto immagine online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rtlCol="0">
            <a:normAutofit/>
          </a:bodyPr>
          <a:lstStyle>
            <a:lvl1pPr>
              <a:defRPr lang="it-IT" sz="1200"/>
            </a:lvl1pPr>
          </a:lstStyle>
          <a:p>
            <a:pPr rtl="0"/>
            <a:r>
              <a:rPr lang="it-IT"/>
              <a:t>Fare clic sull'icona per aggiungere un'immagine online</a:t>
            </a:r>
            <a:endParaRPr lang="it-IT" dirty="0"/>
          </a:p>
        </p:txBody>
      </p:sp>
      <p:sp>
        <p:nvSpPr>
          <p:cNvPr id="61" name="Segnaposto immagine online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rtlCol="0">
            <a:normAutofit/>
          </a:bodyPr>
          <a:lstStyle>
            <a:lvl1pPr>
              <a:defRPr lang="it-IT" sz="1200"/>
            </a:lvl1pPr>
          </a:lstStyle>
          <a:p>
            <a:pPr rtl="0"/>
            <a:r>
              <a:rPr lang="it-IT"/>
              <a:t>Fare clic sull'icona per aggiungere un'immagine online</a:t>
            </a:r>
            <a:endParaRPr lang="it-IT" dirty="0"/>
          </a:p>
        </p:txBody>
      </p:sp>
      <p:sp>
        <p:nvSpPr>
          <p:cNvPr id="62" name="Segnaposto immagine online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rtlCol="0">
            <a:normAutofit/>
          </a:bodyPr>
          <a:lstStyle>
            <a:lvl1pPr>
              <a:defRPr lang="it-IT" sz="1200"/>
            </a:lvl1pPr>
          </a:lstStyle>
          <a:p>
            <a:pPr rtl="0"/>
            <a:r>
              <a:rPr lang="it-IT"/>
              <a:t>Fare clic sull'icona per aggiungere un'immagine online</a:t>
            </a:r>
            <a:endParaRPr lang="it-IT" dirty="0"/>
          </a:p>
        </p:txBody>
      </p:sp>
      <p:sp>
        <p:nvSpPr>
          <p:cNvPr id="17" name="Segnaposto tes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rtlCol="0" anchor="ctr" anchorCtr="0">
            <a:noAutofit/>
          </a:bodyPr>
          <a:lstStyle>
            <a:lvl1pPr marL="0" indent="0" algn="ctr">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3" name="Segnaposto contenuto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rtlCol="0">
            <a:normAutofit/>
          </a:bodyPr>
          <a:lstStyle>
            <a:lvl1pPr marL="0" indent="0" algn="ctr">
              <a:lnSpc>
                <a:spcPts val="2000"/>
              </a:lnSpc>
              <a:buNone/>
              <a:defRPr lang="it-IT" sz="1600"/>
            </a:lvl1pPr>
            <a:lvl2pPr marL="457200" indent="0" algn="ctr">
              <a:lnSpc>
                <a:spcPts val="2000"/>
              </a:lnSpc>
              <a:buNone/>
              <a:defRPr lang="it-IT" sz="1600"/>
            </a:lvl2pPr>
            <a:lvl3pPr marL="914400" indent="0" algn="ctr">
              <a:lnSpc>
                <a:spcPts val="2000"/>
              </a:lnSpc>
              <a:buNone/>
              <a:defRPr lang="it-IT" sz="1600"/>
            </a:lvl3pPr>
            <a:lvl4pPr marL="1371600" indent="0" algn="ctr">
              <a:lnSpc>
                <a:spcPts val="2000"/>
              </a:lnSpc>
              <a:buNone/>
              <a:defRPr lang="it-IT" sz="1600"/>
            </a:lvl4pPr>
            <a:lvl5pPr marL="1828800" indent="0" algn="ctr">
              <a:lnSpc>
                <a:spcPts val="2000"/>
              </a:lnSpc>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9" name="Segnaposto testo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rtlCol="0" anchor="ctr" anchorCtr="0">
            <a:noAutofit/>
          </a:bodyPr>
          <a:lstStyle>
            <a:lvl1pPr marL="0" indent="0" algn="ctr">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16" name="Segnaposto contenuto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rtlCol="0">
            <a:normAutofit/>
          </a:bodyPr>
          <a:lstStyle>
            <a:lvl1pPr marL="0" indent="0" algn="ctr">
              <a:lnSpc>
                <a:spcPts val="2000"/>
              </a:lnSpc>
              <a:buNone/>
              <a:defRPr lang="it-IT" sz="1600"/>
            </a:lvl1pPr>
            <a:lvl2pPr marL="457200" indent="0" algn="ctr">
              <a:lnSpc>
                <a:spcPts val="2000"/>
              </a:lnSpc>
              <a:buNone/>
              <a:defRPr lang="it-IT" sz="1600"/>
            </a:lvl2pPr>
            <a:lvl3pPr marL="914400" indent="0" algn="ctr">
              <a:lnSpc>
                <a:spcPts val="2000"/>
              </a:lnSpc>
              <a:buNone/>
              <a:defRPr lang="it-IT" sz="1600"/>
            </a:lvl3pPr>
            <a:lvl4pPr marL="1371600" indent="0" algn="ctr">
              <a:lnSpc>
                <a:spcPts val="2000"/>
              </a:lnSpc>
              <a:buNone/>
              <a:defRPr lang="it-IT" sz="1600"/>
            </a:lvl4pPr>
            <a:lvl5pPr marL="1828800" indent="0" algn="ctr">
              <a:lnSpc>
                <a:spcPts val="2000"/>
              </a:lnSpc>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8" name="Segnaposto tes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rtlCol="0" anchor="ctr" anchorCtr="0">
            <a:noAutofit/>
          </a:bodyPr>
          <a:lstStyle>
            <a:lvl1pPr marL="0" indent="0" algn="ctr">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contenuto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rtlCol="0">
            <a:normAutofit/>
          </a:bodyPr>
          <a:lstStyle>
            <a:lvl1pPr marL="0" indent="0" algn="ctr">
              <a:lnSpc>
                <a:spcPts val="2000"/>
              </a:lnSpc>
              <a:buNone/>
              <a:defRPr lang="it-IT" sz="1600"/>
            </a:lvl1pPr>
            <a:lvl2pPr marL="457200" indent="0" algn="ctr">
              <a:lnSpc>
                <a:spcPts val="2000"/>
              </a:lnSpc>
              <a:buNone/>
              <a:defRPr lang="it-IT" sz="1600"/>
            </a:lvl2pPr>
            <a:lvl3pPr marL="914400" indent="0" algn="ctr">
              <a:lnSpc>
                <a:spcPts val="2000"/>
              </a:lnSpc>
              <a:buNone/>
              <a:defRPr lang="it-IT" sz="1600"/>
            </a:lvl3pPr>
            <a:lvl4pPr marL="1371600" indent="0" algn="ctr">
              <a:lnSpc>
                <a:spcPts val="2000"/>
              </a:lnSpc>
              <a:buNone/>
              <a:defRPr lang="it-IT" sz="1600"/>
            </a:lvl4pPr>
            <a:lvl5pPr marL="1828800" indent="0" algn="ctr">
              <a:lnSpc>
                <a:spcPts val="2000"/>
              </a:lnSpc>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5" name="Gruppo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ttangolo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 name="Rettangolo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1" name="Rettangolo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2" name="Immagin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ttangolo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6" name="Figura a mano libera: Forma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53" name="Elemento grafico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Segnaposto data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64" name="Segnaposto piè di pagina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65" name="Segnaposto numero diapositiva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noramica del mercato">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3" name="Gruppo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ttangolo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2" name="Rettangolo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ttangolo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40" name="Gruppo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sp>
        <p:nvSpPr>
          <p:cNvPr id="67" name="Segnaposto testo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rtlCol="0" anchor="ctr" anchorCtr="0">
            <a:noAutofit/>
          </a:bodyPr>
          <a:lstStyle>
            <a:lvl1pPr marL="0" indent="0" algn="l">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testo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it-IT" sz="1600"/>
            </a:lvl1pPr>
            <a:lvl2pPr>
              <a:defRPr lang="it-IT" sz="1600"/>
            </a:lvl2pPr>
            <a:lvl3pPr>
              <a:defRPr lang="it-IT" sz="1600"/>
            </a:lvl3pPr>
            <a:lvl4pPr>
              <a:defRPr lang="it-IT" sz="1600"/>
            </a:lvl4pPr>
            <a:lvl5pPr>
              <a:defRPr lang="it-IT" sz="1600"/>
            </a:lvl5pPr>
          </a:lstStyle>
          <a:p>
            <a:pPr lvl="0" rtl="0"/>
            <a:r>
              <a:rPr lang="it-IT"/>
              <a:t>Fare clic per modificare gli stili del testo dello schema</a:t>
            </a:r>
          </a:p>
        </p:txBody>
      </p:sp>
      <p:sp>
        <p:nvSpPr>
          <p:cNvPr id="78" name="Segnaposto testo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rtlCol="0" anchor="ctr" anchorCtr="0">
            <a:noAutofit/>
          </a:bodyPr>
          <a:lstStyle>
            <a:lvl1pPr marL="0" indent="0" algn="l">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79" name="Segnaposto testo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it-IT" sz="1600"/>
            </a:lvl1pPr>
            <a:lvl2pPr>
              <a:defRPr lang="it-IT" sz="1600"/>
            </a:lvl2pPr>
            <a:lvl3pPr>
              <a:defRPr lang="it-IT" sz="1600"/>
            </a:lvl3pPr>
            <a:lvl4pPr>
              <a:defRPr lang="it-IT" sz="1600"/>
            </a:lvl4pPr>
            <a:lvl5pPr>
              <a:defRPr lang="it-IT" sz="1600"/>
            </a:lvl5pPr>
          </a:lstStyle>
          <a:p>
            <a:pPr lvl="0" rtl="0"/>
            <a:r>
              <a:rPr lang="it-IT"/>
              <a:t>Fare clic per modificare gli stili del testo dello schema</a:t>
            </a:r>
          </a:p>
        </p:txBody>
      </p:sp>
      <p:sp>
        <p:nvSpPr>
          <p:cNvPr id="68" name="Segnaposto testo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rtlCol="0" anchor="ctr" anchorCtr="0">
            <a:noAutofit/>
          </a:bodyPr>
          <a:lstStyle>
            <a:lvl1pPr marL="0" indent="0" algn="l">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81" name="Segnaposto testo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it-IT" sz="1600"/>
            </a:lvl1pPr>
            <a:lvl2pPr>
              <a:defRPr lang="it-IT" sz="1600"/>
            </a:lvl2pPr>
            <a:lvl3pPr>
              <a:defRPr lang="it-IT" sz="1600"/>
            </a:lvl3pPr>
            <a:lvl4pPr>
              <a:defRPr lang="it-IT" sz="1600"/>
            </a:lvl4pPr>
            <a:lvl5pPr>
              <a:defRPr lang="it-IT" sz="1600"/>
            </a:lvl5pPr>
          </a:lstStyle>
          <a:p>
            <a:pPr lvl="0" rtl="0"/>
            <a:r>
              <a:rPr lang="it-IT"/>
              <a:t>Fare clic per modificare gli stili del testo dello schema</a:t>
            </a:r>
          </a:p>
        </p:txBody>
      </p:sp>
      <p:sp>
        <p:nvSpPr>
          <p:cNvPr id="69" name="Segnaposto data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70" name="Segnaposto piè di pagina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71" name="Segnaposto numero diapositiva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 name="Segnaposto tes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000">
                <a:solidFill>
                  <a:schemeClr val="tx1">
                    <a:tint val="75000"/>
                  </a:schemeClr>
                </a:solidFill>
              </a:defRPr>
            </a:lvl1pPr>
          </a:lstStyle>
          <a:p>
            <a:pPr rtl="0"/>
            <a:r>
              <a:rPr lang="it-IT"/>
              <a:t>20XX</a:t>
            </a:r>
          </a:p>
        </p:txBody>
      </p:sp>
      <p:sp>
        <p:nvSpPr>
          <p:cNvPr id="5" name="Segnaposto piè di pa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000">
                <a:solidFill>
                  <a:schemeClr val="tx1">
                    <a:tint val="75000"/>
                  </a:schemeClr>
                </a:solidFill>
              </a:defRPr>
            </a:lvl1pPr>
          </a:lstStyle>
          <a:p>
            <a:pPr rtl="0"/>
            <a:r>
              <a:rPr lang="it-IT"/>
              <a:t>Titolo presentazione</a:t>
            </a:r>
          </a:p>
        </p:txBody>
      </p:sp>
      <p:sp>
        <p:nvSpPr>
          <p:cNvPr id="6" name="Segnaposto numero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000">
                <a:solidFill>
                  <a:schemeClr val="tx1">
                    <a:tint val="7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lang="it-IT"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6084664" y="1602657"/>
            <a:ext cx="4317865" cy="1907305"/>
          </a:xfrm>
        </p:spPr>
        <p:txBody>
          <a:bodyPr rtlCol="0"/>
          <a:lstStyle>
            <a:defPPr>
              <a:defRPr lang="it-IT"/>
            </a:defPPr>
          </a:lstStyle>
          <a:p>
            <a:pPr rtl="0"/>
            <a:r>
              <a:rPr lang="it-IT" dirty="0"/>
              <a:t>INCIDENT RESPONSE</a:t>
            </a:r>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3712170" cy="448852"/>
          </a:xfrm>
        </p:spPr>
        <p:txBody>
          <a:bodyPr rtlCol="0"/>
          <a:lstStyle>
            <a:defPPr>
              <a:defRPr lang="it-IT"/>
            </a:defPPr>
          </a:lstStyle>
          <a:p>
            <a:pPr rtl="0"/>
            <a:r>
              <a:rPr lang="it-IT" dirty="0"/>
              <a:t>Ivan Galati – Progetto Settimana 9</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Lst>
          </p:cNvPr>
          <p:cNvSpPr>
            <a:spLocks noGrp="1"/>
          </p:cNvSpPr>
          <p:nvPr>
            <p:ph type="title"/>
          </p:nvPr>
        </p:nvSpPr>
        <p:spPr>
          <a:xfrm>
            <a:off x="1138697" y="295173"/>
            <a:ext cx="7258051" cy="735883"/>
          </a:xfrm>
        </p:spPr>
        <p:txBody>
          <a:bodyPr rtlCol="0">
            <a:normAutofit/>
          </a:bodyPr>
          <a:lstStyle>
            <a:defPPr>
              <a:defRPr lang="it-IT"/>
            </a:defPPr>
          </a:lstStyle>
          <a:p>
            <a:pPr rtl="0"/>
            <a:r>
              <a:rPr lang="it-IT" dirty="0"/>
              <a:t>2) Impatti sul business</a:t>
            </a:r>
          </a:p>
        </p:txBody>
      </p:sp>
      <p:sp>
        <p:nvSpPr>
          <p:cNvPr id="38" name="Segnaposto numero diapositiva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rtlCol="0"/>
          <a:lstStyle>
            <a:defPPr>
              <a:defRPr lang="it-IT"/>
            </a:defPPr>
          </a:lstStyle>
          <a:p>
            <a:pPr rtl="0"/>
            <a:fld id="{B5CEABB6-07DC-46E8-9B57-56EC44A396E5}" type="slidenum">
              <a:rPr lang="it-IT" smtClean="0"/>
              <a:pPr rtl="0"/>
              <a:t>10</a:t>
            </a:fld>
            <a:endParaRPr lang="it-IT" dirty="0"/>
          </a:p>
        </p:txBody>
      </p:sp>
      <p:sp>
        <p:nvSpPr>
          <p:cNvPr id="6" name="Sottotitolo 2">
            <a:extLst>
              <a:ext uri="{FF2B5EF4-FFF2-40B4-BE49-F238E27FC236}">
                <a16:creationId xmlns:a16="http://schemas.microsoft.com/office/drawing/2014/main" id="{EC479955-EC11-7177-02B2-A6E291A1BB7F}"/>
              </a:ext>
            </a:extLst>
          </p:cNvPr>
          <p:cNvSpPr>
            <a:spLocks noGrp="1"/>
          </p:cNvSpPr>
          <p:nvPr>
            <p:ph type="body" sz="quarter" idx="13"/>
          </p:nvPr>
        </p:nvSpPr>
        <p:spPr>
          <a:xfrm>
            <a:off x="1138697" y="1031056"/>
            <a:ext cx="10441798" cy="2247504"/>
          </a:xfrm>
        </p:spPr>
        <p:txBody>
          <a:bodyPr rtlCol="0">
            <a:noAutofit/>
          </a:bodyPr>
          <a:lstStyle>
            <a:defPPr>
              <a:defRPr lang="it-IT"/>
            </a:defPPr>
          </a:lstStyle>
          <a:p>
            <a:pPr algn="r" rtl="0"/>
            <a:r>
              <a:rPr lang="it-IT" dirty="0"/>
              <a:t>Successivamente abbiamo ipotizzato che l’azienda sia stata vittima di un attacco </a:t>
            </a:r>
            <a:r>
              <a:rPr lang="it-IT" dirty="0" err="1"/>
              <a:t>DDoS</a:t>
            </a:r>
            <a:r>
              <a:rPr lang="it-IT" dirty="0"/>
              <a:t>. Come conseguenza, l’Applicazione Web è rimasta irraggiungibile per </a:t>
            </a:r>
            <a:r>
              <a:rPr lang="it-IT" dirty="0">
                <a:solidFill>
                  <a:schemeClr val="accent4"/>
                </a:solidFill>
              </a:rPr>
              <a:t>10 minuti</a:t>
            </a:r>
            <a:r>
              <a:rPr lang="it-IT" dirty="0"/>
              <a:t>. Ci viene riferito</a:t>
            </a:r>
            <a:br>
              <a:rPr lang="it-IT" dirty="0"/>
            </a:br>
            <a:r>
              <a:rPr lang="it-IT" dirty="0"/>
              <a:t> che in media, i clienti arrivano a spendere </a:t>
            </a:r>
            <a:r>
              <a:rPr lang="it-IT" dirty="0">
                <a:solidFill>
                  <a:schemeClr val="accent4"/>
                </a:solidFill>
              </a:rPr>
              <a:t>1.500€ al minuto</a:t>
            </a:r>
            <a:r>
              <a:rPr lang="it-IT" dirty="0"/>
              <a:t>. Ci viene chiesto di </a:t>
            </a:r>
            <a:r>
              <a:rPr lang="it-IT" dirty="0">
                <a:solidFill>
                  <a:schemeClr val="accent4"/>
                </a:solidFill>
              </a:rPr>
              <a:t>calcolare</a:t>
            </a:r>
            <a:br>
              <a:rPr lang="it-IT" dirty="0">
                <a:solidFill>
                  <a:schemeClr val="accent4"/>
                </a:solidFill>
              </a:rPr>
            </a:br>
            <a:r>
              <a:rPr lang="it-IT" dirty="0">
                <a:solidFill>
                  <a:schemeClr val="accent4"/>
                </a:solidFill>
              </a:rPr>
              <a:t> il budget</a:t>
            </a:r>
            <a:r>
              <a:rPr lang="it-IT" dirty="0"/>
              <a:t> che viene </a:t>
            </a:r>
            <a:r>
              <a:rPr lang="it-IT" dirty="0">
                <a:solidFill>
                  <a:schemeClr val="accent4"/>
                </a:solidFill>
              </a:rPr>
              <a:t>perso</a:t>
            </a:r>
            <a:r>
              <a:rPr lang="it-IT" dirty="0"/>
              <a:t> durante l’attacco </a:t>
            </a:r>
            <a:r>
              <a:rPr lang="it-IT" dirty="0" err="1"/>
              <a:t>DDoS</a:t>
            </a:r>
            <a:r>
              <a:rPr lang="it-IT" dirty="0"/>
              <a:t>. Per fare ciò, andiamo a </a:t>
            </a:r>
            <a:br>
              <a:rPr lang="it-IT" dirty="0"/>
            </a:br>
            <a:r>
              <a:rPr lang="it-IT" dirty="0"/>
              <a:t>moltiplicare la quantità di denaro perso al minuto per il tempo in cui </a:t>
            </a:r>
            <a:br>
              <a:rPr lang="it-IT" dirty="0"/>
            </a:br>
            <a:r>
              <a:rPr lang="it-IT" dirty="0"/>
              <a:t>l’Applicazione Web è stata irraggiungibile.</a:t>
            </a:r>
          </a:p>
        </p:txBody>
      </p:sp>
      <p:sp>
        <p:nvSpPr>
          <p:cNvPr id="7" name="Sottotitolo 2">
            <a:extLst>
              <a:ext uri="{FF2B5EF4-FFF2-40B4-BE49-F238E27FC236}">
                <a16:creationId xmlns:a16="http://schemas.microsoft.com/office/drawing/2014/main" id="{F738E18E-B034-4381-E9B9-253107827716}"/>
              </a:ext>
            </a:extLst>
          </p:cNvPr>
          <p:cNvSpPr txBox="1">
            <a:spLocks/>
          </p:cNvSpPr>
          <p:nvPr/>
        </p:nvSpPr>
        <p:spPr>
          <a:xfrm>
            <a:off x="4336025" y="3429000"/>
            <a:ext cx="7244470" cy="484239"/>
          </a:xfrm>
          <a:prstGeom prst="rect">
            <a:avLst/>
          </a:prstGeom>
        </p:spPr>
        <p:txBody>
          <a:bodyPr vert="horz" lIns="91440" tIns="45720" rIns="91440" bIns="45720" rtlCol="0">
            <a:normAutofit/>
          </a:bodyPr>
          <a:lstStyle>
            <a:defPPr>
              <a:defRPr lang="it-IT"/>
            </a:defPPr>
            <a:lvl1pPr marL="0" indent="0" algn="l" defTabSz="914400" rtl="0" eaLnBrk="1" latinLnBrk="0" hangingPunct="1">
              <a:lnSpc>
                <a:spcPts val="2800"/>
              </a:lnSpc>
              <a:spcBef>
                <a:spcPts val="0"/>
              </a:spcBef>
              <a:buFont typeface="Arial" panose="020B0604020202020204" pitchFamily="34" charset="0"/>
              <a:buNone/>
              <a:defRPr lang="it-IT" sz="18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r"/>
            <a:r>
              <a:rPr lang="it-IT" sz="2800" dirty="0"/>
              <a:t>€</a:t>
            </a:r>
            <a:r>
              <a:rPr lang="it-IT" sz="2800" b="1" dirty="0"/>
              <a:t>1.500</a:t>
            </a:r>
            <a:r>
              <a:rPr lang="it-IT" sz="2800" dirty="0"/>
              <a:t> (al min) x </a:t>
            </a:r>
            <a:r>
              <a:rPr lang="it-IT" sz="2800" b="1" dirty="0"/>
              <a:t>10</a:t>
            </a:r>
            <a:r>
              <a:rPr lang="it-IT" sz="2800" dirty="0"/>
              <a:t> (min) = </a:t>
            </a:r>
            <a:r>
              <a:rPr lang="it-IT" sz="2800" b="1" dirty="0"/>
              <a:t>€15.000</a:t>
            </a:r>
          </a:p>
        </p:txBody>
      </p:sp>
      <p:sp>
        <p:nvSpPr>
          <p:cNvPr id="8" name="Sottotitolo 2">
            <a:extLst>
              <a:ext uri="{FF2B5EF4-FFF2-40B4-BE49-F238E27FC236}">
                <a16:creationId xmlns:a16="http://schemas.microsoft.com/office/drawing/2014/main" id="{6C61E4FA-A82A-63E9-A8A6-B1C0D88E516F}"/>
              </a:ext>
            </a:extLst>
          </p:cNvPr>
          <p:cNvSpPr txBox="1">
            <a:spLocks/>
          </p:cNvSpPr>
          <p:nvPr/>
        </p:nvSpPr>
        <p:spPr>
          <a:xfrm>
            <a:off x="4336025" y="4067841"/>
            <a:ext cx="7244470" cy="2653634"/>
          </a:xfrm>
          <a:prstGeom prst="rect">
            <a:avLst/>
          </a:prstGeom>
        </p:spPr>
        <p:txBody>
          <a:bodyPr vert="horz" lIns="91440" tIns="45720" rIns="91440" bIns="45720" rtlCol="0">
            <a:noAutofit/>
          </a:bodyPr>
          <a:lstStyle>
            <a:defPPr>
              <a:defRPr lang="it-IT"/>
            </a:defPPr>
            <a:lvl1pPr marL="0" indent="0" algn="l" defTabSz="914400" rtl="0" eaLnBrk="1" latinLnBrk="0" hangingPunct="1">
              <a:lnSpc>
                <a:spcPts val="2800"/>
              </a:lnSpc>
              <a:spcBef>
                <a:spcPts val="0"/>
              </a:spcBef>
              <a:buFont typeface="Arial" panose="020B0604020202020204" pitchFamily="34" charset="0"/>
              <a:buNone/>
              <a:defRPr lang="it-IT" sz="18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it-IT" sz="1400" dirty="0"/>
              <a:t>Questo è il </a:t>
            </a:r>
            <a:r>
              <a:rPr lang="it-IT" sz="1400" dirty="0">
                <a:solidFill>
                  <a:schemeClr val="accent4"/>
                </a:solidFill>
              </a:rPr>
              <a:t>quantitativo totale </a:t>
            </a:r>
            <a:r>
              <a:rPr lang="it-IT" sz="1400" dirty="0"/>
              <a:t>del budget che andrebbe perso. </a:t>
            </a:r>
            <a:br>
              <a:rPr lang="it-IT" sz="1400" dirty="0"/>
            </a:br>
            <a:r>
              <a:rPr lang="it-IT" sz="1400" dirty="0"/>
              <a:t>Non conoscendo il fatturato dell’azienda, questa perdita potrebbe essere definita «</a:t>
            </a:r>
            <a:r>
              <a:rPr lang="it-IT" sz="1400" dirty="0">
                <a:solidFill>
                  <a:schemeClr val="accent4"/>
                </a:solidFill>
              </a:rPr>
              <a:t>LOW</a:t>
            </a:r>
            <a:r>
              <a:rPr lang="it-IT" sz="1400" dirty="0"/>
              <a:t>» o «</a:t>
            </a:r>
            <a:r>
              <a:rPr lang="it-IT" sz="1400" dirty="0">
                <a:solidFill>
                  <a:schemeClr val="accent4"/>
                </a:solidFill>
              </a:rPr>
              <a:t>HIGH</a:t>
            </a:r>
            <a:r>
              <a:rPr lang="it-IT" sz="1400" dirty="0"/>
              <a:t>» in base al ricavato di quest’ultima. Da ciò dipende anche quanto è </a:t>
            </a:r>
            <a:r>
              <a:rPr lang="it-IT" sz="1400" dirty="0">
                <a:solidFill>
                  <a:schemeClr val="accent4"/>
                </a:solidFill>
              </a:rPr>
              <a:t>impattante</a:t>
            </a:r>
            <a:r>
              <a:rPr lang="it-IT" sz="1400" dirty="0"/>
              <a:t> questo incidente di sicurezza.</a:t>
            </a:r>
            <a:br>
              <a:rPr lang="it-IT" sz="1400" dirty="0"/>
            </a:br>
            <a:r>
              <a:rPr lang="it-IT" sz="1400" dirty="0"/>
              <a:t>Possiamo consigliare l’implementazione di una </a:t>
            </a:r>
            <a:r>
              <a:rPr lang="it-IT" sz="1400" dirty="0">
                <a:solidFill>
                  <a:schemeClr val="accent4"/>
                </a:solidFill>
              </a:rPr>
              <a:t>rete scalabile </a:t>
            </a:r>
            <a:r>
              <a:rPr lang="it-IT" sz="1400" dirty="0"/>
              <a:t>in modo che i server possano </a:t>
            </a:r>
            <a:r>
              <a:rPr lang="it-IT" sz="1400" dirty="0">
                <a:solidFill>
                  <a:schemeClr val="accent4"/>
                </a:solidFill>
              </a:rPr>
              <a:t>suddividersi le richieste</a:t>
            </a:r>
            <a:r>
              <a:rPr lang="it-IT" sz="1400" dirty="0"/>
              <a:t> provenienti dall’attacco </a:t>
            </a:r>
            <a:r>
              <a:rPr lang="it-IT" sz="1400" dirty="0" err="1"/>
              <a:t>DDoS</a:t>
            </a:r>
            <a:r>
              <a:rPr lang="it-IT" sz="1400" dirty="0"/>
              <a:t> ed </a:t>
            </a:r>
            <a:r>
              <a:rPr lang="it-IT" sz="1400" dirty="0">
                <a:solidFill>
                  <a:schemeClr val="accent4"/>
                </a:solidFill>
              </a:rPr>
              <a:t>evitare futuri sovraccarichi</a:t>
            </a:r>
            <a:r>
              <a:rPr lang="it-IT" sz="1400" dirty="0"/>
              <a:t>.</a:t>
            </a:r>
          </a:p>
        </p:txBody>
      </p:sp>
    </p:spTree>
    <p:extLst>
      <p:ext uri="{BB962C8B-B14F-4D97-AF65-F5344CB8AC3E}">
        <p14:creationId xmlns:p14="http://schemas.microsoft.com/office/powerpoint/2010/main" val="365277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Lst>
          </p:cNvPr>
          <p:cNvSpPr>
            <a:spLocks noGrp="1"/>
          </p:cNvSpPr>
          <p:nvPr>
            <p:ph type="title"/>
          </p:nvPr>
        </p:nvSpPr>
        <p:spPr>
          <a:xfrm>
            <a:off x="1138697" y="295173"/>
            <a:ext cx="3885587" cy="735883"/>
          </a:xfrm>
        </p:spPr>
        <p:txBody>
          <a:bodyPr rtlCol="0">
            <a:normAutofit/>
          </a:bodyPr>
          <a:lstStyle>
            <a:defPPr>
              <a:defRPr lang="it-IT"/>
            </a:defPPr>
          </a:lstStyle>
          <a:p>
            <a:pPr rtl="0"/>
            <a:r>
              <a:rPr lang="it-IT" dirty="0"/>
              <a:t>3) </a:t>
            </a:r>
            <a:r>
              <a:rPr lang="it-IT" dirty="0" err="1"/>
              <a:t>Response</a:t>
            </a:r>
            <a:endParaRPr lang="it-IT" dirty="0"/>
          </a:p>
        </p:txBody>
      </p:sp>
      <p:sp>
        <p:nvSpPr>
          <p:cNvPr id="3" name="Sottotitolo 2">
            <a:extLst>
              <a:ext uri="{FF2B5EF4-FFF2-40B4-BE49-F238E27FC236}">
                <a16:creationId xmlns:a16="http://schemas.microsoft.com/office/drawing/2014/main" id="{35E3EA69-4E0E-41BD-8095-A124225A2647}"/>
              </a:ext>
            </a:extLst>
          </p:cNvPr>
          <p:cNvSpPr>
            <a:spLocks noGrp="1"/>
          </p:cNvSpPr>
          <p:nvPr>
            <p:ph type="body" sz="quarter" idx="13"/>
          </p:nvPr>
        </p:nvSpPr>
        <p:spPr>
          <a:xfrm>
            <a:off x="1138697" y="1031056"/>
            <a:ext cx="10441798" cy="2080077"/>
          </a:xfrm>
        </p:spPr>
        <p:txBody>
          <a:bodyPr rtlCol="0">
            <a:normAutofit/>
          </a:bodyPr>
          <a:lstStyle>
            <a:defPPr>
              <a:defRPr lang="it-IT"/>
            </a:defPPr>
          </a:lstStyle>
          <a:p>
            <a:pPr algn="r" rtl="0"/>
            <a:r>
              <a:rPr lang="it-IT" sz="1900" dirty="0"/>
              <a:t>A seguito di un attacco che ha portato un malware sull’Applicazione Web, abbiamo deciso</a:t>
            </a:r>
            <a:br>
              <a:rPr lang="it-IT" sz="1900" dirty="0"/>
            </a:br>
            <a:r>
              <a:rPr lang="it-IT" sz="1900" dirty="0"/>
              <a:t>di </a:t>
            </a:r>
            <a:r>
              <a:rPr lang="it-IT" sz="1900" dirty="0">
                <a:solidFill>
                  <a:schemeClr val="accent4"/>
                </a:solidFill>
              </a:rPr>
              <a:t>evitare ulteriori danni</a:t>
            </a:r>
            <a:r>
              <a:rPr lang="it-IT" sz="1900" dirty="0"/>
              <a:t> all’azienda </a:t>
            </a:r>
            <a:r>
              <a:rPr lang="it-IT" sz="1900" dirty="0">
                <a:solidFill>
                  <a:schemeClr val="accent4"/>
                </a:solidFill>
              </a:rPr>
              <a:t>isolando</a:t>
            </a:r>
            <a:r>
              <a:rPr lang="it-IT" sz="1900" dirty="0"/>
              <a:t> la rete interna e impedendo così la comunicazione tra quest’ultima e l’Applicazione Web.</a:t>
            </a:r>
            <a:br>
              <a:rPr lang="it-IT" sz="1900" dirty="0"/>
            </a:br>
            <a:r>
              <a:rPr lang="it-IT" sz="1900" dirty="0"/>
              <a:t>Isolando la rete interna, </a:t>
            </a:r>
            <a:r>
              <a:rPr lang="it-IT" sz="1900" dirty="0">
                <a:solidFill>
                  <a:schemeClr val="accent4"/>
                </a:solidFill>
              </a:rPr>
              <a:t>resta comunque l’accesso a internet</a:t>
            </a:r>
            <a:r>
              <a:rPr lang="it-IT" sz="1900" dirty="0"/>
              <a:t>, ma in questo modo</a:t>
            </a:r>
            <a:br>
              <a:rPr lang="it-IT" sz="1900" dirty="0"/>
            </a:br>
            <a:r>
              <a:rPr lang="it-IT" sz="1900" dirty="0"/>
              <a:t> </a:t>
            </a:r>
            <a:r>
              <a:rPr lang="it-IT" sz="1900" dirty="0">
                <a:solidFill>
                  <a:schemeClr val="accent4"/>
                </a:solidFill>
              </a:rPr>
              <a:t>il malware non potrà infettare la rete</a:t>
            </a:r>
            <a:r>
              <a:rPr lang="it-IT" sz="1900" dirty="0"/>
              <a:t>.</a:t>
            </a:r>
          </a:p>
        </p:txBody>
      </p:sp>
      <p:sp>
        <p:nvSpPr>
          <p:cNvPr id="38" name="Segnaposto numero diapositiva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rtlCol="0"/>
          <a:lstStyle>
            <a:defPPr>
              <a:defRPr lang="it-IT"/>
            </a:defPPr>
          </a:lstStyle>
          <a:p>
            <a:pPr rtl="0"/>
            <a:fld id="{B5CEABB6-07DC-46E8-9B57-56EC44A396E5}" type="slidenum">
              <a:rPr lang="it-IT" smtClean="0"/>
              <a:pPr rtl="0"/>
              <a:t>11</a:t>
            </a:fld>
            <a:endParaRPr lang="it-IT" dirty="0"/>
          </a:p>
        </p:txBody>
      </p:sp>
      <p:pic>
        <p:nvPicPr>
          <p:cNvPr id="4" name="Immagine 3">
            <a:extLst>
              <a:ext uri="{FF2B5EF4-FFF2-40B4-BE49-F238E27FC236}">
                <a16:creationId xmlns:a16="http://schemas.microsoft.com/office/drawing/2014/main" id="{52C9616D-5F24-D9D1-492F-92842368F10C}"/>
              </a:ext>
            </a:extLst>
          </p:cNvPr>
          <p:cNvPicPr>
            <a:picLocks noChangeAspect="1"/>
          </p:cNvPicPr>
          <p:nvPr/>
        </p:nvPicPr>
        <p:blipFill rotWithShape="1">
          <a:blip r:embed="rId3"/>
          <a:srcRect l="1129" t="688" r="21854" b="1030"/>
          <a:stretch/>
        </p:blipFill>
        <p:spPr>
          <a:xfrm>
            <a:off x="4247535" y="3111133"/>
            <a:ext cx="7332960" cy="3301752"/>
          </a:xfrm>
          <a:prstGeom prst="rect">
            <a:avLst/>
          </a:prstGeom>
        </p:spPr>
      </p:pic>
    </p:spTree>
    <p:extLst>
      <p:ext uri="{BB962C8B-B14F-4D97-AF65-F5344CB8AC3E}">
        <p14:creationId xmlns:p14="http://schemas.microsoft.com/office/powerpoint/2010/main" val="285320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4304563" cy="704133"/>
          </a:xfrm>
        </p:spPr>
        <p:txBody>
          <a:bodyPr rtlCol="0">
            <a:normAutofit/>
          </a:bodyPr>
          <a:lstStyle>
            <a:defPPr>
              <a:defRPr lang="it-IT"/>
            </a:defPPr>
          </a:lstStyle>
          <a:p>
            <a:pPr rtl="0"/>
            <a:r>
              <a:rPr lang="it-IT" dirty="0"/>
              <a:t>conclusioni</a:t>
            </a:r>
          </a:p>
        </p:txBody>
      </p:sp>
      <p:sp>
        <p:nvSpPr>
          <p:cNvPr id="3" name="Segnaposto contenuto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59" y="1602658"/>
            <a:ext cx="6642735" cy="4753692"/>
          </a:xfrm>
        </p:spPr>
        <p:txBody>
          <a:bodyPr vert="horz" lIns="91440" tIns="45720" rIns="91440" bIns="45720" rtlCol="0" anchor="t">
            <a:normAutofit/>
          </a:bodyPr>
          <a:lstStyle>
            <a:defPPr>
              <a:defRPr lang="it-IT"/>
            </a:defPPr>
          </a:lstStyle>
          <a:p>
            <a:pPr rtl="0"/>
            <a:r>
              <a:rPr lang="it-IT" sz="2000" dirty="0"/>
              <a:t>- Abbiamo implementato azioni preventive cruciali per proteggere la nostra applicazione web, tra cui l'uso di un Web Application Firewall. Unito a strategie anti-SQL injection e anti-XSS, abbiamo migliorato la sicurezza complessiva dell’ambiente informatico aziendale. </a:t>
            </a:r>
            <a:br>
              <a:rPr lang="it-IT" sz="2000" dirty="0"/>
            </a:br>
            <a:r>
              <a:rPr lang="it-IT" sz="2000" dirty="0"/>
              <a:t>- Abbiamo anche evidenziato i rischi sul budget derivati da attacchi </a:t>
            </a:r>
            <a:r>
              <a:rPr lang="it-IT" sz="2000" dirty="0" err="1"/>
              <a:t>DDoS</a:t>
            </a:r>
            <a:r>
              <a:rPr lang="it-IT" sz="2000" dirty="0"/>
              <a:t> e l'importanza di difese efficaci, considerando il potenziale danno. </a:t>
            </a:r>
            <a:br>
              <a:rPr lang="it-IT" sz="2000" dirty="0"/>
            </a:br>
            <a:r>
              <a:rPr lang="it-IT" sz="2000" dirty="0"/>
              <a:t>- Per prevenire la diffusione di malware, abbiamo adottato misure di isolamento per la rete interna, dimostrando quanto sia importante intervenire tempestivamente a salvaguardia dei sistemi.</a:t>
            </a:r>
          </a:p>
        </p:txBody>
      </p:sp>
      <p:sp>
        <p:nvSpPr>
          <p:cNvPr id="6" name="Segnaposto numero diapositiva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rtlCol="0"/>
          <a:lstStyle>
            <a:defPPr>
              <a:defRPr lang="it-IT"/>
            </a:defPPr>
          </a:lstStyle>
          <a:p>
            <a:pPr rtl="0"/>
            <a:fld id="{B5CEABB6-07DC-46E8-9B57-56EC44A396E5}" type="slidenum">
              <a:rPr lang="it-IT" smtClean="0"/>
              <a:pPr rtl="0"/>
              <a:t>12</a:t>
            </a:fld>
            <a:endParaRPr lang="it-IT" dirty="0"/>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rtlCol="0"/>
          <a:lstStyle>
            <a:defPPr>
              <a:defRPr lang="it-IT"/>
            </a:defPPr>
          </a:lstStyle>
          <a:p>
            <a:pPr rtl="0"/>
            <a:r>
              <a:rPr lang="it-IT" dirty="0"/>
              <a:t>Fine</a:t>
            </a:r>
          </a:p>
        </p:txBody>
      </p:sp>
      <p:sp>
        <p:nvSpPr>
          <p:cNvPr id="3" name="Segnaposto contenuto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1313099" cy="448852"/>
          </a:xfrm>
        </p:spPr>
        <p:txBody>
          <a:bodyPr bIns="0" rtlCol="0">
            <a:normAutofit/>
          </a:bodyPr>
          <a:lstStyle>
            <a:defPPr>
              <a:defRPr lang="it-IT"/>
            </a:defPPr>
          </a:lstStyle>
          <a:p>
            <a:pPr rtl="0"/>
            <a:r>
              <a:rPr lang="it-IT" dirty="0"/>
              <a:t>Ivan Galati</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9DE7F2-E890-4744-88DD-A75F5E300513}"/>
              </a:ext>
            </a:extLst>
          </p:cNvPr>
          <p:cNvSpPr>
            <a:spLocks noGrp="1"/>
          </p:cNvSpPr>
          <p:nvPr>
            <p:ph type="ctrTitle"/>
          </p:nvPr>
        </p:nvSpPr>
        <p:spPr>
          <a:xfrm>
            <a:off x="6239433" y="744071"/>
            <a:ext cx="5671030" cy="2618380"/>
          </a:xfrm>
        </p:spPr>
        <p:txBody>
          <a:bodyPr rtlCol="0">
            <a:normAutofit/>
          </a:bodyPr>
          <a:lstStyle>
            <a:defPPr>
              <a:defRPr lang="it-IT"/>
            </a:defPPr>
          </a:lstStyle>
          <a:p>
            <a:pPr rtl="0"/>
            <a:r>
              <a:rPr lang="it-IT" dirty="0"/>
              <a:t>Nozioni Teoriche</a:t>
            </a:r>
          </a:p>
        </p:txBody>
      </p:sp>
      <p:sp>
        <p:nvSpPr>
          <p:cNvPr id="5" name="Segnaposto numero diapositiva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rtlCol="0"/>
          <a:lstStyle>
            <a:defPPr>
              <a:defRPr lang="it-IT"/>
            </a:defPPr>
          </a:lstStyle>
          <a:p>
            <a:pPr rtl="0"/>
            <a:fld id="{B5CEABB6-07DC-46E8-9B57-56EC44A396E5}" type="slidenum">
              <a:rPr lang="it-IT" smtClean="0"/>
              <a:pPr rtl="0"/>
              <a:t>2</a:t>
            </a:fld>
            <a:endParaRPr lang="it-IT" dirty="0"/>
          </a:p>
        </p:txBody>
      </p:sp>
      <p:sp>
        <p:nvSpPr>
          <p:cNvPr id="7" name="Sottotitolo 2">
            <a:extLst>
              <a:ext uri="{FF2B5EF4-FFF2-40B4-BE49-F238E27FC236}">
                <a16:creationId xmlns:a16="http://schemas.microsoft.com/office/drawing/2014/main" id="{B6FD67DE-1635-639A-94A5-EB07FCFA4664}"/>
              </a:ext>
            </a:extLst>
          </p:cNvPr>
          <p:cNvSpPr txBox="1">
            <a:spLocks/>
          </p:cNvSpPr>
          <p:nvPr/>
        </p:nvSpPr>
        <p:spPr>
          <a:xfrm>
            <a:off x="7146207" y="3689598"/>
            <a:ext cx="5045793" cy="990557"/>
          </a:xfrm>
          <a:prstGeom prst="rect">
            <a:avLst/>
          </a:prstGeom>
        </p:spPr>
        <p:txBody>
          <a:bodyPr rtlCol="0">
            <a:normAutofit fontScale="70000" lnSpcReduction="20000"/>
          </a:bodyPr>
          <a:lstStyle>
            <a:defPPr>
              <a:defRPr lang="it-IT"/>
            </a:defPPr>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None/>
            </a:pPr>
            <a:r>
              <a:rPr lang="it-IT" dirty="0">
                <a:solidFill>
                  <a:schemeClr val="bg1"/>
                </a:solidFill>
              </a:rPr>
              <a:t>Andiamo ad esplorare gli argomenti chiave inclusi in questo progetto, delineando i </a:t>
            </a:r>
            <a:br>
              <a:rPr lang="it-IT" dirty="0">
                <a:solidFill>
                  <a:schemeClr val="bg1"/>
                </a:solidFill>
              </a:rPr>
            </a:br>
            <a:r>
              <a:rPr lang="it-IT" dirty="0">
                <a:solidFill>
                  <a:schemeClr val="bg1"/>
                </a:solidFill>
              </a:rPr>
              <a:t>concetti teorici che verranno sfruttati.</a:t>
            </a:r>
          </a:p>
        </p:txBody>
      </p:sp>
    </p:spTree>
    <p:extLst>
      <p:ext uri="{BB962C8B-B14F-4D97-AF65-F5344CB8AC3E}">
        <p14:creationId xmlns:p14="http://schemas.microsoft.com/office/powerpoint/2010/main" val="22875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Lst>
          </p:cNvPr>
          <p:cNvSpPr>
            <a:spLocks noGrp="1"/>
          </p:cNvSpPr>
          <p:nvPr>
            <p:ph type="title"/>
          </p:nvPr>
        </p:nvSpPr>
        <p:spPr>
          <a:xfrm>
            <a:off x="4933949" y="501650"/>
            <a:ext cx="6646546" cy="1176082"/>
          </a:xfrm>
        </p:spPr>
        <p:txBody>
          <a:bodyPr rtlCol="0">
            <a:normAutofit fontScale="90000"/>
          </a:bodyPr>
          <a:lstStyle>
            <a:defPPr>
              <a:defRPr lang="it-IT"/>
            </a:defPPr>
          </a:lstStyle>
          <a:p>
            <a:pPr rtl="0"/>
            <a:r>
              <a:rPr lang="it-IT" dirty="0"/>
              <a:t>Business </a:t>
            </a:r>
            <a:r>
              <a:rPr lang="it-IT" dirty="0" err="1"/>
              <a:t>Continuity</a:t>
            </a:r>
            <a:r>
              <a:rPr lang="it-IT" dirty="0"/>
              <a:t> plan</a:t>
            </a:r>
          </a:p>
        </p:txBody>
      </p:sp>
      <p:sp>
        <p:nvSpPr>
          <p:cNvPr id="3" name="Sottotitolo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1677732"/>
            <a:ext cx="6646546" cy="4678618"/>
          </a:xfrm>
        </p:spPr>
        <p:txBody>
          <a:bodyPr rtlCol="0">
            <a:noAutofit/>
          </a:bodyPr>
          <a:lstStyle>
            <a:defPPr>
              <a:defRPr lang="it-IT"/>
            </a:defPPr>
          </a:lstStyle>
          <a:p>
            <a:pPr rtl="0"/>
            <a:r>
              <a:rPr lang="it-IT" dirty="0"/>
              <a:t>È il </a:t>
            </a:r>
            <a:r>
              <a:rPr lang="it-IT" dirty="0">
                <a:solidFill>
                  <a:schemeClr val="accent4"/>
                </a:solidFill>
              </a:rPr>
              <a:t>piano per la continuità del business </a:t>
            </a:r>
            <a:r>
              <a:rPr lang="it-IT" dirty="0"/>
              <a:t>ed ha lo scopo principale di dettagliare le policy e le procedure per </a:t>
            </a:r>
            <a:r>
              <a:rPr lang="it-IT" dirty="0">
                <a:solidFill>
                  <a:schemeClr val="accent4"/>
                </a:solidFill>
              </a:rPr>
              <a:t>minimizzare gli impatti </a:t>
            </a:r>
            <a:r>
              <a:rPr lang="it-IT" dirty="0"/>
              <a:t>negativi sull’operatività di una compagnia a valle di un evento catastrofico o di un attacco, e ad </a:t>
            </a:r>
            <a:r>
              <a:rPr lang="it-IT" dirty="0">
                <a:solidFill>
                  <a:schemeClr val="accent4"/>
                </a:solidFill>
              </a:rPr>
              <a:t>assicurare la continuità delle operazioni </a:t>
            </a:r>
            <a:r>
              <a:rPr lang="it-IT" dirty="0"/>
              <a:t>svolte dalla compagnia anche in </a:t>
            </a:r>
            <a:r>
              <a:rPr lang="it-IT" dirty="0">
                <a:solidFill>
                  <a:schemeClr val="accent4"/>
                </a:solidFill>
              </a:rPr>
              <a:t>situazioni di emergenza</a:t>
            </a:r>
            <a:r>
              <a:rPr lang="it-IT" dirty="0"/>
              <a:t>.</a:t>
            </a:r>
            <a:br>
              <a:rPr lang="it-IT" dirty="0"/>
            </a:br>
            <a:r>
              <a:rPr lang="it-IT" dirty="0"/>
              <a:t>È composto da quattro step: </a:t>
            </a:r>
            <a:br>
              <a:rPr lang="it-IT" dirty="0"/>
            </a:br>
            <a:r>
              <a:rPr lang="it-IT" dirty="0"/>
              <a:t>1) </a:t>
            </a:r>
            <a:r>
              <a:rPr lang="it-IT" dirty="0">
                <a:solidFill>
                  <a:schemeClr val="accent4"/>
                </a:solidFill>
              </a:rPr>
              <a:t>Pianificazione</a:t>
            </a:r>
            <a:r>
              <a:rPr lang="it-IT" dirty="0"/>
              <a:t> e </a:t>
            </a:r>
            <a:r>
              <a:rPr lang="it-IT" dirty="0">
                <a:solidFill>
                  <a:schemeClr val="accent4"/>
                </a:solidFill>
              </a:rPr>
              <a:t>scopo</a:t>
            </a:r>
            <a:r>
              <a:rPr lang="it-IT" dirty="0"/>
              <a:t>. </a:t>
            </a:r>
            <a:br>
              <a:rPr lang="it-IT" dirty="0"/>
            </a:br>
            <a:r>
              <a:rPr lang="it-IT" dirty="0"/>
              <a:t>2) </a:t>
            </a:r>
            <a:r>
              <a:rPr lang="it-IT" dirty="0">
                <a:solidFill>
                  <a:schemeClr val="accent4"/>
                </a:solidFill>
              </a:rPr>
              <a:t>Business impact </a:t>
            </a:r>
            <a:r>
              <a:rPr lang="it-IT" dirty="0" err="1">
                <a:solidFill>
                  <a:schemeClr val="accent4"/>
                </a:solidFill>
              </a:rPr>
              <a:t>assessment</a:t>
            </a:r>
            <a:r>
              <a:rPr lang="it-IT" dirty="0"/>
              <a:t> (</a:t>
            </a:r>
            <a:r>
              <a:rPr lang="it-IT" dirty="0">
                <a:solidFill>
                  <a:schemeClr val="accent4"/>
                </a:solidFill>
              </a:rPr>
              <a:t>BIA</a:t>
            </a:r>
            <a:r>
              <a:rPr lang="it-IT" dirty="0"/>
              <a:t>), ovvero la valutazione degli impatti</a:t>
            </a:r>
            <a:r>
              <a:rPr lang="it-IT" dirty="0">
                <a:solidFill>
                  <a:schemeClr val="accent4"/>
                </a:solidFill>
              </a:rPr>
              <a:t> </a:t>
            </a:r>
            <a:r>
              <a:rPr lang="it-IT" dirty="0"/>
              <a:t>sul business. </a:t>
            </a:r>
            <a:br>
              <a:rPr lang="it-IT" dirty="0"/>
            </a:br>
            <a:r>
              <a:rPr lang="it-IT" dirty="0"/>
              <a:t>3) </a:t>
            </a:r>
            <a:r>
              <a:rPr lang="it-IT" dirty="0">
                <a:solidFill>
                  <a:schemeClr val="accent4"/>
                </a:solidFill>
              </a:rPr>
              <a:t>Business planning</a:t>
            </a:r>
            <a:r>
              <a:rPr lang="it-IT" dirty="0"/>
              <a:t>, ovvero il piano di continuità operativa. </a:t>
            </a:r>
            <a:br>
              <a:rPr lang="it-IT" dirty="0"/>
            </a:br>
            <a:r>
              <a:rPr lang="it-IT" dirty="0"/>
              <a:t>4) </a:t>
            </a:r>
            <a:r>
              <a:rPr lang="it-IT" dirty="0">
                <a:solidFill>
                  <a:schemeClr val="accent4"/>
                </a:solidFill>
              </a:rPr>
              <a:t>Approvazione</a:t>
            </a:r>
            <a:r>
              <a:rPr lang="it-IT" dirty="0"/>
              <a:t> ed </a:t>
            </a:r>
            <a:r>
              <a:rPr lang="it-IT" dirty="0">
                <a:solidFill>
                  <a:schemeClr val="accent4"/>
                </a:solidFill>
              </a:rPr>
              <a:t>implementazione</a:t>
            </a:r>
            <a:r>
              <a:rPr lang="it-IT" dirty="0"/>
              <a:t>.</a:t>
            </a:r>
          </a:p>
        </p:txBody>
      </p:sp>
      <p:sp>
        <p:nvSpPr>
          <p:cNvPr id="38" name="Segnaposto numero diapositiva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rtlCol="0"/>
          <a:lstStyle>
            <a:defPPr>
              <a:defRPr lang="it-IT"/>
            </a:defPPr>
          </a:lstStyle>
          <a:p>
            <a:pPr rtl="0"/>
            <a:fld id="{B5CEABB6-07DC-46E8-9B57-56EC44A396E5}" type="slidenum">
              <a:rPr lang="it-IT" smtClean="0"/>
              <a:pPr rtl="0"/>
              <a:t>3</a:t>
            </a:fld>
            <a:endParaRPr lang="it-IT" dirty="0"/>
          </a:p>
        </p:txBody>
      </p:sp>
    </p:spTree>
    <p:extLst>
      <p:ext uri="{BB962C8B-B14F-4D97-AF65-F5344CB8AC3E}">
        <p14:creationId xmlns:p14="http://schemas.microsoft.com/office/powerpoint/2010/main" val="332579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Lst>
          </p:cNvPr>
          <p:cNvSpPr>
            <a:spLocks noGrp="1"/>
          </p:cNvSpPr>
          <p:nvPr>
            <p:ph type="title"/>
          </p:nvPr>
        </p:nvSpPr>
        <p:spPr>
          <a:xfrm>
            <a:off x="4933950" y="501650"/>
            <a:ext cx="6646545" cy="704134"/>
          </a:xfrm>
        </p:spPr>
        <p:txBody>
          <a:bodyPr rtlCol="0">
            <a:normAutofit/>
          </a:bodyPr>
          <a:lstStyle>
            <a:defPPr>
              <a:defRPr lang="it-IT"/>
            </a:defPPr>
          </a:lstStyle>
          <a:p>
            <a:pPr rtl="0"/>
            <a:r>
              <a:rPr lang="it-IT" dirty="0" err="1"/>
              <a:t>Incident</a:t>
            </a:r>
            <a:r>
              <a:rPr lang="it-IT" dirty="0"/>
              <a:t> </a:t>
            </a:r>
            <a:r>
              <a:rPr lang="it-IT" dirty="0" err="1"/>
              <a:t>response</a:t>
            </a:r>
            <a:endParaRPr lang="it-IT" dirty="0"/>
          </a:p>
        </p:txBody>
      </p:sp>
      <p:sp>
        <p:nvSpPr>
          <p:cNvPr id="3" name="Sottotitolo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50" y="1205783"/>
            <a:ext cx="6646545" cy="5515691"/>
          </a:xfrm>
        </p:spPr>
        <p:txBody>
          <a:bodyPr rtlCol="0">
            <a:noAutofit/>
          </a:bodyPr>
          <a:lstStyle>
            <a:defPPr>
              <a:defRPr lang="it-IT"/>
            </a:defPPr>
          </a:lstStyle>
          <a:p>
            <a:pPr rtl="0"/>
            <a:r>
              <a:rPr lang="it-IT" sz="1600" dirty="0"/>
              <a:t>È la </a:t>
            </a:r>
            <a:r>
              <a:rPr lang="it-IT" sz="1600" dirty="0">
                <a:solidFill>
                  <a:schemeClr val="accent4"/>
                </a:solidFill>
              </a:rPr>
              <a:t>risposta agli incidenti</a:t>
            </a:r>
            <a:r>
              <a:rPr lang="it-IT" sz="1600" dirty="0"/>
              <a:t>, ovvero un processo fondamentale all’interno del contesto di sicurezza informatica e per questo motivo è essenziale disporre di un </a:t>
            </a:r>
            <a:r>
              <a:rPr lang="it-IT" sz="1600" dirty="0">
                <a:solidFill>
                  <a:schemeClr val="accent4"/>
                </a:solidFill>
              </a:rPr>
              <a:t>team</a:t>
            </a:r>
            <a:r>
              <a:rPr lang="it-IT" sz="1600" dirty="0"/>
              <a:t> di persone adibite a questo scopo. </a:t>
            </a:r>
            <a:br>
              <a:rPr lang="it-IT" sz="1600" dirty="0"/>
            </a:br>
            <a:r>
              <a:rPr lang="it-IT" sz="1600" dirty="0"/>
              <a:t>Il team in questione è chiamato </a:t>
            </a:r>
            <a:r>
              <a:rPr lang="it-IT" sz="1600" dirty="0">
                <a:solidFill>
                  <a:schemeClr val="accent4"/>
                </a:solidFill>
              </a:rPr>
              <a:t>CSIRT</a:t>
            </a:r>
            <a:r>
              <a:rPr lang="it-IT" sz="1600" dirty="0"/>
              <a:t>.</a:t>
            </a:r>
            <a:br>
              <a:rPr lang="it-IT" sz="1600" dirty="0"/>
            </a:br>
            <a:r>
              <a:rPr lang="it-IT" sz="1600" dirty="0"/>
              <a:t>Anche l’</a:t>
            </a:r>
            <a:r>
              <a:rPr lang="it-IT" sz="1600" dirty="0" err="1"/>
              <a:t>Incident</a:t>
            </a:r>
            <a:r>
              <a:rPr lang="it-IT" sz="1600" dirty="0"/>
              <a:t> </a:t>
            </a:r>
            <a:r>
              <a:rPr lang="it-IT" sz="1600" dirty="0" err="1"/>
              <a:t>Response</a:t>
            </a:r>
            <a:r>
              <a:rPr lang="it-IT" sz="1600" dirty="0"/>
              <a:t> è composto da più fasi:</a:t>
            </a:r>
            <a:br>
              <a:rPr lang="it-IT" sz="1600" dirty="0"/>
            </a:br>
            <a:r>
              <a:rPr lang="it-IT" sz="1600" dirty="0"/>
              <a:t>1) </a:t>
            </a:r>
            <a:r>
              <a:rPr lang="it-IT" sz="1600" dirty="0">
                <a:solidFill>
                  <a:schemeClr val="accent4"/>
                </a:solidFill>
              </a:rPr>
              <a:t>Preparazione</a:t>
            </a:r>
            <a:r>
              <a:rPr lang="it-IT" sz="1600" dirty="0"/>
              <a:t>: Si individuano tutti i dispositivi e software </a:t>
            </a:r>
            <a:r>
              <a:rPr lang="it-IT" sz="1600" dirty="0">
                <a:solidFill>
                  <a:schemeClr val="accent4"/>
                </a:solidFill>
              </a:rPr>
              <a:t>necessari</a:t>
            </a:r>
            <a:r>
              <a:rPr lang="it-IT" sz="1600" dirty="0"/>
              <a:t> per le attività operative.</a:t>
            </a:r>
            <a:br>
              <a:rPr lang="it-IT" sz="1600" dirty="0"/>
            </a:br>
            <a:r>
              <a:rPr lang="it-IT" sz="1600" dirty="0"/>
              <a:t>2) </a:t>
            </a:r>
            <a:r>
              <a:rPr lang="it-IT" sz="1600" dirty="0">
                <a:solidFill>
                  <a:schemeClr val="accent4"/>
                </a:solidFill>
              </a:rPr>
              <a:t>Rilevamento e Analisi</a:t>
            </a:r>
            <a:r>
              <a:rPr lang="it-IT" sz="1600" dirty="0"/>
              <a:t>: Generalmente automatizzato, si rilevano e analizzano gli </a:t>
            </a:r>
            <a:r>
              <a:rPr lang="it-IT" sz="1600" dirty="0">
                <a:solidFill>
                  <a:schemeClr val="accent4"/>
                </a:solidFill>
              </a:rPr>
              <a:t>output</a:t>
            </a:r>
            <a:r>
              <a:rPr lang="it-IT" sz="1600" dirty="0"/>
              <a:t> dati dai dispositivi (</a:t>
            </a:r>
            <a:r>
              <a:rPr lang="it-IT" sz="1600" dirty="0" err="1"/>
              <a:t>alert</a:t>
            </a:r>
            <a:r>
              <a:rPr lang="it-IT" sz="1600" dirty="0"/>
              <a:t>, log, info).</a:t>
            </a:r>
            <a:br>
              <a:rPr lang="it-IT" sz="1600" dirty="0"/>
            </a:br>
            <a:r>
              <a:rPr lang="it-IT" sz="1600" dirty="0"/>
              <a:t>3) </a:t>
            </a:r>
            <a:r>
              <a:rPr lang="it-IT" sz="1600" dirty="0">
                <a:solidFill>
                  <a:schemeClr val="accent4"/>
                </a:solidFill>
              </a:rPr>
              <a:t>Contenimento</a:t>
            </a:r>
            <a:r>
              <a:rPr lang="it-IT" sz="1600" dirty="0"/>
              <a:t>, </a:t>
            </a:r>
            <a:r>
              <a:rPr lang="it-IT" sz="1600" dirty="0">
                <a:solidFill>
                  <a:schemeClr val="accent4"/>
                </a:solidFill>
              </a:rPr>
              <a:t>Eliminazione</a:t>
            </a:r>
            <a:r>
              <a:rPr lang="it-IT" sz="1600" dirty="0"/>
              <a:t> e </a:t>
            </a:r>
            <a:r>
              <a:rPr lang="it-IT" sz="1600" dirty="0">
                <a:solidFill>
                  <a:schemeClr val="accent4"/>
                </a:solidFill>
              </a:rPr>
              <a:t>Recupero</a:t>
            </a:r>
            <a:r>
              <a:rPr lang="it-IT" sz="1600" dirty="0"/>
              <a:t>: si </a:t>
            </a:r>
            <a:r>
              <a:rPr lang="it-IT" sz="1600" dirty="0">
                <a:solidFill>
                  <a:schemeClr val="accent4"/>
                </a:solidFill>
              </a:rPr>
              <a:t>riducono gli impatti </a:t>
            </a:r>
            <a:r>
              <a:rPr lang="it-IT" sz="1600" dirty="0"/>
              <a:t>causati dall'incidente, si </a:t>
            </a:r>
            <a:r>
              <a:rPr lang="it-IT" sz="1600" dirty="0">
                <a:solidFill>
                  <a:schemeClr val="accent4"/>
                </a:solidFill>
              </a:rPr>
              <a:t>elimina l'incidente </a:t>
            </a:r>
            <a:r>
              <a:rPr lang="it-IT" sz="1600" dirty="0"/>
              <a:t>dalla rete e dai sistemi, si </a:t>
            </a:r>
            <a:r>
              <a:rPr lang="it-IT" sz="1600" dirty="0">
                <a:solidFill>
                  <a:schemeClr val="accent4"/>
                </a:solidFill>
              </a:rPr>
              <a:t>recuperano i servizi </a:t>
            </a:r>
            <a:r>
              <a:rPr lang="it-IT" sz="1600" dirty="0"/>
              <a:t>e l'operatività standard.</a:t>
            </a:r>
            <a:br>
              <a:rPr lang="it-IT" sz="1600" dirty="0"/>
            </a:br>
            <a:r>
              <a:rPr lang="it-IT" sz="1600" dirty="0"/>
              <a:t>4) </a:t>
            </a:r>
            <a:r>
              <a:rPr lang="it-IT" sz="1600" dirty="0">
                <a:solidFill>
                  <a:schemeClr val="accent4"/>
                </a:solidFill>
              </a:rPr>
              <a:t>Post-Incidente</a:t>
            </a:r>
            <a:r>
              <a:rPr lang="it-IT" sz="1600" dirty="0"/>
              <a:t>: ci si interroga su quale sia stato il </a:t>
            </a:r>
            <a:r>
              <a:rPr lang="it-IT" sz="1600" dirty="0">
                <a:solidFill>
                  <a:schemeClr val="accent4"/>
                </a:solidFill>
              </a:rPr>
              <a:t>motivo dell'incidente</a:t>
            </a:r>
            <a:r>
              <a:rPr lang="it-IT" sz="1600" dirty="0"/>
              <a:t> e sulle </a:t>
            </a:r>
            <a:r>
              <a:rPr lang="it-IT" sz="1600" dirty="0">
                <a:solidFill>
                  <a:schemeClr val="accent4"/>
                </a:solidFill>
              </a:rPr>
              <a:t>tecniche utilizzate </a:t>
            </a:r>
            <a:r>
              <a:rPr lang="it-IT" sz="1600" dirty="0"/>
              <a:t>per risolverlo in modo tale da migliorare la </a:t>
            </a:r>
            <a:r>
              <a:rPr lang="it-IT" sz="1600" dirty="0">
                <a:solidFill>
                  <a:schemeClr val="accent4"/>
                </a:solidFill>
              </a:rPr>
              <a:t>futura fase di preparazione</a:t>
            </a:r>
            <a:r>
              <a:rPr lang="it-IT" sz="1600" dirty="0"/>
              <a:t>.</a:t>
            </a:r>
          </a:p>
        </p:txBody>
      </p:sp>
      <p:sp>
        <p:nvSpPr>
          <p:cNvPr id="38" name="Segnaposto numero diapositiva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rtlCol="0"/>
          <a:lstStyle>
            <a:defPPr>
              <a:defRPr lang="it-IT"/>
            </a:defPPr>
          </a:lstStyle>
          <a:p>
            <a:pPr rtl="0"/>
            <a:fld id="{B5CEABB6-07DC-46E8-9B57-56EC44A396E5}" type="slidenum">
              <a:rPr lang="it-IT" smtClean="0"/>
              <a:pPr rtl="0"/>
              <a:t>4</a:t>
            </a:fld>
            <a:endParaRPr lang="it-IT" dirty="0"/>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Lst>
          </p:cNvPr>
          <p:cNvSpPr>
            <a:spLocks noGrp="1"/>
          </p:cNvSpPr>
          <p:nvPr>
            <p:ph type="title"/>
          </p:nvPr>
        </p:nvSpPr>
        <p:spPr>
          <a:xfrm>
            <a:off x="4933949" y="501650"/>
            <a:ext cx="6646545" cy="1101008"/>
          </a:xfrm>
        </p:spPr>
        <p:txBody>
          <a:bodyPr rtlCol="0">
            <a:normAutofit fontScale="90000"/>
          </a:bodyPr>
          <a:lstStyle>
            <a:defPPr>
              <a:defRPr lang="it-IT"/>
            </a:defPPr>
          </a:lstStyle>
          <a:p>
            <a:pPr rtl="0"/>
            <a:r>
              <a:rPr lang="it-IT" dirty="0"/>
              <a:t>Incidenti di sicurezza e Azioni preventive</a:t>
            </a:r>
          </a:p>
        </p:txBody>
      </p:sp>
      <p:sp>
        <p:nvSpPr>
          <p:cNvPr id="3" name="Sottotitolo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1602658"/>
            <a:ext cx="6646545" cy="4753692"/>
          </a:xfrm>
        </p:spPr>
        <p:txBody>
          <a:bodyPr rtlCol="0">
            <a:normAutofit fontScale="92500"/>
          </a:bodyPr>
          <a:lstStyle>
            <a:defPPr>
              <a:defRPr lang="it-IT"/>
            </a:defPPr>
          </a:lstStyle>
          <a:p>
            <a:pPr rtl="0"/>
            <a:r>
              <a:rPr lang="it-IT" sz="1900" dirty="0"/>
              <a:t>Un «</a:t>
            </a:r>
            <a:r>
              <a:rPr lang="it-IT" sz="1900" dirty="0">
                <a:solidFill>
                  <a:schemeClr val="accent4"/>
                </a:solidFill>
              </a:rPr>
              <a:t>incidente di sicurezza</a:t>
            </a:r>
            <a:r>
              <a:rPr lang="it-IT" sz="1900" dirty="0"/>
              <a:t>» è un evento che ha un impatto negativo sulla </a:t>
            </a:r>
            <a:r>
              <a:rPr lang="it-IT" sz="1900" dirty="0">
                <a:solidFill>
                  <a:schemeClr val="accent4"/>
                </a:solidFill>
              </a:rPr>
              <a:t>CIA</a:t>
            </a:r>
            <a:r>
              <a:rPr lang="it-IT" sz="1900" dirty="0"/>
              <a:t> (</a:t>
            </a:r>
            <a:r>
              <a:rPr lang="it-IT" sz="1900" dirty="0">
                <a:solidFill>
                  <a:schemeClr val="accent4"/>
                </a:solidFill>
              </a:rPr>
              <a:t>confidenzialità</a:t>
            </a:r>
            <a:r>
              <a:rPr lang="it-IT" sz="1900" dirty="0"/>
              <a:t>, </a:t>
            </a:r>
            <a:r>
              <a:rPr lang="it-IT" sz="1900" dirty="0">
                <a:solidFill>
                  <a:schemeClr val="accent4"/>
                </a:solidFill>
              </a:rPr>
              <a:t>integrità</a:t>
            </a:r>
            <a:r>
              <a:rPr lang="it-IT" sz="1900" dirty="0"/>
              <a:t> o </a:t>
            </a:r>
            <a:r>
              <a:rPr lang="it-IT" sz="1900" dirty="0">
                <a:solidFill>
                  <a:schemeClr val="accent4"/>
                </a:solidFill>
              </a:rPr>
              <a:t>accessibilità</a:t>
            </a:r>
            <a:r>
              <a:rPr lang="it-IT" sz="1900" dirty="0"/>
              <a:t>) di una risorsa, a seguito di un attacco esterno o di </a:t>
            </a:r>
            <a:r>
              <a:rPr lang="it-IT" sz="1900" dirty="0">
                <a:solidFill>
                  <a:schemeClr val="accent4"/>
                </a:solidFill>
              </a:rPr>
              <a:t>un’azione volutamente dannosa</a:t>
            </a:r>
            <a:r>
              <a:rPr lang="it-IT" sz="1900" dirty="0"/>
              <a:t> proveniente dall’interno (ad esempio da un impiegato). Mentre con il termine generico «</a:t>
            </a:r>
            <a:r>
              <a:rPr lang="it-IT" sz="1900" dirty="0">
                <a:solidFill>
                  <a:schemeClr val="accent4"/>
                </a:solidFill>
              </a:rPr>
              <a:t>incidente</a:t>
            </a:r>
            <a:r>
              <a:rPr lang="it-IT" sz="1900" dirty="0"/>
              <a:t>», si includono anche gli </a:t>
            </a:r>
            <a:r>
              <a:rPr lang="it-IT" sz="1900" dirty="0">
                <a:solidFill>
                  <a:schemeClr val="accent4"/>
                </a:solidFill>
              </a:rPr>
              <a:t>eventi ambientali</a:t>
            </a:r>
            <a:r>
              <a:rPr lang="it-IT" sz="1900" dirty="0"/>
              <a:t> e </a:t>
            </a:r>
            <a:r>
              <a:rPr lang="it-IT" sz="1900" dirty="0">
                <a:solidFill>
                  <a:schemeClr val="accent4"/>
                </a:solidFill>
              </a:rPr>
              <a:t>accidentali</a:t>
            </a:r>
            <a:r>
              <a:rPr lang="it-IT" sz="1900" dirty="0"/>
              <a:t>. </a:t>
            </a:r>
            <a:br>
              <a:rPr lang="it-IT" sz="1900" dirty="0"/>
            </a:br>
            <a:r>
              <a:rPr lang="it-IT" sz="1900" dirty="0"/>
              <a:t> Detto ciò, distinguiamo due tipi di azione: </a:t>
            </a:r>
            <a:br>
              <a:rPr lang="it-IT" sz="1900" dirty="0"/>
            </a:br>
            <a:r>
              <a:rPr lang="it-IT" sz="1900" dirty="0"/>
              <a:t>1) </a:t>
            </a:r>
            <a:r>
              <a:rPr lang="it-IT" sz="1900" dirty="0">
                <a:solidFill>
                  <a:schemeClr val="accent4"/>
                </a:solidFill>
              </a:rPr>
              <a:t>Azioni preventive</a:t>
            </a:r>
            <a:r>
              <a:rPr lang="it-IT" sz="1900" dirty="0"/>
              <a:t>: Azioni di sicurezza che vengono adottate ed implementate preventivamente per </a:t>
            </a:r>
            <a:r>
              <a:rPr lang="it-IT" sz="1900" dirty="0">
                <a:solidFill>
                  <a:schemeClr val="accent4"/>
                </a:solidFill>
              </a:rPr>
              <a:t>ridurre i rischi</a:t>
            </a:r>
            <a:r>
              <a:rPr lang="it-IT" sz="1900" dirty="0"/>
              <a:t> di eventi negativi. </a:t>
            </a:r>
            <a:br>
              <a:rPr lang="it-IT" sz="1900" dirty="0"/>
            </a:br>
            <a:r>
              <a:rPr lang="it-IT" sz="1900" dirty="0"/>
              <a:t>2) </a:t>
            </a:r>
            <a:r>
              <a:rPr lang="it-IT" sz="1900" dirty="0">
                <a:solidFill>
                  <a:schemeClr val="accent4"/>
                </a:solidFill>
              </a:rPr>
              <a:t>Azioni correttive</a:t>
            </a:r>
            <a:r>
              <a:rPr lang="it-IT" sz="1900" dirty="0"/>
              <a:t> o </a:t>
            </a:r>
            <a:r>
              <a:rPr lang="it-IT" sz="1900" dirty="0">
                <a:solidFill>
                  <a:schemeClr val="accent4"/>
                </a:solidFill>
              </a:rPr>
              <a:t>di risposta agli incidenti</a:t>
            </a:r>
            <a:r>
              <a:rPr lang="it-IT" sz="1900" dirty="0"/>
              <a:t>: Azioni di rimedio per </a:t>
            </a:r>
            <a:r>
              <a:rPr lang="it-IT" sz="1900" dirty="0">
                <a:solidFill>
                  <a:schemeClr val="accent4"/>
                </a:solidFill>
              </a:rPr>
              <a:t>risolvere gli incidenti </a:t>
            </a:r>
            <a:r>
              <a:rPr lang="it-IT" sz="1900" dirty="0"/>
              <a:t>e </a:t>
            </a:r>
            <a:r>
              <a:rPr lang="it-IT" sz="1900" dirty="0">
                <a:solidFill>
                  <a:schemeClr val="accent4"/>
                </a:solidFill>
              </a:rPr>
              <a:t>ripristinare il corretto funzionamento</a:t>
            </a:r>
            <a:r>
              <a:rPr lang="it-IT" sz="1900" dirty="0"/>
              <a:t> dei sistemi informativi quanto prima possibile.</a:t>
            </a:r>
          </a:p>
        </p:txBody>
      </p:sp>
      <p:sp>
        <p:nvSpPr>
          <p:cNvPr id="38" name="Segnaposto numero diapositiva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rtlCol="0"/>
          <a:lstStyle>
            <a:defPPr>
              <a:defRPr lang="it-IT"/>
            </a:defPPr>
          </a:lstStyle>
          <a:p>
            <a:pPr rtl="0"/>
            <a:fld id="{B5CEABB6-07DC-46E8-9B57-56EC44A396E5}" type="slidenum">
              <a:rPr lang="it-IT" smtClean="0"/>
              <a:pPr rtl="0"/>
              <a:t>5</a:t>
            </a:fld>
            <a:endParaRPr lang="it-IT" dirty="0"/>
          </a:p>
        </p:txBody>
      </p:sp>
    </p:spTree>
    <p:extLst>
      <p:ext uri="{BB962C8B-B14F-4D97-AF65-F5344CB8AC3E}">
        <p14:creationId xmlns:p14="http://schemas.microsoft.com/office/powerpoint/2010/main" val="5517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E1C88-627C-4655-A4FB-0BB02EDB078A}"/>
              </a:ext>
            </a:extLst>
          </p:cNvPr>
          <p:cNvSpPr>
            <a:spLocks noGrp="1"/>
          </p:cNvSpPr>
          <p:nvPr>
            <p:ph type="title"/>
          </p:nvPr>
        </p:nvSpPr>
        <p:spPr>
          <a:xfrm>
            <a:off x="914401" y="806462"/>
            <a:ext cx="3510116" cy="1325880"/>
          </a:xfrm>
        </p:spPr>
        <p:txBody>
          <a:bodyPr rtlCol="0"/>
          <a:lstStyle>
            <a:defPPr>
              <a:defRPr lang="it-IT"/>
            </a:defPPr>
          </a:lstStyle>
          <a:p>
            <a:pPr rtl="0"/>
            <a:r>
              <a:rPr lang="it-IT" dirty="0"/>
              <a:t>OBIETTIVI PRINCIPALI</a:t>
            </a:r>
          </a:p>
        </p:txBody>
      </p:sp>
      <p:sp>
        <p:nvSpPr>
          <p:cNvPr id="3" name="Segnaposto contenuto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6"/>
            <a:ext cx="6951406" cy="4046939"/>
          </a:xfrm>
        </p:spPr>
        <p:txBody>
          <a:bodyPr vert="horz" lIns="91440" tIns="45720" rIns="91440" bIns="45720" rtlCol="0" anchor="t">
            <a:noAutofit/>
          </a:bodyPr>
          <a:lstStyle>
            <a:defPPr>
              <a:defRPr lang="it-IT"/>
            </a:defPPr>
          </a:lstStyle>
          <a:p>
            <a:pPr rtl="0"/>
            <a:r>
              <a:rPr lang="it-IT" dirty="0"/>
              <a:t>1) </a:t>
            </a:r>
            <a:r>
              <a:rPr lang="it-IT" b="1" dirty="0"/>
              <a:t>Azioni preventive</a:t>
            </a:r>
            <a:r>
              <a:rPr lang="it-IT" dirty="0"/>
              <a:t>: Azioni da implementare per difendere l’applicazione Web da attacchi di tipo </a:t>
            </a:r>
            <a:r>
              <a:rPr lang="it-IT" dirty="0" err="1"/>
              <a:t>SQLi</a:t>
            </a:r>
            <a:r>
              <a:rPr lang="it-IT" dirty="0"/>
              <a:t> oppure XSS da parte di un utente malintenzionato.</a:t>
            </a:r>
            <a:br>
              <a:rPr lang="it-IT" dirty="0"/>
            </a:br>
            <a:r>
              <a:rPr lang="it-IT" dirty="0"/>
              <a:t>2) </a:t>
            </a:r>
            <a:r>
              <a:rPr lang="it-IT" b="1" dirty="0"/>
              <a:t>Impatti sul business</a:t>
            </a:r>
            <a:r>
              <a:rPr lang="it-IT" dirty="0"/>
              <a:t>: A seguito di un attacco di tipo DDOS dall’esterno che rende l’Applicazione Web non raggiungibile per 10 minuti, calcolare l’impatto sul business dovuto alla non raggiungibilità del servizio, considerando che in media ogni minuto gli utenti spendono 1.500 € sulla piattaforma di e-commerce. </a:t>
            </a:r>
            <a:br>
              <a:rPr lang="it-IT" dirty="0"/>
            </a:br>
            <a:r>
              <a:rPr lang="it-IT" dirty="0"/>
              <a:t>3) </a:t>
            </a:r>
            <a:r>
              <a:rPr lang="it-IT" b="1" dirty="0" err="1"/>
              <a:t>Response</a:t>
            </a:r>
            <a:r>
              <a:rPr lang="it-IT" dirty="0"/>
              <a:t>: l’Applicazione Web viene infettata da un malware. Far sì che il malware non si propaghi sulla rete, mentre non si è interessati a rimuovere l’accesso da parte dell’attaccante alla macchina infettata.</a:t>
            </a:r>
            <a:endParaRPr lang="it-IT" noProof="1"/>
          </a:p>
        </p:txBody>
      </p:sp>
      <p:sp>
        <p:nvSpPr>
          <p:cNvPr id="6" name="Segnaposto numero diapositiva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rtlCol="0"/>
          <a:lstStyle>
            <a:defPPr>
              <a:defRPr lang="it-IT"/>
            </a:defPPr>
          </a:lstStyle>
          <a:p>
            <a:pPr rtl="0"/>
            <a:fld id="{B5CEABB6-07DC-46E8-9B57-56EC44A396E5}" type="slidenum">
              <a:rPr lang="it-IT" smtClean="0"/>
              <a:pPr rtl="0"/>
              <a:t>6</a:t>
            </a:fld>
            <a:endParaRPr lang="it-IT"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40260A7E-EB72-DAEB-8E45-DE2B9D80B528}"/>
              </a:ext>
            </a:extLst>
          </p:cNvPr>
          <p:cNvSpPr>
            <a:spLocks noGrp="1"/>
          </p:cNvSpPr>
          <p:nvPr>
            <p:ph type="sldNum" sz="quarter" idx="16"/>
          </p:nvPr>
        </p:nvSpPr>
        <p:spPr/>
        <p:txBody>
          <a:bodyPr/>
          <a:lstStyle/>
          <a:p>
            <a:pPr rtl="0"/>
            <a:fld id="{B5CEABB6-07DC-46E8-9B57-56EC44A396E5}" type="slidenum">
              <a:rPr lang="it-IT" smtClean="0"/>
              <a:pPr rtl="0"/>
              <a:t>7</a:t>
            </a:fld>
            <a:endParaRPr lang="it-IT" dirty="0"/>
          </a:p>
        </p:txBody>
      </p:sp>
      <p:pic>
        <p:nvPicPr>
          <p:cNvPr id="13" name="Immagine 12" descr="Immagine che contiene testo, schermata, diagramma, Carattere&#10;&#10;Descrizione generata automaticamente">
            <a:extLst>
              <a:ext uri="{FF2B5EF4-FFF2-40B4-BE49-F238E27FC236}">
                <a16:creationId xmlns:a16="http://schemas.microsoft.com/office/drawing/2014/main" id="{3BC5FA13-A167-F8E9-1497-6112B36153CB}"/>
              </a:ext>
            </a:extLst>
          </p:cNvPr>
          <p:cNvPicPr>
            <a:picLocks noChangeAspect="1"/>
          </p:cNvPicPr>
          <p:nvPr/>
        </p:nvPicPr>
        <p:blipFill rotWithShape="1">
          <a:blip r:embed="rId2"/>
          <a:srcRect l="434" t="1381" b="957"/>
          <a:stretch/>
        </p:blipFill>
        <p:spPr>
          <a:xfrm>
            <a:off x="457199" y="2276613"/>
            <a:ext cx="11277599" cy="3877503"/>
          </a:xfrm>
          <a:prstGeom prst="rect">
            <a:avLst/>
          </a:prstGeom>
        </p:spPr>
      </p:pic>
      <p:sp>
        <p:nvSpPr>
          <p:cNvPr id="14" name="Titolo 1">
            <a:extLst>
              <a:ext uri="{FF2B5EF4-FFF2-40B4-BE49-F238E27FC236}">
                <a16:creationId xmlns:a16="http://schemas.microsoft.com/office/drawing/2014/main" id="{0AF838EC-0B6A-3169-C545-0ECDA6FD521E}"/>
              </a:ext>
            </a:extLst>
          </p:cNvPr>
          <p:cNvSpPr>
            <a:spLocks noGrp="1"/>
          </p:cNvSpPr>
          <p:nvPr>
            <p:ph type="title"/>
          </p:nvPr>
        </p:nvSpPr>
        <p:spPr>
          <a:xfrm>
            <a:off x="2708785" y="310702"/>
            <a:ext cx="6774426" cy="786364"/>
          </a:xfrm>
        </p:spPr>
        <p:txBody>
          <a:bodyPr rtlCol="0"/>
          <a:lstStyle>
            <a:defPPr>
              <a:defRPr lang="it-IT"/>
            </a:defPPr>
          </a:lstStyle>
          <a:p>
            <a:pPr rtl="0"/>
            <a:r>
              <a:rPr lang="it-IT" dirty="0"/>
              <a:t>Architettura di rete</a:t>
            </a:r>
          </a:p>
        </p:txBody>
      </p:sp>
      <p:sp>
        <p:nvSpPr>
          <p:cNvPr id="15" name="Segnaposto contenuto 2">
            <a:extLst>
              <a:ext uri="{FF2B5EF4-FFF2-40B4-BE49-F238E27FC236}">
                <a16:creationId xmlns:a16="http://schemas.microsoft.com/office/drawing/2014/main" id="{4D48E990-3333-AA12-287C-EAF90D16B8B5}"/>
              </a:ext>
            </a:extLst>
          </p:cNvPr>
          <p:cNvSpPr txBox="1">
            <a:spLocks/>
          </p:cNvSpPr>
          <p:nvPr/>
        </p:nvSpPr>
        <p:spPr>
          <a:xfrm>
            <a:off x="2708785" y="1389799"/>
            <a:ext cx="6774426" cy="594081"/>
          </a:xfrm>
          <a:prstGeom prst="rect">
            <a:avLst/>
          </a:prstGeom>
        </p:spPr>
        <p:txBody>
          <a:bodyPr vert="horz" lIns="91440" tIns="45720" rIns="91440" bIns="45720" rtlCol="0" anchor="t">
            <a:normAutofit/>
          </a:bodyPr>
          <a:lstStyle>
            <a:defPPr>
              <a:defRPr lang="it-IT"/>
            </a:defPPr>
            <a:lvl1pPr marL="0" indent="0" algn="ctr" defTabSz="914400" rtl="0" eaLnBrk="1" latinLnBrk="0" hangingPunct="1">
              <a:lnSpc>
                <a:spcPct val="90000"/>
              </a:lnSpc>
              <a:spcBef>
                <a:spcPts val="1000"/>
              </a:spcBef>
              <a:buFont typeface="Arial" panose="020B0604020202020204" pitchFamily="34" charset="0"/>
              <a:buNone/>
              <a:defRPr lang="it-IT"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it-IT" sz="1800" dirty="0"/>
              <a:t>L’</a:t>
            </a:r>
            <a:r>
              <a:rPr lang="it-IT" sz="1800" dirty="0">
                <a:solidFill>
                  <a:schemeClr val="accent4"/>
                </a:solidFill>
              </a:rPr>
              <a:t>architettura</a:t>
            </a:r>
            <a:r>
              <a:rPr lang="it-IT" sz="1800" dirty="0"/>
              <a:t> che andremo a </a:t>
            </a:r>
            <a:r>
              <a:rPr lang="it-IT" sz="1800" dirty="0">
                <a:solidFill>
                  <a:schemeClr val="accent4"/>
                </a:solidFill>
              </a:rPr>
              <a:t>modificare</a:t>
            </a:r>
            <a:r>
              <a:rPr lang="it-IT" sz="1800" dirty="0"/>
              <a:t> in modo da rispettare i diversi </a:t>
            </a:r>
            <a:r>
              <a:rPr lang="it-IT" sz="1800" dirty="0">
                <a:solidFill>
                  <a:schemeClr val="accent4"/>
                </a:solidFill>
              </a:rPr>
              <a:t>obiettivi</a:t>
            </a:r>
            <a:r>
              <a:rPr lang="it-IT" sz="1800" dirty="0"/>
              <a:t> che sono stati fissati precedentemente.</a:t>
            </a:r>
          </a:p>
        </p:txBody>
      </p:sp>
    </p:spTree>
    <p:extLst>
      <p:ext uri="{BB962C8B-B14F-4D97-AF65-F5344CB8AC3E}">
        <p14:creationId xmlns:p14="http://schemas.microsoft.com/office/powerpoint/2010/main" val="264514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9DE7F2-E890-4744-88DD-A75F5E300513}"/>
              </a:ext>
            </a:extLst>
          </p:cNvPr>
          <p:cNvSpPr>
            <a:spLocks noGrp="1"/>
          </p:cNvSpPr>
          <p:nvPr>
            <p:ph type="ctrTitle"/>
          </p:nvPr>
        </p:nvSpPr>
        <p:spPr>
          <a:xfrm>
            <a:off x="6239433" y="744071"/>
            <a:ext cx="5671030" cy="2618380"/>
          </a:xfrm>
        </p:spPr>
        <p:txBody>
          <a:bodyPr rtlCol="0">
            <a:normAutofit/>
          </a:bodyPr>
          <a:lstStyle>
            <a:defPPr>
              <a:defRPr lang="it-IT"/>
            </a:defPPr>
          </a:lstStyle>
          <a:p>
            <a:pPr rtl="0"/>
            <a:r>
              <a:rPr lang="it-IT" dirty="0"/>
              <a:t>Parte pratica</a:t>
            </a:r>
          </a:p>
        </p:txBody>
      </p:sp>
      <p:sp>
        <p:nvSpPr>
          <p:cNvPr id="5" name="Segnaposto numero diapositiva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rtlCol="0"/>
          <a:lstStyle>
            <a:defPPr>
              <a:defRPr lang="it-IT"/>
            </a:defPPr>
          </a:lstStyle>
          <a:p>
            <a:pPr rtl="0"/>
            <a:fld id="{B5CEABB6-07DC-46E8-9B57-56EC44A396E5}" type="slidenum">
              <a:rPr lang="it-IT" smtClean="0"/>
              <a:pPr rtl="0"/>
              <a:t>8</a:t>
            </a:fld>
            <a:endParaRPr lang="it-IT" dirty="0"/>
          </a:p>
        </p:txBody>
      </p:sp>
    </p:spTree>
    <p:extLst>
      <p:ext uri="{BB962C8B-B14F-4D97-AF65-F5344CB8AC3E}">
        <p14:creationId xmlns:p14="http://schemas.microsoft.com/office/powerpoint/2010/main" val="14215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Lst>
          </p:cNvPr>
          <p:cNvSpPr>
            <a:spLocks noGrp="1"/>
          </p:cNvSpPr>
          <p:nvPr>
            <p:ph type="title"/>
          </p:nvPr>
        </p:nvSpPr>
        <p:spPr>
          <a:xfrm>
            <a:off x="1138697" y="295173"/>
            <a:ext cx="6646545" cy="735883"/>
          </a:xfrm>
        </p:spPr>
        <p:txBody>
          <a:bodyPr rtlCol="0">
            <a:normAutofit/>
          </a:bodyPr>
          <a:lstStyle>
            <a:defPPr>
              <a:defRPr lang="it-IT"/>
            </a:defPPr>
          </a:lstStyle>
          <a:p>
            <a:pPr rtl="0"/>
            <a:r>
              <a:rPr lang="it-IT" dirty="0"/>
              <a:t>1) Azioni preventive</a:t>
            </a:r>
          </a:p>
        </p:txBody>
      </p:sp>
      <p:sp>
        <p:nvSpPr>
          <p:cNvPr id="3" name="Sottotitolo 2">
            <a:extLst>
              <a:ext uri="{FF2B5EF4-FFF2-40B4-BE49-F238E27FC236}">
                <a16:creationId xmlns:a16="http://schemas.microsoft.com/office/drawing/2014/main" id="{35E3EA69-4E0E-41BD-8095-A124225A2647}"/>
              </a:ext>
            </a:extLst>
          </p:cNvPr>
          <p:cNvSpPr>
            <a:spLocks noGrp="1"/>
          </p:cNvSpPr>
          <p:nvPr>
            <p:ph type="body" sz="quarter" idx="13"/>
          </p:nvPr>
        </p:nvSpPr>
        <p:spPr>
          <a:xfrm>
            <a:off x="1138697" y="1031056"/>
            <a:ext cx="10441798" cy="2326180"/>
          </a:xfrm>
        </p:spPr>
        <p:txBody>
          <a:bodyPr rtlCol="0">
            <a:normAutofit/>
          </a:bodyPr>
          <a:lstStyle>
            <a:defPPr>
              <a:defRPr lang="it-IT"/>
            </a:defPPr>
          </a:lstStyle>
          <a:p>
            <a:pPr algn="r" rtl="0"/>
            <a:r>
              <a:rPr lang="it-IT" sz="1600" dirty="0"/>
              <a:t>Come prima modifica, per garantire i concetti di </a:t>
            </a:r>
            <a:r>
              <a:rPr lang="it-IT" sz="1600" dirty="0">
                <a:solidFill>
                  <a:schemeClr val="accent4"/>
                </a:solidFill>
              </a:rPr>
              <a:t>CIA</a:t>
            </a:r>
            <a:r>
              <a:rPr lang="it-IT" sz="1600" dirty="0"/>
              <a:t> e </a:t>
            </a:r>
            <a:r>
              <a:rPr lang="it-IT" sz="1600" dirty="0">
                <a:solidFill>
                  <a:schemeClr val="accent4"/>
                </a:solidFill>
              </a:rPr>
              <a:t>DAD</a:t>
            </a:r>
            <a:r>
              <a:rPr lang="it-IT" sz="1600" dirty="0"/>
              <a:t>, eseguiamo delle </a:t>
            </a:r>
            <a:r>
              <a:rPr lang="it-IT" sz="1600" dirty="0">
                <a:solidFill>
                  <a:schemeClr val="accent4"/>
                </a:solidFill>
              </a:rPr>
              <a:t>azioni preventive</a:t>
            </a:r>
            <a:r>
              <a:rPr lang="it-IT" sz="1600" dirty="0"/>
              <a:t> a livello Web. </a:t>
            </a:r>
            <a:br>
              <a:rPr lang="it-IT" sz="1600" dirty="0"/>
            </a:br>
            <a:r>
              <a:rPr lang="it-IT" sz="1600" dirty="0"/>
              <a:t>Aggiungiamo un </a:t>
            </a:r>
            <a:r>
              <a:rPr lang="it-IT" sz="1600" dirty="0">
                <a:solidFill>
                  <a:schemeClr val="accent4"/>
                </a:solidFill>
              </a:rPr>
              <a:t>WAF</a:t>
            </a:r>
            <a:r>
              <a:rPr lang="it-IT" sz="1600" dirty="0"/>
              <a:t>, ovvero un firewall che protegge le applicazioni Web da attacchi dannosi e traffico Internet indesiderato, inclusi bot, injection e </a:t>
            </a:r>
            <a:r>
              <a:rPr lang="it-IT" sz="1600" dirty="0" err="1"/>
              <a:t>DoS</a:t>
            </a:r>
            <a:r>
              <a:rPr lang="it-IT" sz="1600" dirty="0"/>
              <a:t>. Il WAF consentirà di definire e gestire le </a:t>
            </a:r>
            <a:r>
              <a:rPr lang="it-IT" sz="1600" dirty="0">
                <a:solidFill>
                  <a:schemeClr val="accent4"/>
                </a:solidFill>
              </a:rPr>
              <a:t>regole</a:t>
            </a:r>
            <a:r>
              <a:rPr lang="it-IT" sz="1600" dirty="0"/>
              <a:t> per</a:t>
            </a:r>
            <a:br>
              <a:rPr lang="it-IT" sz="1600" dirty="0"/>
            </a:br>
            <a:r>
              <a:rPr lang="it-IT" sz="1600" dirty="0"/>
              <a:t>evitare minacce tra cui </a:t>
            </a:r>
            <a:r>
              <a:rPr lang="it-IT" sz="1600" dirty="0">
                <a:solidFill>
                  <a:schemeClr val="accent4"/>
                </a:solidFill>
              </a:rPr>
              <a:t>Cross-Site Scripting</a:t>
            </a:r>
            <a:r>
              <a:rPr lang="it-IT" sz="1600" dirty="0"/>
              <a:t> (</a:t>
            </a:r>
            <a:r>
              <a:rPr lang="it-IT" sz="1600" dirty="0">
                <a:solidFill>
                  <a:schemeClr val="accent4"/>
                </a:solidFill>
              </a:rPr>
              <a:t>XSS</a:t>
            </a:r>
            <a:r>
              <a:rPr lang="it-IT" sz="1600" dirty="0"/>
              <a:t>) e </a:t>
            </a:r>
            <a:r>
              <a:rPr lang="it-IT" sz="1600" dirty="0" err="1">
                <a:solidFill>
                  <a:schemeClr val="accent4"/>
                </a:solidFill>
              </a:rPr>
              <a:t>SQLinjection</a:t>
            </a:r>
            <a:r>
              <a:rPr lang="it-IT" sz="1600" dirty="0"/>
              <a:t>. Tra le regole, è essenziale la</a:t>
            </a:r>
            <a:br>
              <a:rPr lang="it-IT" sz="1600" dirty="0"/>
            </a:br>
            <a:r>
              <a:rPr lang="it-IT" sz="1600" dirty="0">
                <a:solidFill>
                  <a:schemeClr val="accent4"/>
                </a:solidFill>
              </a:rPr>
              <a:t>sanificazione dell’input</a:t>
            </a:r>
            <a:r>
              <a:rPr lang="it-IT" sz="1600" dirty="0"/>
              <a:t> sulla propria pagina web per evitare </a:t>
            </a:r>
            <a:r>
              <a:rPr lang="it-IT" sz="1600" dirty="0">
                <a:solidFill>
                  <a:schemeClr val="accent4"/>
                </a:solidFill>
              </a:rPr>
              <a:t>query pericolose</a:t>
            </a:r>
            <a:r>
              <a:rPr lang="it-IT" sz="1600" dirty="0"/>
              <a:t>. </a:t>
            </a:r>
          </a:p>
        </p:txBody>
      </p:sp>
      <p:sp>
        <p:nvSpPr>
          <p:cNvPr id="38" name="Segnaposto numero diapositiva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rtlCol="0"/>
          <a:lstStyle>
            <a:defPPr>
              <a:defRPr lang="it-IT"/>
            </a:defPPr>
          </a:lstStyle>
          <a:p>
            <a:pPr rtl="0"/>
            <a:fld id="{B5CEABB6-07DC-46E8-9B57-56EC44A396E5}" type="slidenum">
              <a:rPr lang="it-IT" smtClean="0"/>
              <a:pPr rtl="0"/>
              <a:t>9</a:t>
            </a:fld>
            <a:endParaRPr lang="it-IT" dirty="0"/>
          </a:p>
        </p:txBody>
      </p:sp>
      <p:pic>
        <p:nvPicPr>
          <p:cNvPr id="8" name="Immagine 7" descr="Immagine che contiene testo, schermata, Carattere, diagramma&#10;&#10;Descrizione generata automaticamente">
            <a:extLst>
              <a:ext uri="{FF2B5EF4-FFF2-40B4-BE49-F238E27FC236}">
                <a16:creationId xmlns:a16="http://schemas.microsoft.com/office/drawing/2014/main" id="{8944345B-6301-B1FB-CB8E-FFAE8FDCEBAB}"/>
              </a:ext>
            </a:extLst>
          </p:cNvPr>
          <p:cNvPicPr>
            <a:picLocks noChangeAspect="1"/>
          </p:cNvPicPr>
          <p:nvPr/>
        </p:nvPicPr>
        <p:blipFill rotWithShape="1">
          <a:blip r:embed="rId3"/>
          <a:srcRect l="968" t="1884" r="15161" b="1488"/>
          <a:stretch/>
        </p:blipFill>
        <p:spPr>
          <a:xfrm>
            <a:off x="4271580" y="3357236"/>
            <a:ext cx="7308915" cy="2999114"/>
          </a:xfrm>
          <a:prstGeom prst="rect">
            <a:avLst/>
          </a:prstGeom>
        </p:spPr>
      </p:pic>
    </p:spTree>
    <p:extLst>
      <p:ext uri="{BB962C8B-B14F-4D97-AF65-F5344CB8AC3E}">
        <p14:creationId xmlns:p14="http://schemas.microsoft.com/office/powerpoint/2010/main" val="4189230925"/>
      </p:ext>
    </p:extLst>
  </p:cSld>
  <p:clrMapOvr>
    <a:masterClrMapping/>
  </p:clrMapOvr>
</p:sld>
</file>

<file path=ppt/theme/theme1.xml><?xml version="1.0" encoding="utf-8"?>
<a:theme xmlns:a="http://schemas.openxmlformats.org/drawingml/2006/main" name="Personalizzata">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49_TF33968143_Win32" id="{212BFE24-30E6-4C3E-9B53-F29A9181BD21}" vid="{982B489A-C9B1-4FBF-BBC5-D41820D2710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F3B805-9182-4EE7-B68A-02EE558FC4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astratta colorata</Template>
  <TotalTime>229</TotalTime>
  <Words>1040</Words>
  <Application>Microsoft Office PowerPoint</Application>
  <PresentationFormat>Widescreen</PresentationFormat>
  <Paragraphs>50</Paragraphs>
  <Slides>13</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Avenir Next LT Pro</vt:lpstr>
      <vt:lpstr>Calibri</vt:lpstr>
      <vt:lpstr>Personalizzata</vt:lpstr>
      <vt:lpstr>INCIDENT RESPONSE</vt:lpstr>
      <vt:lpstr>Nozioni Teoriche</vt:lpstr>
      <vt:lpstr>Business Continuity plan</vt:lpstr>
      <vt:lpstr>Incident response</vt:lpstr>
      <vt:lpstr>Incidenti di sicurezza e Azioni preventive</vt:lpstr>
      <vt:lpstr>OBIETTIVI PRINCIPALI</vt:lpstr>
      <vt:lpstr>Architettura di rete</vt:lpstr>
      <vt:lpstr>Parte pratica</vt:lpstr>
      <vt:lpstr>1) Azioni preventive</vt:lpstr>
      <vt:lpstr>2) Impatti sul business</vt:lpstr>
      <vt:lpstr>3) Response</vt:lpstr>
      <vt:lpstr>conclusioni</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RESPONSE</dc:title>
  <dc:creator>Ivan Galati</dc:creator>
  <cp:lastModifiedBy>Ivan Galati</cp:lastModifiedBy>
  <cp:revision>7</cp:revision>
  <dcterms:created xsi:type="dcterms:W3CDTF">2023-11-24T11:25:01Z</dcterms:created>
  <dcterms:modified xsi:type="dcterms:W3CDTF">2023-11-24T15:15:54Z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