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AFD81-A55D-D658-1E04-C362A3A68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292290"/>
            <a:ext cx="8791575" cy="2387600"/>
          </a:xfrm>
        </p:spPr>
        <p:txBody>
          <a:bodyPr/>
          <a:lstStyle/>
          <a:p>
            <a:r>
              <a:rPr lang="it-IT" dirty="0"/>
              <a:t>Simulazione Client/server</a:t>
            </a:r>
            <a:br>
              <a:rPr lang="it-IT" dirty="0"/>
            </a:br>
            <a:r>
              <a:rPr lang="it-IT" dirty="0"/>
              <a:t>con Windows 7 e Kali Linux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11648F-DD6C-B07D-AA3B-969E74616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79890"/>
            <a:ext cx="8791575" cy="1655762"/>
          </a:xfrm>
        </p:spPr>
        <p:txBody>
          <a:bodyPr/>
          <a:lstStyle/>
          <a:p>
            <a:r>
              <a:rPr lang="it-IT" dirty="0"/>
              <a:t>Utilizzando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24480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E7116B-2C24-8B95-0ADB-F02A75FD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746" y="609600"/>
            <a:ext cx="5934508" cy="163988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si inizia configurando gli indirizzi IP di Win7 (che verrà utilizzato come client) e Kali Linux (che servirà da client)</a:t>
            </a:r>
          </a:p>
        </p:txBody>
      </p:sp>
      <p:pic>
        <p:nvPicPr>
          <p:cNvPr id="12" name="Immagine 11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13B9A997-8944-0CA2-C10D-C3C2C9C9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64" y="2812104"/>
            <a:ext cx="4900085" cy="3901778"/>
          </a:xfrm>
          <a:prstGeom prst="rect">
            <a:avLst/>
          </a:prstGeom>
        </p:spPr>
      </p:pic>
      <p:pic>
        <p:nvPicPr>
          <p:cNvPr id="14" name="Immagine 13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3C5B6EEC-E40F-8676-F006-C44C7EBDD05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l="21639" t="4347" r="11689" b="-181"/>
          <a:stretch/>
        </p:blipFill>
        <p:spPr>
          <a:xfrm>
            <a:off x="1154580" y="2812104"/>
            <a:ext cx="3600000" cy="390177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520BFCB-491D-E086-AD0F-63CAFC6C3630}"/>
              </a:ext>
            </a:extLst>
          </p:cNvPr>
          <p:cNvSpPr txBox="1"/>
          <p:nvPr/>
        </p:nvSpPr>
        <p:spPr>
          <a:xfrm>
            <a:off x="1630625" y="2509447"/>
            <a:ext cx="278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WIN7: </a:t>
            </a:r>
            <a:r>
              <a:rPr lang="it-IT" b="1" dirty="0"/>
              <a:t>192.168.32.100/24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19E4B3-708C-7C13-47A6-4E67181541A8}"/>
              </a:ext>
            </a:extLst>
          </p:cNvPr>
          <p:cNvSpPr txBox="1"/>
          <p:nvPr/>
        </p:nvSpPr>
        <p:spPr>
          <a:xfrm>
            <a:off x="7510679" y="2509447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KALI:</a:t>
            </a:r>
            <a:r>
              <a:rPr lang="it-IT" dirty="0"/>
              <a:t> </a:t>
            </a:r>
            <a:r>
              <a:rPr lang="it-IT" b="1" dirty="0"/>
              <a:t>192.168.32.100/24</a:t>
            </a:r>
          </a:p>
        </p:txBody>
      </p:sp>
    </p:spTree>
    <p:extLst>
      <p:ext uri="{BB962C8B-B14F-4D97-AF65-F5344CB8AC3E}">
        <p14:creationId xmlns:p14="http://schemas.microsoft.com/office/powerpoint/2010/main" val="23978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002A72-ED2E-CE4F-E527-B4AC10FD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746" y="428625"/>
            <a:ext cx="5934508" cy="1639886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 DUE DEVICES SI FARANNO PINGARE A VICENDA PER CONTROLLARE SE COMUNICANO</a:t>
            </a:r>
          </a:p>
        </p:txBody>
      </p:sp>
      <p:pic>
        <p:nvPicPr>
          <p:cNvPr id="6" name="Immagine 5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B58417E7-EDAA-E871-A18D-A0491D82B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0029"/>
          <a:stretch/>
        </p:blipFill>
        <p:spPr>
          <a:xfrm>
            <a:off x="6334127" y="3583174"/>
            <a:ext cx="5425295" cy="2590810"/>
          </a:xfrm>
          <a:prstGeom prst="rect">
            <a:avLst/>
          </a:prstGeom>
        </p:spPr>
      </p:pic>
      <p:pic>
        <p:nvPicPr>
          <p:cNvPr id="8" name="Immagine 7" descr="Immagine che contiene testo, elettronica, schermata, computer&#10;&#10;Descrizione generata automaticamente">
            <a:extLst>
              <a:ext uri="{FF2B5EF4-FFF2-40B4-BE49-F238E27FC236}">
                <a16:creationId xmlns:a16="http://schemas.microsoft.com/office/drawing/2014/main" id="{025EEC16-0D6B-ABC3-FF49-1D6E41DA6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80" t="4096" r="1173" b="8449"/>
          <a:stretch/>
        </p:blipFill>
        <p:spPr>
          <a:xfrm>
            <a:off x="482746" y="3583174"/>
            <a:ext cx="5292000" cy="2664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7CC384-4A0D-9301-B1A6-A9C10DFCA215}"/>
              </a:ext>
            </a:extLst>
          </p:cNvPr>
          <p:cNvSpPr txBox="1"/>
          <p:nvPr/>
        </p:nvSpPr>
        <p:spPr>
          <a:xfrm>
            <a:off x="1073297" y="2844510"/>
            <a:ext cx="411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COMANDO</a:t>
            </a:r>
            <a:r>
              <a:rPr lang="it-IT" dirty="0"/>
              <a:t> </a:t>
            </a:r>
            <a:r>
              <a:rPr lang="it-IT" b="1" dirty="0"/>
              <a:t>PING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DA WIN7 A KALI LINUX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3A7CF01-7AC7-6453-B5E9-162AC3EC6ECE}"/>
              </a:ext>
            </a:extLst>
          </p:cNvPr>
          <p:cNvSpPr txBox="1"/>
          <p:nvPr/>
        </p:nvSpPr>
        <p:spPr>
          <a:xfrm>
            <a:off x="6991325" y="2844510"/>
            <a:ext cx="411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COMANDO</a:t>
            </a:r>
            <a:r>
              <a:rPr lang="it-IT" dirty="0"/>
              <a:t> </a:t>
            </a:r>
            <a:r>
              <a:rPr lang="it-IT" b="1" dirty="0"/>
              <a:t>PING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DA KALI LINUX A WIN7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C19993-E1B4-FA0D-8E58-99A9BB54CDEB}"/>
              </a:ext>
            </a:extLst>
          </p:cNvPr>
          <p:cNvSpPr txBox="1"/>
          <p:nvPr/>
        </p:nvSpPr>
        <p:spPr>
          <a:xfrm>
            <a:off x="482746" y="3223367"/>
            <a:ext cx="52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192.168.32.101           192.168.32.100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B1ED3DD-2921-455B-5A54-9F87E31B4965}"/>
              </a:ext>
            </a:extLst>
          </p:cNvPr>
          <p:cNvCxnSpPr>
            <a:cxnSpLocks/>
          </p:cNvCxnSpPr>
          <p:nvPr/>
        </p:nvCxnSpPr>
        <p:spPr>
          <a:xfrm>
            <a:off x="2858746" y="3429000"/>
            <a:ext cx="540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BA70FE3-1762-B11A-B9AF-1E31DE11FC23}"/>
              </a:ext>
            </a:extLst>
          </p:cNvPr>
          <p:cNvSpPr txBox="1"/>
          <p:nvPr/>
        </p:nvSpPr>
        <p:spPr>
          <a:xfrm>
            <a:off x="6334126" y="3221593"/>
            <a:ext cx="542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192.168.32.100            192.168.32.101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BDAB55E-2EEF-EEBC-D54B-86425056F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331" y="3349745"/>
            <a:ext cx="621846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656B0-6344-085A-B3B0-B6220F65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12" y="342900"/>
            <a:ext cx="9324975" cy="1971675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Verrà AVVIATO </a:t>
            </a:r>
            <a:r>
              <a:rPr lang="it-IT" b="1" dirty="0"/>
              <a:t>INETSIM</a:t>
            </a:r>
            <a:r>
              <a:rPr lang="it-IT" dirty="0">
                <a:solidFill>
                  <a:schemeClr val="bg1"/>
                </a:solidFill>
              </a:rPr>
              <a:t>, UN SOFTWARE DI KALI LINUX UTILE A SIMULARE I SERVIZI INTERNET IN UN LABORATORIO VIRTUALE, E QUEST’ULTIMO Verrà IMPOSTATO COME SERVER</a:t>
            </a:r>
          </a:p>
        </p:txBody>
      </p:sp>
      <p:pic>
        <p:nvPicPr>
          <p:cNvPr id="6" name="Immagine 5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FADEE5C2-8032-3F4D-8A59-0FFCFCB7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43" y="3429000"/>
            <a:ext cx="4061202" cy="323021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F3BC085-BB7A-108A-A9B1-AECA4ED5F5A0}"/>
              </a:ext>
            </a:extLst>
          </p:cNvPr>
          <p:cNvSpPr txBox="1"/>
          <p:nvPr/>
        </p:nvSpPr>
        <p:spPr>
          <a:xfrm>
            <a:off x="857043" y="2578790"/>
            <a:ext cx="4061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SI LASCERANNO ATTIVI I SERVIZI </a:t>
            </a:r>
            <a:r>
              <a:rPr lang="it-IT" b="1" dirty="0"/>
              <a:t>DNS, HTTP</a:t>
            </a:r>
            <a:r>
              <a:rPr lang="it-IT" dirty="0">
                <a:solidFill>
                  <a:schemeClr val="bg1"/>
                </a:solidFill>
              </a:rPr>
              <a:t> E </a:t>
            </a:r>
            <a:r>
              <a:rPr lang="it-IT" b="1" dirty="0"/>
              <a:t>HTTPS</a:t>
            </a:r>
            <a:r>
              <a:rPr lang="it-IT" dirty="0">
                <a:solidFill>
                  <a:schemeClr val="bg1"/>
                </a:solidFill>
              </a:rPr>
              <a:t> (QUESTI ULTIMI DUE IN BASE ALLE NECESSITÀ)</a:t>
            </a:r>
          </a:p>
        </p:txBody>
      </p:sp>
      <p:pic>
        <p:nvPicPr>
          <p:cNvPr id="9" name="Immagine 8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65212B73-3927-DF6B-349A-5CB7D0F7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851" y="3428999"/>
            <a:ext cx="4184106" cy="323021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AFA4CB-7B3F-B5C1-D983-42C20544E2C6}"/>
              </a:ext>
            </a:extLst>
          </p:cNvPr>
          <p:cNvSpPr txBox="1"/>
          <p:nvPr/>
        </p:nvSpPr>
        <p:spPr>
          <a:xfrm>
            <a:off x="7150851" y="2578790"/>
            <a:ext cx="4184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SUCCESSIVAMENTE SI IMPOSTERÀ L’IP DI KALI COME SERVER E VERRÀ ASSOCIATO AL DNS «</a:t>
            </a:r>
            <a:r>
              <a:rPr lang="it-IT" b="1" dirty="0"/>
              <a:t>EPICODE.INTERNAL</a:t>
            </a:r>
            <a:r>
              <a:rPr lang="it-IT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92043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C94A2D-C4C7-ABC2-1B39-FC65A38B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746" y="402397"/>
            <a:ext cx="5934508" cy="2058701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FINITA LA CONFIGURAZIONE, Verrà AVVIATO INETSIM E SI Proverà AD ACCEDERE ALL’IP </a:t>
            </a:r>
            <a:r>
              <a:rPr lang="it-IT" b="1" dirty="0"/>
              <a:t>192.168.32.100</a:t>
            </a:r>
            <a:r>
              <a:rPr lang="it-IT" dirty="0">
                <a:solidFill>
                  <a:schemeClr val="bg1"/>
                </a:solidFill>
              </a:rPr>
              <a:t> TRAMITE IL DNS «</a:t>
            </a:r>
            <a:r>
              <a:rPr lang="it-IT" b="1" dirty="0"/>
              <a:t>EPICODE.INTERNAL</a:t>
            </a:r>
            <a:r>
              <a:rPr lang="it-IT" dirty="0">
                <a:solidFill>
                  <a:schemeClr val="bg1"/>
                </a:solidFill>
              </a:rPr>
              <a:t>» </a:t>
            </a:r>
          </a:p>
        </p:txBody>
      </p:sp>
      <p:pic>
        <p:nvPicPr>
          <p:cNvPr id="8" name="Immagine 7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B0FA95CA-6F2F-9711-1EFB-2EC917050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2" y="3384399"/>
            <a:ext cx="4225619" cy="336203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B91BE0-4D23-A803-96C1-EB314C6B9406}"/>
              </a:ext>
            </a:extLst>
          </p:cNvPr>
          <p:cNvSpPr txBox="1"/>
          <p:nvPr/>
        </p:nvSpPr>
        <p:spPr>
          <a:xfrm>
            <a:off x="655631" y="2782669"/>
            <a:ext cx="422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AVVIO DI INETSIM TRAMITE COMANDO «</a:t>
            </a:r>
            <a:r>
              <a:rPr lang="it-IT" b="1" dirty="0"/>
              <a:t>SUDO INETSIM</a:t>
            </a:r>
            <a:r>
              <a:rPr lang="it-IT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11" name="Immagine 10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8FE9565C-DC6D-C1D9-BA08-5209966E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248" y="3384399"/>
            <a:ext cx="4590854" cy="336180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3B99AA-2526-7CD0-3D69-BF55E87A4D04}"/>
              </a:ext>
            </a:extLst>
          </p:cNvPr>
          <p:cNvSpPr txBox="1"/>
          <p:nvPr/>
        </p:nvSpPr>
        <p:spPr>
          <a:xfrm>
            <a:off x="7310751" y="2505670"/>
            <a:ext cx="4590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WIN7, TRAMITE IL PROPRIO BROWSER, AVRÀ ACCESSO A QUELL’IP, MOSTRANDO LA </a:t>
            </a:r>
            <a:r>
              <a:rPr lang="it-IT" b="1" dirty="0"/>
              <a:t>PAGINA HTML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DI INETSIM</a:t>
            </a:r>
          </a:p>
        </p:txBody>
      </p:sp>
    </p:spTree>
    <p:extLst>
      <p:ext uri="{BB962C8B-B14F-4D97-AF65-F5344CB8AC3E}">
        <p14:creationId xmlns:p14="http://schemas.microsoft.com/office/powerpoint/2010/main" val="275296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F1B53-0603-3C11-CEB3-EE19ADB3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746" y="516294"/>
            <a:ext cx="5934508" cy="136849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Infine si utilizzerà </a:t>
            </a:r>
            <a:r>
              <a:rPr lang="it-IT" b="1" dirty="0" err="1"/>
              <a:t>wireshark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per intercettare la comunicazione tra client e server</a:t>
            </a:r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3CD123F4-4FA7-E4AC-C231-4C1CF4A10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42" y="2976466"/>
            <a:ext cx="9209315" cy="379406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F1EAC6-C3F6-6F56-E018-F1CD3107CCCE}"/>
              </a:ext>
            </a:extLst>
          </p:cNvPr>
          <p:cNvSpPr txBox="1"/>
          <p:nvPr/>
        </p:nvSpPr>
        <p:spPr>
          <a:xfrm>
            <a:off x="1491341" y="2107459"/>
            <a:ext cx="9209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INIZIALMENTE</a:t>
            </a:r>
            <a:r>
              <a:rPr lang="it-IT">
                <a:solidFill>
                  <a:schemeClr val="bg1"/>
                </a:solidFill>
              </a:rPr>
              <a:t>, IMPOSTANDO </a:t>
            </a:r>
            <a:r>
              <a:rPr lang="it-IT" b="1" dirty="0"/>
              <a:t>HTTP</a:t>
            </a:r>
            <a:r>
              <a:rPr lang="it-IT" dirty="0">
                <a:solidFill>
                  <a:schemeClr val="bg1"/>
                </a:solidFill>
              </a:rPr>
              <a:t> COME PROTOCOLLO DI TRASFERIMENTO, SI NOTERÀ COME SIA POSSIBILE VISUALIZZARE TUTTE LE INFORMAZIONI CONTENUTE NEL PACCHETTO, TRA CUI IL </a:t>
            </a:r>
            <a:r>
              <a:rPr lang="it-IT" b="1" dirty="0"/>
              <a:t>MESSAGGIO</a:t>
            </a:r>
            <a:r>
              <a:rPr lang="it-IT" dirty="0">
                <a:solidFill>
                  <a:schemeClr val="bg1"/>
                </a:solidFill>
              </a:rPr>
              <a:t> ED I </a:t>
            </a:r>
            <a:r>
              <a:rPr lang="it-IT" b="1" dirty="0"/>
              <a:t>MAC</a:t>
            </a:r>
            <a:r>
              <a:rPr lang="it-IT" dirty="0">
                <a:solidFill>
                  <a:schemeClr val="bg1"/>
                </a:solidFill>
              </a:rPr>
              <a:t> DI CLIENT E SERVER</a:t>
            </a:r>
          </a:p>
        </p:txBody>
      </p:sp>
    </p:spTree>
    <p:extLst>
      <p:ext uri="{BB962C8B-B14F-4D97-AF65-F5344CB8AC3E}">
        <p14:creationId xmlns:p14="http://schemas.microsoft.com/office/powerpoint/2010/main" val="76161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802E98-C599-DE4B-2BDC-37A0A1C4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746" y="534955"/>
            <a:ext cx="5934508" cy="163988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COL PROTOCOLLO </a:t>
            </a:r>
            <a:r>
              <a:rPr lang="it-IT" b="1" dirty="0"/>
              <a:t>HTTPS</a:t>
            </a:r>
            <a:r>
              <a:rPr lang="it-IT" dirty="0">
                <a:solidFill>
                  <a:schemeClr val="bg1"/>
                </a:solidFill>
              </a:rPr>
              <a:t> SI Può INVECE NOTARE UNA DIFFERENZA IMPORTANTE</a:t>
            </a:r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A1084DD1-A593-4E21-0C5E-D4F2C5F4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00" y="3060441"/>
            <a:ext cx="8972799" cy="368559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D856A01-EBF5-30B5-06BA-01475FE7ADA4}"/>
              </a:ext>
            </a:extLst>
          </p:cNvPr>
          <p:cNvSpPr txBox="1"/>
          <p:nvPr/>
        </p:nvSpPr>
        <p:spPr>
          <a:xfrm>
            <a:off x="1609600" y="2414110"/>
            <a:ext cx="8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 IL PROTOCOLLO </a:t>
            </a:r>
            <a:r>
              <a:rPr lang="it-IT" b="1" dirty="0"/>
              <a:t>HTTPS</a:t>
            </a:r>
            <a:r>
              <a:rPr lang="it-IT" dirty="0">
                <a:solidFill>
                  <a:schemeClr val="bg1"/>
                </a:solidFill>
              </a:rPr>
              <a:t> SI NOTERÀ INVECE COME GLI INDIRIZZI MAC SIANO UGUALMENTE VISIBILI, MA IL MESSAGGIO VERRÀ </a:t>
            </a:r>
            <a:r>
              <a:rPr lang="it-IT" b="1" dirty="0"/>
              <a:t>CRIPTATO</a:t>
            </a:r>
            <a:r>
              <a:rPr lang="it-IT" dirty="0">
                <a:solidFill>
                  <a:schemeClr val="bg1"/>
                </a:solidFill>
              </a:rPr>
              <a:t>, RENDENDOLO «ILLEGIBILE»</a:t>
            </a:r>
          </a:p>
        </p:txBody>
      </p:sp>
    </p:spTree>
    <p:extLst>
      <p:ext uri="{BB962C8B-B14F-4D97-AF65-F5344CB8AC3E}">
        <p14:creationId xmlns:p14="http://schemas.microsoft.com/office/powerpoint/2010/main" val="764083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89</TotalTime>
  <Words>266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Simulazione Client/server con Windows 7 e Kali Linux</vt:lpstr>
      <vt:lpstr>si inizia configurando gli indirizzi IP di Win7 (che verrà utilizzato come client) e Kali Linux (che servirà da client)</vt:lpstr>
      <vt:lpstr>I DUE DEVICES SI FARANNO PINGARE A VICENDA PER CONTROLLARE SE COMUNICANO</vt:lpstr>
      <vt:lpstr>Verrà AVVIATO INETSIM, UN SOFTWARE DI KALI LINUX UTILE A SIMULARE I SERVIZI INTERNET IN UN LABORATORIO VIRTUALE, E QUEST’ULTIMO Verrà IMPOSTATO COME SERVER</vt:lpstr>
      <vt:lpstr>FINITA LA CONFIGURAZIONE, Verrà AVVIATO INETSIM E SI Proverà AD ACCEDERE ALL’IP 192.168.32.100 TRAMITE IL DNS «EPICODE.INTERNAL» </vt:lpstr>
      <vt:lpstr>Infine si utilizzerà wireshark per intercettare la comunicazione tra client e server</vt:lpstr>
      <vt:lpstr>COL PROTOCOLLO HTTPS SI Può INVECE NOTARE UNA DIFFERENZA IMPORTANTE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Simulazione Client/server con Windows 7 e Kali Linux</dc:title>
  <dc:creator>Ivan Galati</dc:creator>
  <cp:lastModifiedBy>Ivan Galati</cp:lastModifiedBy>
  <cp:revision>2</cp:revision>
  <dcterms:created xsi:type="dcterms:W3CDTF">2023-09-29T12:59:39Z</dcterms:created>
  <dcterms:modified xsi:type="dcterms:W3CDTF">2023-09-29T14:50:08Z</dcterms:modified>
</cp:coreProperties>
</file>