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Sniglet"/>
      <p:regular r:id="rId14"/>
    </p:embeddedFont>
    <p:embeddedFont>
      <p:font typeface="Walter Turncoat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3CC694F-5976-4327-8748-550B5A3D7D17}">
  <a:tblStyle styleId="{93CC694F-5976-4327-8748-550B5A3D7D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WalterTurncoat-regular.fntdata"/><Relationship Id="rId14" Type="http://schemas.openxmlformats.org/officeDocument/2006/relationships/font" Target="fonts/Snigle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4f0b2c582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4f0b2c582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f0b2c58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f0b2c58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f0b2c58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f0b2c58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f0b2c582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f0b2c582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4f0b2c582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4f0b2c582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f0b2c582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f0b2c582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f0b2c582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f0b2c582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1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45" name="Google Shape;45;p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46" name="Google Shape;46;p1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1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49" name="Google Shape;49;p1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1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53" name="Google Shape;53;p1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1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1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58" name="Google Shape;58;p1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11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64" name="Google Shape;64;p1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" name="Google Shape;66;p1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67" name="Google Shape;67;p1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" name="Google Shape;70;p1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" name="Google Shape;71;p1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72" name="Google Shape;72;p1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" name="Google Shape;74;p1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ctrTitle"/>
          </p:nvPr>
        </p:nvSpPr>
        <p:spPr>
          <a:xfrm>
            <a:off x="685800" y="411463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Grupala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2717225" y="2787575"/>
            <a:ext cx="26997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David Gil López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Ivan Garrudo Díaz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Enrique Yujiro Shinohara Soto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Alberto Salguero Palacios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85800" y="552578"/>
            <a:ext cx="431748" cy="744298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5190200" y="2787575"/>
            <a:ext cx="42144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100363815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100363804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100346224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100070655</a:t>
            </a:r>
            <a:endParaRPr sz="12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2358625" y="3975625"/>
            <a:ext cx="12345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7383996" y="704980"/>
            <a:ext cx="1593498" cy="1200825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1056750" y="1960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latin typeface="Walter Turncoat"/>
                <a:ea typeface="Walter Turncoat"/>
                <a:cs typeface="Walter Turncoat"/>
                <a:sym typeface="Walter Turncoat"/>
              </a:rPr>
              <a:t>Preguntas</a:t>
            </a:r>
            <a:r>
              <a:rPr lang="es" sz="1800">
                <a:latin typeface="Walter Turncoat"/>
                <a:ea typeface="Walter Turncoat"/>
                <a:cs typeface="Walter Turncoat"/>
                <a:sym typeface="Walter Turncoat"/>
              </a:rPr>
              <a:t>...</a:t>
            </a:r>
            <a:endParaRPr sz="18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latin typeface="Walter Turncoat"/>
                <a:ea typeface="Walter Turncoat"/>
                <a:cs typeface="Walter Turncoat"/>
                <a:sym typeface="Walter Turncoat"/>
              </a:rPr>
              <a:t>¿Qué tenemos?</a:t>
            </a:r>
            <a:endParaRPr sz="18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latin typeface="Walter Turncoat"/>
                <a:ea typeface="Walter Turncoat"/>
                <a:cs typeface="Walter Turncoat"/>
                <a:sym typeface="Walter Turncoat"/>
              </a:rPr>
              <a:t>¿Se </a:t>
            </a:r>
            <a:r>
              <a:rPr lang="es" sz="1800">
                <a:latin typeface="Walter Turncoat"/>
                <a:ea typeface="Walter Turncoat"/>
                <a:cs typeface="Walter Turncoat"/>
                <a:sym typeface="Walter Turncoat"/>
              </a:rPr>
              <a:t>podría</a:t>
            </a:r>
            <a:r>
              <a:rPr lang="es" sz="1800">
                <a:latin typeface="Walter Turncoat"/>
                <a:ea typeface="Walter Turncoat"/>
                <a:cs typeface="Walter Turncoat"/>
                <a:sym typeface="Walter Turncoat"/>
              </a:rPr>
              <a:t> mejorar?</a:t>
            </a:r>
            <a:endParaRPr sz="1800"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latin typeface="Walter Turncoat"/>
                <a:ea typeface="Walter Turncoat"/>
                <a:cs typeface="Walter Turncoat"/>
                <a:sym typeface="Walter Turncoat"/>
              </a:rPr>
              <a:t>¿Como?</a:t>
            </a:r>
            <a:endParaRPr sz="1800"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561900" y="3860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Análisis de la </a:t>
            </a:r>
            <a:r>
              <a:rPr lang="es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situación</a:t>
            </a:r>
            <a:r>
              <a:rPr lang="es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actual</a:t>
            </a:r>
            <a:endParaRPr sz="6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75" y="2034000"/>
            <a:ext cx="1991325" cy="199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913" y="1993150"/>
            <a:ext cx="1991326" cy="19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6875" y="2034000"/>
            <a:ext cx="1991326" cy="19913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4"/>
          <p:cNvGraphicFramePr/>
          <p:nvPr/>
        </p:nvGraphicFramePr>
        <p:xfrm>
          <a:off x="434050" y="419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{93CC694F-5976-4327-8748-550B5A3D7D17}</a:tableStyleId>
              </a:tblPr>
              <a:tblGrid>
                <a:gridCol w="2832350"/>
                <a:gridCol w="2832350"/>
                <a:gridCol w="283235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Whatsapp</a:t>
                      </a:r>
                      <a:endParaRPr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Facebook</a:t>
                      </a:r>
                      <a:endParaRPr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Walter Turncoat"/>
                          <a:ea typeface="Walter Turncoat"/>
                          <a:cs typeface="Walter Turncoat"/>
                          <a:sym typeface="Walter Turncoat"/>
                        </a:rPr>
                        <a:t>Foros</a:t>
                      </a:r>
                      <a:endParaRPr>
                        <a:solidFill>
                          <a:srgbClr val="FFFFFF"/>
                        </a:solidFill>
                        <a:latin typeface="Walter Turncoat"/>
                        <a:ea typeface="Walter Turncoat"/>
                        <a:cs typeface="Walter Turncoat"/>
                        <a:sym typeface="Walter Turnco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14"/>
          <p:cNvSpPr txBox="1"/>
          <p:nvPr/>
        </p:nvSpPr>
        <p:spPr>
          <a:xfrm>
            <a:off x="641900" y="206588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¿qué tenemos?</a:t>
            </a:r>
            <a:endParaRPr sz="6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315" y="2451025"/>
            <a:ext cx="2459574" cy="245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641900" y="526300"/>
            <a:ext cx="77724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¿se podría mejorar?</a:t>
            </a:r>
            <a:endParaRPr sz="6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¿Como?</a:t>
            </a:r>
            <a:endParaRPr sz="6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-6000" y="312075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proponemos?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17425" y="677775"/>
            <a:ext cx="5406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Grupala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7238846" y="993855"/>
            <a:ext cx="1593498" cy="1200825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936500" y="2070600"/>
            <a:ext cx="618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Mejoras</a:t>
            </a:r>
            <a:r>
              <a:rPr lang="es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sobre la situación actual</a:t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alter Turncoat"/>
              <a:buChar char="●"/>
            </a:pPr>
            <a:r>
              <a:rPr lang="es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Conocer gente con gustos afines</a:t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alter Turncoat"/>
              <a:buChar char="●"/>
            </a:pPr>
            <a:r>
              <a:rPr lang="es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Gestión</a:t>
            </a:r>
            <a:r>
              <a:rPr lang="es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de grupos</a:t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alter Turncoat"/>
              <a:buChar char="●"/>
            </a:pPr>
            <a:r>
              <a:rPr lang="es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Gestión de eventos</a:t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alter Turncoat"/>
              <a:buChar char="●"/>
            </a:pPr>
            <a:r>
              <a:rPr lang="es" sz="1800">
                <a:solidFill>
                  <a:schemeClr val="lt1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Mayor control sobre los grupos </a:t>
            </a:r>
            <a:endParaRPr sz="1800">
              <a:solidFill>
                <a:schemeClr val="lt1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700" y="2142300"/>
            <a:ext cx="4846975" cy="26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1060050" y="636050"/>
            <a:ext cx="7023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¿Cómo será?</a:t>
            </a:r>
            <a:endParaRPr sz="60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50" y="2142300"/>
            <a:ext cx="2027089" cy="2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-6000" y="2143050"/>
            <a:ext cx="91560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llegar hasta </a:t>
            </a:r>
            <a:r>
              <a:rPr lang="es"/>
              <a:t>aquí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