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0f6093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0f6093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0f60937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0f6093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0f6093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0f6093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0f6093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0f6093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0f6093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0f6093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0f60937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0f60937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0f6093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0f6093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0f6093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70f6093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0f6093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0f6093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0f60937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0f60937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08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multiple environments with Docker Compose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software supply chain	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25" y="1782850"/>
            <a:ext cx="4898576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workflow with Docker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37725" y="2002025"/>
            <a:ext cx="73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composition (Not every env will run the whole stack)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Container configuration (Ports…)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 configuration (The behavior of applications inside containers)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900" y="1853850"/>
            <a:ext cx="53002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00" y="548025"/>
            <a:ext cx="65436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250" y="2748475"/>
            <a:ext cx="3621180" cy="22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configuration and secrets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809325" y="1973625"/>
            <a:ext cx="778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Env. variables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.env file (default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env variables)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Env file (override default .env file)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Configuration file set up as a secret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5565926" y="2078875"/>
            <a:ext cx="285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important takeaway from this is that the configuration workflow uses the same Docker image in every environment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5" y="1786975"/>
            <a:ext cx="5136000" cy="3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testing applications with Docker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with Docker 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851925" y="1860025"/>
            <a:ext cx="76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a Dockerized CI process all the har work happens in container, but you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still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need some infrastructure components to hold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everything together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Centralized source code system (Gogs Git server)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 registry (Open source Docker registry)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automation server to run CI jobs (Jenkis)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853850"/>
            <a:ext cx="69913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