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21CE9-EB86-40F6-B173-827DCBA5E2A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6CDB5442-515D-4752-A1FD-9A42D739AC6E}">
      <dgm:prSet/>
      <dgm:spPr/>
      <dgm:t>
        <a:bodyPr/>
        <a:lstStyle/>
        <a:p>
          <a:pPr rtl="0"/>
          <a:endParaRPr lang="bg-BG" dirty="0"/>
        </a:p>
      </dgm:t>
    </dgm:pt>
    <dgm:pt modelId="{3F320F2D-B13C-49DE-97EF-414576985C10}" type="parTrans" cxnId="{3F9895CA-3289-4424-9E61-065627401A5C}">
      <dgm:prSet/>
      <dgm:spPr/>
      <dgm:t>
        <a:bodyPr/>
        <a:lstStyle/>
        <a:p>
          <a:endParaRPr lang="bg-BG"/>
        </a:p>
      </dgm:t>
    </dgm:pt>
    <dgm:pt modelId="{DBCF9E9F-2FB2-4AB9-B7C4-B4824E86796D}" type="sibTrans" cxnId="{3F9895CA-3289-4424-9E61-065627401A5C}">
      <dgm:prSet/>
      <dgm:spPr/>
      <dgm:t>
        <a:bodyPr/>
        <a:lstStyle/>
        <a:p>
          <a:endParaRPr lang="bg-BG"/>
        </a:p>
      </dgm:t>
    </dgm:pt>
    <dgm:pt modelId="{8BF337C0-B374-4391-9012-A4180C205076}" type="pres">
      <dgm:prSet presAssocID="{A5F21CE9-EB86-40F6-B173-827DCBA5E2A9}" presName="linearFlow" presStyleCnt="0">
        <dgm:presLayoutVars>
          <dgm:dir/>
          <dgm:resizeHandles val="exact"/>
        </dgm:presLayoutVars>
      </dgm:prSet>
      <dgm:spPr/>
    </dgm:pt>
    <dgm:pt modelId="{93135175-C04E-4333-A0B1-57E7CCCF595A}" type="pres">
      <dgm:prSet presAssocID="{6CDB5442-515D-4752-A1FD-9A42D739AC6E}" presName="composite" presStyleCnt="0"/>
      <dgm:spPr/>
    </dgm:pt>
    <dgm:pt modelId="{17793686-AED2-468A-B333-7869E493B119}" type="pres">
      <dgm:prSet presAssocID="{6CDB5442-515D-4752-A1FD-9A42D739AC6E}" presName="imgShp" presStyleLbl="fgImgPlace1" presStyleIdx="0" presStyleCnt="1" custScaleX="158212" custLinFactNeighborX="-5836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83E3962-1DAC-43EA-B58B-0DC5A6AB554C}" type="pres">
      <dgm:prSet presAssocID="{6CDB5442-515D-4752-A1FD-9A42D739AC6E}" presName="txShp" presStyleLbl="node1" presStyleIdx="0" presStyleCnt="1" custScaleX="111803" custLinFactNeighborX="-1339">
        <dgm:presLayoutVars>
          <dgm:bulletEnabled val="1"/>
        </dgm:presLayoutVars>
      </dgm:prSet>
      <dgm:spPr/>
    </dgm:pt>
  </dgm:ptLst>
  <dgm:cxnLst>
    <dgm:cxn modelId="{3F9895CA-3289-4424-9E61-065627401A5C}" srcId="{A5F21CE9-EB86-40F6-B173-827DCBA5E2A9}" destId="{6CDB5442-515D-4752-A1FD-9A42D739AC6E}" srcOrd="0" destOrd="0" parTransId="{3F320F2D-B13C-49DE-97EF-414576985C10}" sibTransId="{DBCF9E9F-2FB2-4AB9-B7C4-B4824E86796D}"/>
    <dgm:cxn modelId="{B2B9A39A-6D78-4889-BA82-8683CBE347F6}" type="presOf" srcId="{A5F21CE9-EB86-40F6-B173-827DCBA5E2A9}" destId="{8BF337C0-B374-4391-9012-A4180C205076}" srcOrd="0" destOrd="0" presId="urn:microsoft.com/office/officeart/2005/8/layout/vList3"/>
    <dgm:cxn modelId="{162363E5-C6AC-4E64-B3C9-D7A148B529E3}" type="presOf" srcId="{6CDB5442-515D-4752-A1FD-9A42D739AC6E}" destId="{B83E3962-1DAC-43EA-B58B-0DC5A6AB554C}" srcOrd="0" destOrd="0" presId="urn:microsoft.com/office/officeart/2005/8/layout/vList3"/>
    <dgm:cxn modelId="{F2A58018-23B0-417A-96E7-154F4616974C}" type="presParOf" srcId="{8BF337C0-B374-4391-9012-A4180C205076}" destId="{93135175-C04E-4333-A0B1-57E7CCCF595A}" srcOrd="0" destOrd="0" presId="urn:microsoft.com/office/officeart/2005/8/layout/vList3"/>
    <dgm:cxn modelId="{886D1574-5BA7-4315-AE18-EE0576B24C9A}" type="presParOf" srcId="{93135175-C04E-4333-A0B1-57E7CCCF595A}" destId="{17793686-AED2-468A-B333-7869E493B119}" srcOrd="0" destOrd="0" presId="urn:microsoft.com/office/officeart/2005/8/layout/vList3"/>
    <dgm:cxn modelId="{1E0CE5E6-C2C4-4298-AA71-6564184F0F94}" type="presParOf" srcId="{93135175-C04E-4333-A0B1-57E7CCCF595A}" destId="{B83E3962-1DAC-43EA-B58B-0DC5A6AB554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21CE9-EB86-40F6-B173-827DCBA5E2A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6CDB5442-515D-4752-A1FD-9A42D739AC6E}">
      <dgm:prSet/>
      <dgm:spPr/>
      <dgm:t>
        <a:bodyPr/>
        <a:lstStyle/>
        <a:p>
          <a:pPr rtl="0"/>
          <a:endParaRPr lang="bg-BG" dirty="0"/>
        </a:p>
      </dgm:t>
    </dgm:pt>
    <dgm:pt modelId="{3F320F2D-B13C-49DE-97EF-414576985C10}" type="parTrans" cxnId="{3F9895CA-3289-4424-9E61-065627401A5C}">
      <dgm:prSet/>
      <dgm:spPr/>
      <dgm:t>
        <a:bodyPr/>
        <a:lstStyle/>
        <a:p>
          <a:endParaRPr lang="bg-BG"/>
        </a:p>
      </dgm:t>
    </dgm:pt>
    <dgm:pt modelId="{DBCF9E9F-2FB2-4AB9-B7C4-B4824E86796D}" type="sibTrans" cxnId="{3F9895CA-3289-4424-9E61-065627401A5C}">
      <dgm:prSet/>
      <dgm:spPr/>
      <dgm:t>
        <a:bodyPr/>
        <a:lstStyle/>
        <a:p>
          <a:endParaRPr lang="bg-BG"/>
        </a:p>
      </dgm:t>
    </dgm:pt>
    <dgm:pt modelId="{8BF337C0-B374-4391-9012-A4180C205076}" type="pres">
      <dgm:prSet presAssocID="{A5F21CE9-EB86-40F6-B173-827DCBA5E2A9}" presName="linearFlow" presStyleCnt="0">
        <dgm:presLayoutVars>
          <dgm:dir/>
          <dgm:resizeHandles val="exact"/>
        </dgm:presLayoutVars>
      </dgm:prSet>
      <dgm:spPr/>
    </dgm:pt>
    <dgm:pt modelId="{93135175-C04E-4333-A0B1-57E7CCCF595A}" type="pres">
      <dgm:prSet presAssocID="{6CDB5442-515D-4752-A1FD-9A42D739AC6E}" presName="composite" presStyleCnt="0"/>
      <dgm:spPr/>
    </dgm:pt>
    <dgm:pt modelId="{17793686-AED2-468A-B333-7869E493B119}" type="pres">
      <dgm:prSet presAssocID="{6CDB5442-515D-4752-A1FD-9A42D739AC6E}" presName="imgShp" presStyleLbl="fgImgPlace1" presStyleIdx="0" presStyleCnt="1" custScaleX="181710" custLinFactNeighborX="-30061" custLinFactNeighborY="-546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83E3962-1DAC-43EA-B58B-0DC5A6AB554C}" type="pres">
      <dgm:prSet presAssocID="{6CDB5442-515D-4752-A1FD-9A42D739AC6E}" presName="txShp" presStyleLbl="node1" presStyleIdx="0" presStyleCnt="1" custScaleX="114340" custLinFactNeighborX="-1205">
        <dgm:presLayoutVars>
          <dgm:bulletEnabled val="1"/>
        </dgm:presLayoutVars>
      </dgm:prSet>
      <dgm:spPr/>
    </dgm:pt>
  </dgm:ptLst>
  <dgm:cxnLst>
    <dgm:cxn modelId="{92FC7F44-AA9E-4EB0-B2B9-FD5C410785F4}" type="presOf" srcId="{A5F21CE9-EB86-40F6-B173-827DCBA5E2A9}" destId="{8BF337C0-B374-4391-9012-A4180C205076}" srcOrd="0" destOrd="0" presId="urn:microsoft.com/office/officeart/2005/8/layout/vList3"/>
    <dgm:cxn modelId="{285D576B-DF40-4A5C-9987-8A1DDC7242B1}" type="presOf" srcId="{6CDB5442-515D-4752-A1FD-9A42D739AC6E}" destId="{B83E3962-1DAC-43EA-B58B-0DC5A6AB554C}" srcOrd="0" destOrd="0" presId="urn:microsoft.com/office/officeart/2005/8/layout/vList3"/>
    <dgm:cxn modelId="{3F9895CA-3289-4424-9E61-065627401A5C}" srcId="{A5F21CE9-EB86-40F6-B173-827DCBA5E2A9}" destId="{6CDB5442-515D-4752-A1FD-9A42D739AC6E}" srcOrd="0" destOrd="0" parTransId="{3F320F2D-B13C-49DE-97EF-414576985C10}" sibTransId="{DBCF9E9F-2FB2-4AB9-B7C4-B4824E86796D}"/>
    <dgm:cxn modelId="{4D2BC0E8-F767-47F7-8F55-C288887D5DF5}" type="presParOf" srcId="{8BF337C0-B374-4391-9012-A4180C205076}" destId="{93135175-C04E-4333-A0B1-57E7CCCF595A}" srcOrd="0" destOrd="0" presId="urn:microsoft.com/office/officeart/2005/8/layout/vList3"/>
    <dgm:cxn modelId="{6EAE1BE1-37FC-4BE0-9A10-845A0308542D}" type="presParOf" srcId="{93135175-C04E-4333-A0B1-57E7CCCF595A}" destId="{17793686-AED2-468A-B333-7869E493B119}" srcOrd="0" destOrd="0" presId="urn:microsoft.com/office/officeart/2005/8/layout/vList3"/>
    <dgm:cxn modelId="{A1B9277F-D509-4AC5-AE87-902081EED678}" type="presParOf" srcId="{93135175-C04E-4333-A0B1-57E7CCCF595A}" destId="{B83E3962-1DAC-43EA-B58B-0DC5A6AB554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F21CE9-EB86-40F6-B173-827DCBA5E2A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6CDB5442-515D-4752-A1FD-9A42D739AC6E}">
      <dgm:prSet/>
      <dgm:spPr/>
      <dgm:t>
        <a:bodyPr/>
        <a:lstStyle/>
        <a:p>
          <a:pPr rtl="0"/>
          <a:endParaRPr lang="bg-BG" dirty="0"/>
        </a:p>
      </dgm:t>
    </dgm:pt>
    <dgm:pt modelId="{3F320F2D-B13C-49DE-97EF-414576985C10}" type="parTrans" cxnId="{3F9895CA-3289-4424-9E61-065627401A5C}">
      <dgm:prSet/>
      <dgm:spPr/>
      <dgm:t>
        <a:bodyPr/>
        <a:lstStyle/>
        <a:p>
          <a:endParaRPr lang="bg-BG"/>
        </a:p>
      </dgm:t>
    </dgm:pt>
    <dgm:pt modelId="{DBCF9E9F-2FB2-4AB9-B7C4-B4824E86796D}" type="sibTrans" cxnId="{3F9895CA-3289-4424-9E61-065627401A5C}">
      <dgm:prSet/>
      <dgm:spPr/>
      <dgm:t>
        <a:bodyPr/>
        <a:lstStyle/>
        <a:p>
          <a:endParaRPr lang="bg-BG"/>
        </a:p>
      </dgm:t>
    </dgm:pt>
    <dgm:pt modelId="{8BF337C0-B374-4391-9012-A4180C205076}" type="pres">
      <dgm:prSet presAssocID="{A5F21CE9-EB86-40F6-B173-827DCBA5E2A9}" presName="linearFlow" presStyleCnt="0">
        <dgm:presLayoutVars>
          <dgm:dir/>
          <dgm:resizeHandles val="exact"/>
        </dgm:presLayoutVars>
      </dgm:prSet>
      <dgm:spPr/>
    </dgm:pt>
    <dgm:pt modelId="{93135175-C04E-4333-A0B1-57E7CCCF595A}" type="pres">
      <dgm:prSet presAssocID="{6CDB5442-515D-4752-A1FD-9A42D739AC6E}" presName="composite" presStyleCnt="0"/>
      <dgm:spPr/>
    </dgm:pt>
    <dgm:pt modelId="{17793686-AED2-468A-B333-7869E493B119}" type="pres">
      <dgm:prSet presAssocID="{6CDB5442-515D-4752-A1FD-9A42D739AC6E}" presName="imgShp" presStyleLbl="fgImgPlace1" presStyleIdx="0" presStyleCnt="1" custScaleX="196007" custLinFactNeighborX="-3715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83E3962-1DAC-43EA-B58B-0DC5A6AB554C}" type="pres">
      <dgm:prSet presAssocID="{6CDB5442-515D-4752-A1FD-9A42D739AC6E}" presName="txShp" presStyleLbl="node1" presStyleIdx="0" presStyleCnt="1" custLinFactNeighborX="3436" custLinFactNeighborY="-6540">
        <dgm:presLayoutVars>
          <dgm:bulletEnabled val="1"/>
        </dgm:presLayoutVars>
      </dgm:prSet>
      <dgm:spPr/>
    </dgm:pt>
  </dgm:ptLst>
  <dgm:cxnLst>
    <dgm:cxn modelId="{3F9895CA-3289-4424-9E61-065627401A5C}" srcId="{A5F21CE9-EB86-40F6-B173-827DCBA5E2A9}" destId="{6CDB5442-515D-4752-A1FD-9A42D739AC6E}" srcOrd="0" destOrd="0" parTransId="{3F320F2D-B13C-49DE-97EF-414576985C10}" sibTransId="{DBCF9E9F-2FB2-4AB9-B7C4-B4824E86796D}"/>
    <dgm:cxn modelId="{33087A33-516C-497A-B329-0823BA9BFFCF}" type="presOf" srcId="{A5F21CE9-EB86-40F6-B173-827DCBA5E2A9}" destId="{8BF337C0-B374-4391-9012-A4180C205076}" srcOrd="0" destOrd="0" presId="urn:microsoft.com/office/officeart/2005/8/layout/vList3"/>
    <dgm:cxn modelId="{9340ABE6-9BDE-418B-916D-F57054F466C3}" type="presOf" srcId="{6CDB5442-515D-4752-A1FD-9A42D739AC6E}" destId="{B83E3962-1DAC-43EA-B58B-0DC5A6AB554C}" srcOrd="0" destOrd="0" presId="urn:microsoft.com/office/officeart/2005/8/layout/vList3"/>
    <dgm:cxn modelId="{D9CB06E7-3122-43D1-BFA1-11566C25EAA9}" type="presParOf" srcId="{8BF337C0-B374-4391-9012-A4180C205076}" destId="{93135175-C04E-4333-A0B1-57E7CCCF595A}" srcOrd="0" destOrd="0" presId="urn:microsoft.com/office/officeart/2005/8/layout/vList3"/>
    <dgm:cxn modelId="{60D05AAD-DD8B-4417-ACA2-25348D5DB30A}" type="presParOf" srcId="{93135175-C04E-4333-A0B1-57E7CCCF595A}" destId="{17793686-AED2-468A-B333-7869E493B119}" srcOrd="0" destOrd="0" presId="urn:microsoft.com/office/officeart/2005/8/layout/vList3"/>
    <dgm:cxn modelId="{EA7E1C39-27F2-48B3-8E7B-0805A9D85F79}" type="presParOf" srcId="{93135175-C04E-4333-A0B1-57E7CCCF595A}" destId="{B83E3962-1DAC-43EA-B58B-0DC5A6AB554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21CE9-EB86-40F6-B173-827DCBA5E2A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6CDB5442-515D-4752-A1FD-9A42D739AC6E}">
      <dgm:prSet/>
      <dgm:spPr/>
      <dgm:t>
        <a:bodyPr/>
        <a:lstStyle/>
        <a:p>
          <a:pPr rtl="0"/>
          <a:endParaRPr lang="bg-BG" dirty="0"/>
        </a:p>
      </dgm:t>
    </dgm:pt>
    <dgm:pt modelId="{3F320F2D-B13C-49DE-97EF-414576985C10}" type="parTrans" cxnId="{3F9895CA-3289-4424-9E61-065627401A5C}">
      <dgm:prSet/>
      <dgm:spPr/>
      <dgm:t>
        <a:bodyPr/>
        <a:lstStyle/>
        <a:p>
          <a:endParaRPr lang="bg-BG"/>
        </a:p>
      </dgm:t>
    </dgm:pt>
    <dgm:pt modelId="{DBCF9E9F-2FB2-4AB9-B7C4-B4824E86796D}" type="sibTrans" cxnId="{3F9895CA-3289-4424-9E61-065627401A5C}">
      <dgm:prSet/>
      <dgm:spPr/>
      <dgm:t>
        <a:bodyPr/>
        <a:lstStyle/>
        <a:p>
          <a:endParaRPr lang="bg-BG"/>
        </a:p>
      </dgm:t>
    </dgm:pt>
    <dgm:pt modelId="{8BF337C0-B374-4391-9012-A4180C205076}" type="pres">
      <dgm:prSet presAssocID="{A5F21CE9-EB86-40F6-B173-827DCBA5E2A9}" presName="linearFlow" presStyleCnt="0">
        <dgm:presLayoutVars>
          <dgm:dir/>
          <dgm:resizeHandles val="exact"/>
        </dgm:presLayoutVars>
      </dgm:prSet>
      <dgm:spPr/>
    </dgm:pt>
    <dgm:pt modelId="{93135175-C04E-4333-A0B1-57E7CCCF595A}" type="pres">
      <dgm:prSet presAssocID="{6CDB5442-515D-4752-A1FD-9A42D739AC6E}" presName="composite" presStyleCnt="0"/>
      <dgm:spPr/>
    </dgm:pt>
    <dgm:pt modelId="{17793686-AED2-468A-B333-7869E493B119}" type="pres">
      <dgm:prSet presAssocID="{6CDB5442-515D-4752-A1FD-9A42D739AC6E}" presName="imgShp" presStyleLbl="fgImgPlace1" presStyleIdx="0" presStyleCnt="1" custScaleX="216449" custLinFactNeighborX="-6013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83E3962-1DAC-43EA-B58B-0DC5A6AB554C}" type="pres">
      <dgm:prSet presAssocID="{6CDB5442-515D-4752-A1FD-9A42D739AC6E}" presName="txShp" presStyleLbl="node1" presStyleIdx="0" presStyleCnt="1" custLinFactNeighborX="6934">
        <dgm:presLayoutVars>
          <dgm:bulletEnabled val="1"/>
        </dgm:presLayoutVars>
      </dgm:prSet>
      <dgm:spPr/>
    </dgm:pt>
  </dgm:ptLst>
  <dgm:cxnLst>
    <dgm:cxn modelId="{04FB4740-DA40-4679-8C25-A2F3AA5573AE}" type="presOf" srcId="{A5F21CE9-EB86-40F6-B173-827DCBA5E2A9}" destId="{8BF337C0-B374-4391-9012-A4180C205076}" srcOrd="0" destOrd="0" presId="urn:microsoft.com/office/officeart/2005/8/layout/vList3"/>
    <dgm:cxn modelId="{3F9895CA-3289-4424-9E61-065627401A5C}" srcId="{A5F21CE9-EB86-40F6-B173-827DCBA5E2A9}" destId="{6CDB5442-515D-4752-A1FD-9A42D739AC6E}" srcOrd="0" destOrd="0" parTransId="{3F320F2D-B13C-49DE-97EF-414576985C10}" sibTransId="{DBCF9E9F-2FB2-4AB9-B7C4-B4824E86796D}"/>
    <dgm:cxn modelId="{C22FCD58-23D7-451F-A6CB-13E42C7F844B}" type="presOf" srcId="{6CDB5442-515D-4752-A1FD-9A42D739AC6E}" destId="{B83E3962-1DAC-43EA-B58B-0DC5A6AB554C}" srcOrd="0" destOrd="0" presId="urn:microsoft.com/office/officeart/2005/8/layout/vList3"/>
    <dgm:cxn modelId="{A686CF28-713A-4915-B20E-135E7F7666FB}" type="presParOf" srcId="{8BF337C0-B374-4391-9012-A4180C205076}" destId="{93135175-C04E-4333-A0B1-57E7CCCF595A}" srcOrd="0" destOrd="0" presId="urn:microsoft.com/office/officeart/2005/8/layout/vList3"/>
    <dgm:cxn modelId="{55D2C515-640A-47E7-84E9-B1C10BEF86A5}" type="presParOf" srcId="{93135175-C04E-4333-A0B1-57E7CCCF595A}" destId="{17793686-AED2-468A-B333-7869E493B119}" srcOrd="0" destOrd="0" presId="urn:microsoft.com/office/officeart/2005/8/layout/vList3"/>
    <dgm:cxn modelId="{D3D96CF8-C19C-40C4-A696-93271F7BE9A8}" type="presParOf" srcId="{93135175-C04E-4333-A0B1-57E7CCCF595A}" destId="{B83E3962-1DAC-43EA-B58B-0DC5A6AB554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3E3962-1DAC-43EA-B58B-0DC5A6AB554C}">
      <dsp:nvSpPr>
        <dsp:cNvPr id="0" name=""/>
        <dsp:cNvSpPr/>
      </dsp:nvSpPr>
      <dsp:spPr>
        <a:xfrm rot="10800000">
          <a:off x="1552698" y="0"/>
          <a:ext cx="7081741" cy="15240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2" tIns="247650" rIns="46228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6500" kern="1200" dirty="0"/>
        </a:p>
      </dsp:txBody>
      <dsp:txXfrm rot="10800000">
        <a:off x="1552698" y="0"/>
        <a:ext cx="7081741" cy="1524000"/>
      </dsp:txXfrm>
    </dsp:sp>
    <dsp:sp modelId="{17793686-AED2-468A-B333-7869E493B119}">
      <dsp:nvSpPr>
        <dsp:cNvPr id="0" name=""/>
        <dsp:cNvSpPr/>
      </dsp:nvSpPr>
      <dsp:spPr>
        <a:xfrm>
          <a:off x="0" y="0"/>
          <a:ext cx="2411150" cy="15240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3E3962-1DAC-43EA-B58B-0DC5A6AB554C}">
      <dsp:nvSpPr>
        <dsp:cNvPr id="0" name=""/>
        <dsp:cNvSpPr/>
      </dsp:nvSpPr>
      <dsp:spPr>
        <a:xfrm rot="10800000">
          <a:off x="1417431" y="0"/>
          <a:ext cx="6778922" cy="13938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638" tIns="243840" rIns="455168" bIns="24384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6400" kern="1200" dirty="0"/>
        </a:p>
      </dsp:txBody>
      <dsp:txXfrm rot="10800000">
        <a:off x="1417431" y="0"/>
        <a:ext cx="6778922" cy="1393825"/>
      </dsp:txXfrm>
    </dsp:sp>
    <dsp:sp modelId="{17793686-AED2-468A-B333-7869E493B119}">
      <dsp:nvSpPr>
        <dsp:cNvPr id="0" name=""/>
        <dsp:cNvSpPr/>
      </dsp:nvSpPr>
      <dsp:spPr>
        <a:xfrm>
          <a:off x="228606" y="0"/>
          <a:ext cx="2532719" cy="139382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3E3962-1DAC-43EA-B58B-0DC5A6AB554C}">
      <dsp:nvSpPr>
        <dsp:cNvPr id="0" name=""/>
        <dsp:cNvSpPr/>
      </dsp:nvSpPr>
      <dsp:spPr>
        <a:xfrm rot="10800000">
          <a:off x="2423553" y="0"/>
          <a:ext cx="6080760" cy="13938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638" tIns="243840" rIns="455168" bIns="24384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6400" kern="1200" dirty="0"/>
        </a:p>
      </dsp:txBody>
      <dsp:txXfrm rot="10800000">
        <a:off x="2423553" y="0"/>
        <a:ext cx="6080760" cy="1393825"/>
      </dsp:txXfrm>
    </dsp:sp>
    <dsp:sp modelId="{17793686-AED2-468A-B333-7869E493B119}">
      <dsp:nvSpPr>
        <dsp:cNvPr id="0" name=""/>
        <dsp:cNvSpPr/>
      </dsp:nvSpPr>
      <dsp:spPr>
        <a:xfrm>
          <a:off x="330703" y="0"/>
          <a:ext cx="2731994" cy="139382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3E3962-1DAC-43EA-B58B-0DC5A6AB554C}">
      <dsp:nvSpPr>
        <dsp:cNvPr id="0" name=""/>
        <dsp:cNvSpPr/>
      </dsp:nvSpPr>
      <dsp:spPr>
        <a:xfrm rot="10800000">
          <a:off x="2519761" y="0"/>
          <a:ext cx="5624703" cy="13176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036" tIns="232410" rIns="433832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6100" kern="1200" dirty="0"/>
        </a:p>
      </dsp:txBody>
      <dsp:txXfrm rot="10800000">
        <a:off x="2519761" y="0"/>
        <a:ext cx="5624703" cy="1317625"/>
      </dsp:txXfrm>
    </dsp:sp>
    <dsp:sp modelId="{17793686-AED2-468A-B333-7869E493B119}">
      <dsp:nvSpPr>
        <dsp:cNvPr id="0" name=""/>
        <dsp:cNvSpPr/>
      </dsp:nvSpPr>
      <dsp:spPr>
        <a:xfrm>
          <a:off x="0" y="0"/>
          <a:ext cx="2851986" cy="131762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1940C-840F-4462-8C6A-36D3D0DF6F71}" type="datetimeFigureOut">
              <a:rPr lang="bg-BG" smtClean="0"/>
              <a:t>19.6.2022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5CA0-AA1C-449C-B579-51D684914F0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8%D0%BC%D0%BF%D1%80%D0%B5%D1%81%D0%B8%D1%8F,_%D0%98%D0%B7%D0%B3%D1%80%D1%8F%D0%B2%D0%B0%D1%89%D0%BE_%D1%81%D0%BB%D1%8A%D0%BD%D1%86%D0%B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Клод Моне</a:t>
            </a:r>
            <a:endParaRPr lang="bg-BG" sz="4000" dirty="0"/>
          </a:p>
        </p:txBody>
      </p:sp>
      <p:pic>
        <p:nvPicPr>
          <p:cNvPr id="5" name="Content Placeholder 4" descr="Клод Моне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1600" y="457200"/>
            <a:ext cx="2984500" cy="484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447800"/>
            <a:ext cx="3008313" cy="4691063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Клод Моне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роден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като </a:t>
            </a: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Оскар Клод Моне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е 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фрнски художник,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основател, водач и непоколебим защитник на 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стила импресионисъм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Считан е за модел на импресионист, тъй като неговото отдаване на идеалите на импресионизма не се променя през цялата му продължителна кариера. За това допринася и фактът, че една от неговите картини 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(„Импресия,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 tooltip="Импресия, Изгряващо слънце"/>
              </a:rPr>
              <a:t> 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Изгрващо слънце“,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Париж, 1872) дава и името на движението.</a:t>
            </a:r>
          </a:p>
          <a:p>
            <a:endParaRPr lang="bg-BG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5410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(14.11.1840-5.12.1926)</a:t>
            </a:r>
            <a:endParaRPr lang="bg-BG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381000"/>
          <a:ext cx="9525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0" y="6857998"/>
            <a:ext cx="304800" cy="45719"/>
          </a:xfrm>
        </p:spPr>
        <p:txBody>
          <a:bodyPr>
            <a:normAutofit fontScale="25000" lnSpcReduction="20000"/>
          </a:bodyPr>
          <a:lstStyle/>
          <a:p>
            <a:endParaRPr lang="bg-BG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1905000"/>
          <a:ext cx="8915400" cy="139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0" y="3505200"/>
          <a:ext cx="9144000" cy="139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81000" y="5029200"/>
          <a:ext cx="8458200" cy="131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43200" y="838200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1. </a:t>
            </a:r>
            <a:r>
              <a:rPr lang="ru-RU" sz="2400" dirty="0"/>
              <a:t>Поле с макове в </a:t>
            </a:r>
            <a:r>
              <a:rPr lang="ru-RU" sz="2400" dirty="0" smtClean="0"/>
              <a:t>Аржантьой (</a:t>
            </a:r>
            <a:r>
              <a:rPr lang="bg-BG" sz="2400" dirty="0"/>
              <a:t>1873 г</a:t>
            </a:r>
            <a:r>
              <a:rPr lang="bg-BG" sz="2400" dirty="0" smtClean="0"/>
              <a:t>.)</a:t>
            </a:r>
            <a:endParaRPr lang="ru-RU" sz="2400" dirty="0"/>
          </a:p>
          <a:p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3622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2.</a:t>
            </a:r>
            <a:r>
              <a:rPr lang="bg-BG" sz="2800" dirty="0"/>
              <a:t> Тераса в </a:t>
            </a:r>
            <a:r>
              <a:rPr lang="bg-BG" sz="2800" dirty="0" smtClean="0"/>
              <a:t>Сент-Адрес (1876 г.)</a:t>
            </a:r>
            <a:endParaRPr lang="bg-BG" sz="2800" dirty="0"/>
          </a:p>
          <a:p>
            <a:pPr algn="ctr"/>
            <a:endParaRPr lang="bg-BG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36576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Закуска на </a:t>
            </a:r>
            <a:r>
              <a:rPr lang="bg-BG" sz="3200" dirty="0" smtClean="0"/>
              <a:t>тревата (1866 г.)</a:t>
            </a:r>
            <a:endParaRPr lang="bg-BG" sz="3200" dirty="0"/>
          </a:p>
          <a:p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5105400"/>
            <a:ext cx="4114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Жени в </a:t>
            </a:r>
            <a:r>
              <a:rPr lang="bg-BG" sz="3200" dirty="0" smtClean="0"/>
              <a:t>градината (1866-1867г.)</a:t>
            </a:r>
            <a:endParaRPr lang="bg-BG" sz="3200" dirty="0"/>
          </a:p>
          <a:p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Клод Моне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Клод Моне</dc:title>
  <dc:creator>Ivan</dc:creator>
  <cp:lastModifiedBy>Ivan</cp:lastModifiedBy>
  <cp:revision>3</cp:revision>
  <dcterms:created xsi:type="dcterms:W3CDTF">2022-06-19T15:22:32Z</dcterms:created>
  <dcterms:modified xsi:type="dcterms:W3CDTF">2022-06-19T15:48:32Z</dcterms:modified>
</cp:coreProperties>
</file>