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4949"/>
    <a:srgbClr val="2A2A2A"/>
    <a:srgbClr val="7F7F7F"/>
    <a:srgbClr val="6C2C00"/>
    <a:srgbClr val="C85100"/>
    <a:srgbClr val="FA7700"/>
    <a:srgbClr val="FF6600"/>
    <a:srgbClr val="0E9A11"/>
    <a:srgbClr val="0C7E0F"/>
    <a:srgbClr val="13CF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528" y="-7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B14E2-EAD9-4096-8FC0-8B8718BDE5CD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7A2BBC-D601-4C25-81E3-0A742D1C7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80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A2BBC-D601-4C25-81E3-0A742D1C75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80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736C-D20C-4C71-B670-41ACDFF249E7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6325-902F-4F8B-BA52-DBDAC64B0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809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736C-D20C-4C71-B670-41ACDFF249E7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6325-902F-4F8B-BA52-DBDAC64B0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36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736C-D20C-4C71-B670-41ACDFF249E7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6325-902F-4F8B-BA52-DBDAC64B0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01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736C-D20C-4C71-B670-41ACDFF249E7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6325-902F-4F8B-BA52-DBDAC64B0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06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736C-D20C-4C71-B670-41ACDFF249E7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6325-902F-4F8B-BA52-DBDAC64B0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87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736C-D20C-4C71-B670-41ACDFF249E7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6325-902F-4F8B-BA52-DBDAC64B0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152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736C-D20C-4C71-B670-41ACDFF249E7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6325-902F-4F8B-BA52-DBDAC64B0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08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736C-D20C-4C71-B670-41ACDFF249E7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6325-902F-4F8B-BA52-DBDAC64B0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274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736C-D20C-4C71-B670-41ACDFF249E7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6325-902F-4F8B-BA52-DBDAC64B0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75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736C-D20C-4C71-B670-41ACDFF249E7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6325-902F-4F8B-BA52-DBDAC64B0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736C-D20C-4C71-B670-41ACDFF249E7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6325-902F-4F8B-BA52-DBDAC64B0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370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9736C-D20C-4C71-B670-41ACDFF249E7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16325-902F-4F8B-BA52-DBDAC64B0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31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417824" y="609600"/>
            <a:ext cx="9289986" cy="6629400"/>
            <a:chOff x="2167892" y="2133600"/>
            <a:chExt cx="4012737" cy="2971800"/>
          </a:xfrm>
        </p:grpSpPr>
        <p:grpSp>
          <p:nvGrpSpPr>
            <p:cNvPr id="36" name="Group 35"/>
            <p:cNvGrpSpPr/>
            <p:nvPr/>
          </p:nvGrpSpPr>
          <p:grpSpPr>
            <a:xfrm>
              <a:off x="2167892" y="2514600"/>
              <a:ext cx="3631737" cy="2286000"/>
              <a:chOff x="-126537" y="3810000"/>
              <a:chExt cx="3631737" cy="2286000"/>
            </a:xfrm>
          </p:grpSpPr>
          <p:grpSp>
            <p:nvGrpSpPr>
              <p:cNvPr id="65" name="Групиране 64"/>
              <p:cNvGrpSpPr/>
              <p:nvPr/>
            </p:nvGrpSpPr>
            <p:grpSpPr>
              <a:xfrm>
                <a:off x="1905000" y="3810000"/>
                <a:ext cx="1600200" cy="2286000"/>
                <a:chOff x="2475297" y="463943"/>
                <a:chExt cx="4178680" cy="5103310"/>
              </a:xfrm>
            </p:grpSpPr>
            <p:grpSp>
              <p:nvGrpSpPr>
                <p:cNvPr id="63" name="Групиране 62"/>
                <p:cNvGrpSpPr/>
                <p:nvPr/>
              </p:nvGrpSpPr>
              <p:grpSpPr>
                <a:xfrm>
                  <a:off x="3650756" y="4534509"/>
                  <a:ext cx="1921328" cy="465999"/>
                  <a:chOff x="3650756" y="4534509"/>
                  <a:chExt cx="1921328" cy="465999"/>
                </a:xfrm>
              </p:grpSpPr>
              <p:sp>
                <p:nvSpPr>
                  <p:cNvPr id="61" name="Овал 60"/>
                  <p:cNvSpPr/>
                  <p:nvPr/>
                </p:nvSpPr>
                <p:spPr>
                  <a:xfrm>
                    <a:off x="3650756" y="4534509"/>
                    <a:ext cx="1921328" cy="465999"/>
                  </a:xfrm>
                  <a:prstGeom prst="ellipse">
                    <a:avLst/>
                  </a:prstGeom>
                  <a:solidFill>
                    <a:schemeClr val="accent5">
                      <a:lumMod val="60000"/>
                      <a:lumOff val="40000"/>
                      <a:alpha val="26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" name="Овал 61"/>
                  <p:cNvSpPr/>
                  <p:nvPr/>
                </p:nvSpPr>
                <p:spPr>
                  <a:xfrm>
                    <a:off x="3955774" y="4673468"/>
                    <a:ext cx="1340295" cy="20333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7" name="Групиране 116"/>
                <p:cNvGrpSpPr/>
                <p:nvPr/>
              </p:nvGrpSpPr>
              <p:grpSpPr>
                <a:xfrm>
                  <a:off x="4073706" y="5145089"/>
                  <a:ext cx="1178891" cy="285928"/>
                  <a:chOff x="3650756" y="4534509"/>
                  <a:chExt cx="1921328" cy="465999"/>
                </a:xfrm>
              </p:grpSpPr>
              <p:sp>
                <p:nvSpPr>
                  <p:cNvPr id="118" name="Овал 117"/>
                  <p:cNvSpPr/>
                  <p:nvPr/>
                </p:nvSpPr>
                <p:spPr>
                  <a:xfrm>
                    <a:off x="3650756" y="4534509"/>
                    <a:ext cx="1921328" cy="465999"/>
                  </a:xfrm>
                  <a:prstGeom prst="ellipse">
                    <a:avLst/>
                  </a:prstGeom>
                  <a:solidFill>
                    <a:schemeClr val="accent5">
                      <a:lumMod val="60000"/>
                      <a:lumOff val="40000"/>
                      <a:alpha val="26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" name="Овал 118"/>
                  <p:cNvSpPr/>
                  <p:nvPr/>
                </p:nvSpPr>
                <p:spPr>
                  <a:xfrm>
                    <a:off x="3955774" y="4673468"/>
                    <a:ext cx="1340295" cy="20333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4" name="Групиране 113"/>
                <p:cNvGrpSpPr/>
                <p:nvPr/>
              </p:nvGrpSpPr>
              <p:grpSpPr>
                <a:xfrm>
                  <a:off x="3884106" y="4871638"/>
                  <a:ext cx="1534922" cy="372280"/>
                  <a:chOff x="3650756" y="4534509"/>
                  <a:chExt cx="1921328" cy="465999"/>
                </a:xfrm>
              </p:grpSpPr>
              <p:sp>
                <p:nvSpPr>
                  <p:cNvPr id="115" name="Овал 114"/>
                  <p:cNvSpPr/>
                  <p:nvPr/>
                </p:nvSpPr>
                <p:spPr>
                  <a:xfrm>
                    <a:off x="3650756" y="4534509"/>
                    <a:ext cx="1921328" cy="465999"/>
                  </a:xfrm>
                  <a:prstGeom prst="ellipse">
                    <a:avLst/>
                  </a:prstGeom>
                  <a:solidFill>
                    <a:schemeClr val="accent5">
                      <a:lumMod val="60000"/>
                      <a:lumOff val="40000"/>
                      <a:alpha val="26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6" name="Овал 115"/>
                  <p:cNvSpPr/>
                  <p:nvPr/>
                </p:nvSpPr>
                <p:spPr>
                  <a:xfrm>
                    <a:off x="3955774" y="4673468"/>
                    <a:ext cx="1340295" cy="20333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0" name="Групиране 119"/>
                <p:cNvGrpSpPr/>
                <p:nvPr/>
              </p:nvGrpSpPr>
              <p:grpSpPr>
                <a:xfrm>
                  <a:off x="4289076" y="5396573"/>
                  <a:ext cx="765946" cy="170680"/>
                  <a:chOff x="3650756" y="4534509"/>
                  <a:chExt cx="1921328" cy="465999"/>
                </a:xfrm>
              </p:grpSpPr>
              <p:sp>
                <p:nvSpPr>
                  <p:cNvPr id="121" name="Овал 120"/>
                  <p:cNvSpPr/>
                  <p:nvPr/>
                </p:nvSpPr>
                <p:spPr>
                  <a:xfrm>
                    <a:off x="3650756" y="4534509"/>
                    <a:ext cx="1921328" cy="465999"/>
                  </a:xfrm>
                  <a:prstGeom prst="ellipse">
                    <a:avLst/>
                  </a:prstGeom>
                  <a:solidFill>
                    <a:schemeClr val="accent5">
                      <a:lumMod val="60000"/>
                      <a:lumOff val="40000"/>
                      <a:alpha val="26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" name="Овал 121"/>
                  <p:cNvSpPr/>
                  <p:nvPr/>
                </p:nvSpPr>
                <p:spPr>
                  <a:xfrm>
                    <a:off x="3955774" y="4673468"/>
                    <a:ext cx="1340295" cy="20333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" name="Групиране 59"/>
                <p:cNvGrpSpPr/>
                <p:nvPr/>
              </p:nvGrpSpPr>
              <p:grpSpPr>
                <a:xfrm>
                  <a:off x="2475297" y="463943"/>
                  <a:ext cx="4178680" cy="4251658"/>
                  <a:chOff x="2475297" y="463943"/>
                  <a:chExt cx="4178680" cy="4251658"/>
                </a:xfrm>
              </p:grpSpPr>
              <p:sp>
                <p:nvSpPr>
                  <p:cNvPr id="59" name="Трапец 58"/>
                  <p:cNvSpPr/>
                  <p:nvPr/>
                </p:nvSpPr>
                <p:spPr>
                  <a:xfrm>
                    <a:off x="3870330" y="4191000"/>
                    <a:ext cx="1439194" cy="524601"/>
                  </a:xfrm>
                  <a:custGeom>
                    <a:avLst/>
                    <a:gdLst>
                      <a:gd name="connsiteX0" fmla="*/ 0 w 1366237"/>
                      <a:gd name="connsiteY0" fmla="*/ 460120 h 460120"/>
                      <a:gd name="connsiteX1" fmla="*/ 115030 w 1366237"/>
                      <a:gd name="connsiteY1" fmla="*/ 0 h 460120"/>
                      <a:gd name="connsiteX2" fmla="*/ 1251207 w 1366237"/>
                      <a:gd name="connsiteY2" fmla="*/ 0 h 460120"/>
                      <a:gd name="connsiteX3" fmla="*/ 1366237 w 1366237"/>
                      <a:gd name="connsiteY3" fmla="*/ 460120 h 460120"/>
                      <a:gd name="connsiteX4" fmla="*/ 0 w 1366237"/>
                      <a:gd name="connsiteY4" fmla="*/ 460120 h 460120"/>
                      <a:gd name="connsiteX0" fmla="*/ 0 w 1434330"/>
                      <a:gd name="connsiteY0" fmla="*/ 382299 h 460120"/>
                      <a:gd name="connsiteX1" fmla="*/ 183123 w 1434330"/>
                      <a:gd name="connsiteY1" fmla="*/ 0 h 460120"/>
                      <a:gd name="connsiteX2" fmla="*/ 1319300 w 1434330"/>
                      <a:gd name="connsiteY2" fmla="*/ 0 h 460120"/>
                      <a:gd name="connsiteX3" fmla="*/ 1434330 w 1434330"/>
                      <a:gd name="connsiteY3" fmla="*/ 460120 h 460120"/>
                      <a:gd name="connsiteX4" fmla="*/ 0 w 1434330"/>
                      <a:gd name="connsiteY4" fmla="*/ 382299 h 460120"/>
                      <a:gd name="connsiteX0" fmla="*/ 0 w 1439194"/>
                      <a:gd name="connsiteY0" fmla="*/ 382299 h 382299"/>
                      <a:gd name="connsiteX1" fmla="*/ 183123 w 1439194"/>
                      <a:gd name="connsiteY1" fmla="*/ 0 h 382299"/>
                      <a:gd name="connsiteX2" fmla="*/ 1319300 w 1439194"/>
                      <a:gd name="connsiteY2" fmla="*/ 0 h 382299"/>
                      <a:gd name="connsiteX3" fmla="*/ 1439194 w 1439194"/>
                      <a:gd name="connsiteY3" fmla="*/ 372571 h 382299"/>
                      <a:gd name="connsiteX4" fmla="*/ 0 w 1439194"/>
                      <a:gd name="connsiteY4" fmla="*/ 382299 h 382299"/>
                      <a:gd name="connsiteX0" fmla="*/ 0 w 1439194"/>
                      <a:gd name="connsiteY0" fmla="*/ 382299 h 524601"/>
                      <a:gd name="connsiteX1" fmla="*/ 183123 w 1439194"/>
                      <a:gd name="connsiteY1" fmla="*/ 0 h 524601"/>
                      <a:gd name="connsiteX2" fmla="*/ 1319300 w 1439194"/>
                      <a:gd name="connsiteY2" fmla="*/ 0 h 524601"/>
                      <a:gd name="connsiteX3" fmla="*/ 1439194 w 1439194"/>
                      <a:gd name="connsiteY3" fmla="*/ 372571 h 524601"/>
                      <a:gd name="connsiteX4" fmla="*/ 633576 w 1439194"/>
                      <a:gd name="connsiteY4" fmla="*/ 524601 h 524601"/>
                      <a:gd name="connsiteX5" fmla="*/ 0 w 1439194"/>
                      <a:gd name="connsiteY5" fmla="*/ 382299 h 524601"/>
                      <a:gd name="connsiteX0" fmla="*/ 0 w 1439194"/>
                      <a:gd name="connsiteY0" fmla="*/ 382299 h 524601"/>
                      <a:gd name="connsiteX1" fmla="*/ 119894 w 1439194"/>
                      <a:gd name="connsiteY1" fmla="*/ 29183 h 524601"/>
                      <a:gd name="connsiteX2" fmla="*/ 1319300 w 1439194"/>
                      <a:gd name="connsiteY2" fmla="*/ 0 h 524601"/>
                      <a:gd name="connsiteX3" fmla="*/ 1439194 w 1439194"/>
                      <a:gd name="connsiteY3" fmla="*/ 372571 h 524601"/>
                      <a:gd name="connsiteX4" fmla="*/ 633576 w 1439194"/>
                      <a:gd name="connsiteY4" fmla="*/ 524601 h 524601"/>
                      <a:gd name="connsiteX5" fmla="*/ 0 w 1439194"/>
                      <a:gd name="connsiteY5" fmla="*/ 382299 h 524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439194" h="524601">
                        <a:moveTo>
                          <a:pt x="0" y="382299"/>
                        </a:moveTo>
                        <a:lnTo>
                          <a:pt x="119894" y="29183"/>
                        </a:lnTo>
                        <a:lnTo>
                          <a:pt x="1319300" y="0"/>
                        </a:lnTo>
                        <a:lnTo>
                          <a:pt x="1439194" y="372571"/>
                        </a:lnTo>
                        <a:cubicBezTo>
                          <a:pt x="1196595" y="374609"/>
                          <a:pt x="876175" y="522563"/>
                          <a:pt x="633576" y="524601"/>
                        </a:cubicBezTo>
                        <a:lnTo>
                          <a:pt x="0" y="382299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C000">
                          <a:shade val="30000"/>
                          <a:satMod val="115000"/>
                        </a:srgbClr>
                      </a:gs>
                      <a:gs pos="50000">
                        <a:srgbClr val="FFC000">
                          <a:shade val="67500"/>
                          <a:satMod val="115000"/>
                        </a:srgbClr>
                      </a:gs>
                      <a:gs pos="100000">
                        <a:srgbClr val="FFC000">
                          <a:shade val="100000"/>
                          <a:satMod val="115000"/>
                        </a:srgbClr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57" name="Групиране 56"/>
                  <p:cNvGrpSpPr/>
                  <p:nvPr/>
                </p:nvGrpSpPr>
                <p:grpSpPr>
                  <a:xfrm>
                    <a:off x="2475297" y="463943"/>
                    <a:ext cx="4178680" cy="4151981"/>
                    <a:chOff x="2475297" y="463943"/>
                    <a:chExt cx="4178680" cy="4151981"/>
                  </a:xfrm>
                </p:grpSpPr>
                <p:grpSp>
                  <p:nvGrpSpPr>
                    <p:cNvPr id="93" name="Групиране 92"/>
                    <p:cNvGrpSpPr/>
                    <p:nvPr/>
                  </p:nvGrpSpPr>
                  <p:grpSpPr>
                    <a:xfrm flipH="1">
                      <a:off x="2549197" y="2471399"/>
                      <a:ext cx="1184123" cy="866757"/>
                      <a:chOff x="5423611" y="2923642"/>
                      <a:chExt cx="1184123" cy="866757"/>
                    </a:xfrm>
                  </p:grpSpPr>
                  <p:sp>
                    <p:nvSpPr>
                      <p:cNvPr id="95" name="Овал 94"/>
                      <p:cNvSpPr/>
                      <p:nvPr/>
                    </p:nvSpPr>
                    <p:spPr>
                      <a:xfrm>
                        <a:off x="5423611" y="2923642"/>
                        <a:ext cx="609600" cy="638914"/>
                      </a:xfrm>
                      <a:prstGeom prst="ellipse">
                        <a:avLst/>
                      </a:prstGeom>
                      <a:gradFill flip="none" rotWithShape="1">
                        <a:gsLst>
                          <a:gs pos="0">
                            <a:schemeClr val="tx1">
                              <a:lumMod val="75000"/>
                              <a:lumOff val="25000"/>
                              <a:shade val="30000"/>
                              <a:satMod val="115000"/>
                            </a:schemeClr>
                          </a:gs>
                          <a:gs pos="50000">
                            <a:schemeClr val="tx1">
                              <a:lumMod val="75000"/>
                              <a:lumOff val="25000"/>
                              <a:shade val="67500"/>
                              <a:satMod val="115000"/>
                            </a:schemeClr>
                          </a:gs>
                          <a:gs pos="100000">
                            <a:schemeClr val="tx1">
                              <a:lumMod val="75000"/>
                              <a:lumOff val="25000"/>
                              <a:shade val="100000"/>
                              <a:satMod val="115000"/>
                            </a:schemeClr>
                          </a:gs>
                        </a:gsLst>
                        <a:path path="circle">
                          <a:fillToRect r="100000" b="100000"/>
                        </a:path>
                        <a:tileRect l="-100000" t="-100000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6" name="Свободна форма 95"/>
                      <p:cNvSpPr/>
                      <p:nvPr/>
                    </p:nvSpPr>
                    <p:spPr>
                      <a:xfrm>
                        <a:off x="5675821" y="3147957"/>
                        <a:ext cx="931913" cy="642442"/>
                      </a:xfrm>
                      <a:custGeom>
                        <a:avLst/>
                        <a:gdLst>
                          <a:gd name="connsiteX0" fmla="*/ 51981 w 931913"/>
                          <a:gd name="connsiteY0" fmla="*/ 268241 h 642442"/>
                          <a:gd name="connsiteX1" fmla="*/ 227545 w 931913"/>
                          <a:gd name="connsiteY1" fmla="*/ 304817 h 642442"/>
                          <a:gd name="connsiteX2" fmla="*/ 388480 w 931913"/>
                          <a:gd name="connsiteY2" fmla="*/ 356024 h 642442"/>
                          <a:gd name="connsiteX3" fmla="*/ 490893 w 931913"/>
                          <a:gd name="connsiteY3" fmla="*/ 421861 h 642442"/>
                          <a:gd name="connsiteX4" fmla="*/ 527469 w 931913"/>
                          <a:gd name="connsiteY4" fmla="*/ 465752 h 642442"/>
                          <a:gd name="connsiteX5" fmla="*/ 659142 w 931913"/>
                          <a:gd name="connsiteY5" fmla="*/ 451121 h 642442"/>
                          <a:gd name="connsiteX6" fmla="*/ 856653 w 931913"/>
                          <a:gd name="connsiteY6" fmla="*/ 531589 h 642442"/>
                          <a:gd name="connsiteX7" fmla="*/ 929805 w 931913"/>
                          <a:gd name="connsiteY7" fmla="*/ 641317 h 642442"/>
                          <a:gd name="connsiteX8" fmla="*/ 900544 w 931913"/>
                          <a:gd name="connsiteY8" fmla="*/ 458437 h 642442"/>
                          <a:gd name="connsiteX9" fmla="*/ 783501 w 931913"/>
                          <a:gd name="connsiteY9" fmla="*/ 231665 h 642442"/>
                          <a:gd name="connsiteX10" fmla="*/ 549414 w 931913"/>
                          <a:gd name="connsiteY10" fmla="*/ 85361 h 642442"/>
                          <a:gd name="connsiteX11" fmla="*/ 249491 w 931913"/>
                          <a:gd name="connsiteY11" fmla="*/ 19525 h 642442"/>
                          <a:gd name="connsiteX12" fmla="*/ 95872 w 931913"/>
                          <a:gd name="connsiteY12" fmla="*/ 12209 h 642442"/>
                          <a:gd name="connsiteX13" fmla="*/ 774 w 931913"/>
                          <a:gd name="connsiteY13" fmla="*/ 173144 h 642442"/>
                          <a:gd name="connsiteX14" fmla="*/ 51981 w 931913"/>
                          <a:gd name="connsiteY14" fmla="*/ 268241 h 6424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931913" h="642442">
                            <a:moveTo>
                              <a:pt x="51981" y="268241"/>
                            </a:moveTo>
                            <a:cubicBezTo>
                              <a:pt x="89776" y="290186"/>
                              <a:pt x="171462" y="290187"/>
                              <a:pt x="227545" y="304817"/>
                            </a:cubicBezTo>
                            <a:cubicBezTo>
                              <a:pt x="283628" y="319447"/>
                              <a:pt x="344589" y="336517"/>
                              <a:pt x="388480" y="356024"/>
                            </a:cubicBezTo>
                            <a:cubicBezTo>
                              <a:pt x="432371" y="375531"/>
                              <a:pt x="467728" y="403573"/>
                              <a:pt x="490893" y="421861"/>
                            </a:cubicBezTo>
                            <a:cubicBezTo>
                              <a:pt x="514058" y="440149"/>
                              <a:pt x="499428" y="460875"/>
                              <a:pt x="527469" y="465752"/>
                            </a:cubicBezTo>
                            <a:cubicBezTo>
                              <a:pt x="555510" y="470629"/>
                              <a:pt x="604278" y="440148"/>
                              <a:pt x="659142" y="451121"/>
                            </a:cubicBezTo>
                            <a:cubicBezTo>
                              <a:pt x="714006" y="462094"/>
                              <a:pt x="811542" y="499890"/>
                              <a:pt x="856653" y="531589"/>
                            </a:cubicBezTo>
                            <a:cubicBezTo>
                              <a:pt x="901764" y="563288"/>
                              <a:pt x="922490" y="653509"/>
                              <a:pt x="929805" y="641317"/>
                            </a:cubicBezTo>
                            <a:cubicBezTo>
                              <a:pt x="937120" y="629125"/>
                              <a:pt x="924928" y="526712"/>
                              <a:pt x="900544" y="458437"/>
                            </a:cubicBezTo>
                            <a:cubicBezTo>
                              <a:pt x="876160" y="390162"/>
                              <a:pt x="842023" y="293844"/>
                              <a:pt x="783501" y="231665"/>
                            </a:cubicBezTo>
                            <a:cubicBezTo>
                              <a:pt x="724979" y="169486"/>
                              <a:pt x="638416" y="120718"/>
                              <a:pt x="549414" y="85361"/>
                            </a:cubicBezTo>
                            <a:cubicBezTo>
                              <a:pt x="460412" y="50004"/>
                              <a:pt x="325081" y="31717"/>
                              <a:pt x="249491" y="19525"/>
                            </a:cubicBezTo>
                            <a:cubicBezTo>
                              <a:pt x="173901" y="7333"/>
                              <a:pt x="137325" y="-13394"/>
                              <a:pt x="95872" y="12209"/>
                            </a:cubicBezTo>
                            <a:cubicBezTo>
                              <a:pt x="54419" y="37812"/>
                              <a:pt x="5651" y="128034"/>
                              <a:pt x="774" y="173144"/>
                            </a:cubicBezTo>
                            <a:cubicBezTo>
                              <a:pt x="-4103" y="218254"/>
                              <a:pt x="14186" y="246296"/>
                              <a:pt x="51981" y="268241"/>
                            </a:cubicBezTo>
                            <a:close/>
                          </a:path>
                        </a:pathLst>
                      </a:custGeom>
                      <a:gradFill flip="none" rotWithShape="1">
                        <a:gsLst>
                          <a:gs pos="0">
                            <a:schemeClr val="bg1">
                              <a:lumMod val="65000"/>
                              <a:shade val="30000"/>
                              <a:satMod val="115000"/>
                            </a:schemeClr>
                          </a:gs>
                          <a:gs pos="50000">
                            <a:schemeClr val="bg1">
                              <a:lumMod val="65000"/>
                              <a:shade val="67500"/>
                              <a:satMod val="115000"/>
                            </a:schemeClr>
                          </a:gs>
                          <a:gs pos="100000">
                            <a:schemeClr val="bg1">
                              <a:lumMod val="65000"/>
                              <a:shade val="100000"/>
                              <a:satMod val="115000"/>
                            </a:schemeClr>
                          </a:gs>
                        </a:gsLst>
                        <a:lin ang="2700000" scaled="1"/>
                        <a:tileRect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052" name="Групиране 1051"/>
                    <p:cNvGrpSpPr/>
                    <p:nvPr/>
                  </p:nvGrpSpPr>
                  <p:grpSpPr>
                    <a:xfrm>
                      <a:off x="3141259" y="463943"/>
                      <a:ext cx="2810867" cy="3870885"/>
                      <a:chOff x="6477000" y="98903"/>
                      <a:chExt cx="2810867" cy="3870885"/>
                    </a:xfrm>
                  </p:grpSpPr>
                  <p:grpSp>
                    <p:nvGrpSpPr>
                      <p:cNvPr id="1048" name="Групиране 1047"/>
                      <p:cNvGrpSpPr/>
                      <p:nvPr/>
                    </p:nvGrpSpPr>
                    <p:grpSpPr>
                      <a:xfrm>
                        <a:off x="6477000" y="98903"/>
                        <a:ext cx="2810867" cy="3870885"/>
                        <a:chOff x="3146447" y="491183"/>
                        <a:chExt cx="2810867" cy="3870885"/>
                      </a:xfrm>
                    </p:grpSpPr>
                    <p:grpSp>
                      <p:nvGrpSpPr>
                        <p:cNvPr id="1044" name="Групиране 1043"/>
                        <p:cNvGrpSpPr/>
                        <p:nvPr/>
                      </p:nvGrpSpPr>
                      <p:grpSpPr>
                        <a:xfrm>
                          <a:off x="3146447" y="2107265"/>
                          <a:ext cx="2775829" cy="2254803"/>
                          <a:chOff x="3146447" y="2107265"/>
                          <a:chExt cx="2775829" cy="2254803"/>
                        </a:xfrm>
                      </p:grpSpPr>
                      <p:sp>
                        <p:nvSpPr>
                          <p:cNvPr id="1041" name="Овал 1040"/>
                          <p:cNvSpPr/>
                          <p:nvPr/>
                        </p:nvSpPr>
                        <p:spPr>
                          <a:xfrm>
                            <a:off x="3146447" y="2107265"/>
                            <a:ext cx="2775829" cy="2248772"/>
                          </a:xfrm>
                          <a:custGeom>
                            <a:avLst/>
                            <a:gdLst>
                              <a:gd name="connsiteX0" fmla="*/ 0 w 2773011"/>
                              <a:gd name="connsiteY0" fmla="*/ 940247 h 1880493"/>
                              <a:gd name="connsiteX1" fmla="*/ 1386506 w 2773011"/>
                              <a:gd name="connsiteY1" fmla="*/ 0 h 1880493"/>
                              <a:gd name="connsiteX2" fmla="*/ 2773012 w 2773011"/>
                              <a:gd name="connsiteY2" fmla="*/ 940247 h 1880493"/>
                              <a:gd name="connsiteX3" fmla="*/ 1386506 w 2773011"/>
                              <a:gd name="connsiteY3" fmla="*/ 1880494 h 1880493"/>
                              <a:gd name="connsiteX4" fmla="*/ 0 w 2773011"/>
                              <a:gd name="connsiteY4" fmla="*/ 940247 h 1880493"/>
                              <a:gd name="connsiteX0" fmla="*/ 0 w 2778691"/>
                              <a:gd name="connsiteY0" fmla="*/ 303459 h 2100153"/>
                              <a:gd name="connsiteX1" fmla="*/ 1392185 w 2778691"/>
                              <a:gd name="connsiteY1" fmla="*/ 198099 h 2100153"/>
                              <a:gd name="connsiteX2" fmla="*/ 2778691 w 2778691"/>
                              <a:gd name="connsiteY2" fmla="*/ 1138346 h 2100153"/>
                              <a:gd name="connsiteX3" fmla="*/ 1392185 w 2778691"/>
                              <a:gd name="connsiteY3" fmla="*/ 2078593 h 2100153"/>
                              <a:gd name="connsiteX4" fmla="*/ 0 w 2778691"/>
                              <a:gd name="connsiteY4" fmla="*/ 303459 h 2100153"/>
                              <a:gd name="connsiteX0" fmla="*/ 47 w 2778738"/>
                              <a:gd name="connsiteY0" fmla="*/ 222330 h 2013522"/>
                              <a:gd name="connsiteX1" fmla="*/ 1392232 w 2778738"/>
                              <a:gd name="connsiteY1" fmla="*/ 116970 h 2013522"/>
                              <a:gd name="connsiteX2" fmla="*/ 2778738 w 2778738"/>
                              <a:gd name="connsiteY2" fmla="*/ 1057217 h 2013522"/>
                              <a:gd name="connsiteX3" fmla="*/ 1346796 w 2778738"/>
                              <a:gd name="connsiteY3" fmla="*/ 1991785 h 2013522"/>
                              <a:gd name="connsiteX4" fmla="*/ 47 w 2778738"/>
                              <a:gd name="connsiteY4" fmla="*/ 222330 h 2013522"/>
                              <a:gd name="connsiteX0" fmla="*/ 22930 w 2840128"/>
                              <a:gd name="connsiteY0" fmla="*/ 346665 h 2137857"/>
                              <a:gd name="connsiteX1" fmla="*/ 2528298 w 2840128"/>
                              <a:gd name="connsiteY1" fmla="*/ 65240 h 2137857"/>
                              <a:gd name="connsiteX2" fmla="*/ 2801621 w 2840128"/>
                              <a:gd name="connsiteY2" fmla="*/ 1181552 h 2137857"/>
                              <a:gd name="connsiteX3" fmla="*/ 1369679 w 2840128"/>
                              <a:gd name="connsiteY3" fmla="*/ 2116120 h 2137857"/>
                              <a:gd name="connsiteX4" fmla="*/ 22930 w 2840128"/>
                              <a:gd name="connsiteY4" fmla="*/ 346665 h 2137857"/>
                              <a:gd name="connsiteX0" fmla="*/ 22762 w 2806598"/>
                              <a:gd name="connsiteY0" fmla="*/ 352113 h 2149365"/>
                              <a:gd name="connsiteX1" fmla="*/ 2528130 w 2806598"/>
                              <a:gd name="connsiteY1" fmla="*/ 70688 h 2149365"/>
                              <a:gd name="connsiteX2" fmla="*/ 2744658 w 2806598"/>
                              <a:gd name="connsiteY2" fmla="*/ 1260833 h 2149365"/>
                              <a:gd name="connsiteX3" fmla="*/ 1369511 w 2806598"/>
                              <a:gd name="connsiteY3" fmla="*/ 2121568 h 2149365"/>
                              <a:gd name="connsiteX4" fmla="*/ 22762 w 2806598"/>
                              <a:gd name="connsiteY4" fmla="*/ 352113 h 2149365"/>
                              <a:gd name="connsiteX0" fmla="*/ 95411 w 2879247"/>
                              <a:gd name="connsiteY0" fmla="*/ 347579 h 2010531"/>
                              <a:gd name="connsiteX1" fmla="*/ 2600779 w 2879247"/>
                              <a:gd name="connsiteY1" fmla="*/ 66154 h 2010531"/>
                              <a:gd name="connsiteX2" fmla="*/ 2817307 w 2879247"/>
                              <a:gd name="connsiteY2" fmla="*/ 1256299 h 2010531"/>
                              <a:gd name="connsiteX3" fmla="*/ 743581 w 2879247"/>
                              <a:gd name="connsiteY3" fmla="*/ 1975047 h 2010531"/>
                              <a:gd name="connsiteX4" fmla="*/ 95411 w 2879247"/>
                              <a:gd name="connsiteY4" fmla="*/ 347579 h 2010531"/>
                              <a:gd name="connsiteX0" fmla="*/ 86669 w 2901602"/>
                              <a:gd name="connsiteY0" fmla="*/ 347579 h 2116769"/>
                              <a:gd name="connsiteX1" fmla="*/ 2592037 w 2901602"/>
                              <a:gd name="connsiteY1" fmla="*/ 66154 h 2116769"/>
                              <a:gd name="connsiteX2" fmla="*/ 2808565 w 2901602"/>
                              <a:gd name="connsiteY2" fmla="*/ 1256299 h 2116769"/>
                              <a:gd name="connsiteX3" fmla="*/ 2285475 w 2901602"/>
                              <a:gd name="connsiteY3" fmla="*/ 1951380 h 2116769"/>
                              <a:gd name="connsiteX4" fmla="*/ 734839 w 2901602"/>
                              <a:gd name="connsiteY4" fmla="*/ 1975047 h 2116769"/>
                              <a:gd name="connsiteX5" fmla="*/ 86669 w 2901602"/>
                              <a:gd name="connsiteY5" fmla="*/ 347579 h 2116769"/>
                              <a:gd name="connsiteX0" fmla="*/ 119447 w 2934380"/>
                              <a:gd name="connsiteY0" fmla="*/ 345035 h 2063376"/>
                              <a:gd name="connsiteX1" fmla="*/ 2624815 w 2934380"/>
                              <a:gd name="connsiteY1" fmla="*/ 63610 h 2063376"/>
                              <a:gd name="connsiteX2" fmla="*/ 2841343 w 2934380"/>
                              <a:gd name="connsiteY2" fmla="*/ 1253755 h 2063376"/>
                              <a:gd name="connsiteX3" fmla="*/ 2318253 w 2934380"/>
                              <a:gd name="connsiteY3" fmla="*/ 1948836 h 2063376"/>
                              <a:gd name="connsiteX4" fmla="*/ 597232 w 2934380"/>
                              <a:gd name="connsiteY4" fmla="*/ 1887311 h 2063376"/>
                              <a:gd name="connsiteX5" fmla="*/ 119447 w 2934380"/>
                              <a:gd name="connsiteY5" fmla="*/ 345035 h 2063376"/>
                              <a:gd name="connsiteX0" fmla="*/ 112019 w 2926952"/>
                              <a:gd name="connsiteY0" fmla="*/ 345868 h 2079813"/>
                              <a:gd name="connsiteX1" fmla="*/ 2617387 w 2926952"/>
                              <a:gd name="connsiteY1" fmla="*/ 64443 h 2079813"/>
                              <a:gd name="connsiteX2" fmla="*/ 2833915 w 2926952"/>
                              <a:gd name="connsiteY2" fmla="*/ 1254588 h 2079813"/>
                              <a:gd name="connsiteX3" fmla="*/ 2310825 w 2926952"/>
                              <a:gd name="connsiteY3" fmla="*/ 1949669 h 2079813"/>
                              <a:gd name="connsiteX4" fmla="*/ 623881 w 2926952"/>
                              <a:gd name="connsiteY4" fmla="*/ 1916542 h 2079813"/>
                              <a:gd name="connsiteX5" fmla="*/ 112019 w 2926952"/>
                              <a:gd name="connsiteY5" fmla="*/ 345868 h 2079813"/>
                              <a:gd name="connsiteX0" fmla="*/ 131978 w 2796740"/>
                              <a:gd name="connsiteY0" fmla="*/ 221405 h 2179938"/>
                              <a:gd name="connsiteX1" fmla="*/ 2495359 w 2796740"/>
                              <a:gd name="connsiteY1" fmla="*/ 150121 h 2179938"/>
                              <a:gd name="connsiteX2" fmla="*/ 2711887 w 2796740"/>
                              <a:gd name="connsiteY2" fmla="*/ 1340266 h 2179938"/>
                              <a:gd name="connsiteX3" fmla="*/ 2188797 w 2796740"/>
                              <a:gd name="connsiteY3" fmla="*/ 2035347 h 2179938"/>
                              <a:gd name="connsiteX4" fmla="*/ 501853 w 2796740"/>
                              <a:gd name="connsiteY4" fmla="*/ 2002220 h 2179938"/>
                              <a:gd name="connsiteX5" fmla="*/ 131978 w 2796740"/>
                              <a:gd name="connsiteY5" fmla="*/ 221405 h 2179938"/>
                              <a:gd name="connsiteX0" fmla="*/ 151327 w 2816089"/>
                              <a:gd name="connsiteY0" fmla="*/ 217607 h 2142058"/>
                              <a:gd name="connsiteX1" fmla="*/ 2514708 w 2816089"/>
                              <a:gd name="connsiteY1" fmla="*/ 146323 h 2142058"/>
                              <a:gd name="connsiteX2" fmla="*/ 2731236 w 2816089"/>
                              <a:gd name="connsiteY2" fmla="*/ 1336468 h 2142058"/>
                              <a:gd name="connsiteX3" fmla="*/ 2208146 w 2816089"/>
                              <a:gd name="connsiteY3" fmla="*/ 2031549 h 2142058"/>
                              <a:gd name="connsiteX4" fmla="*/ 453048 w 2816089"/>
                              <a:gd name="connsiteY4" fmla="*/ 1935948 h 2142058"/>
                              <a:gd name="connsiteX5" fmla="*/ 151327 w 2816089"/>
                              <a:gd name="connsiteY5" fmla="*/ 217607 h 2142058"/>
                              <a:gd name="connsiteX0" fmla="*/ 146297 w 2785276"/>
                              <a:gd name="connsiteY0" fmla="*/ 334491 h 2258942"/>
                              <a:gd name="connsiteX1" fmla="*/ 2441524 w 2785276"/>
                              <a:gd name="connsiteY1" fmla="*/ 92822 h 2258942"/>
                              <a:gd name="connsiteX2" fmla="*/ 2726206 w 2785276"/>
                              <a:gd name="connsiteY2" fmla="*/ 1453352 h 2258942"/>
                              <a:gd name="connsiteX3" fmla="*/ 2203116 w 2785276"/>
                              <a:gd name="connsiteY3" fmla="*/ 2148433 h 2258942"/>
                              <a:gd name="connsiteX4" fmla="*/ 448018 w 2785276"/>
                              <a:gd name="connsiteY4" fmla="*/ 2052832 h 2258942"/>
                              <a:gd name="connsiteX5" fmla="*/ 146297 w 2785276"/>
                              <a:gd name="connsiteY5" fmla="*/ 334491 h 2258942"/>
                              <a:gd name="connsiteX0" fmla="*/ 149230 w 2802304"/>
                              <a:gd name="connsiteY0" fmla="*/ 403261 h 2327712"/>
                              <a:gd name="connsiteX1" fmla="*/ 2484213 w 2802304"/>
                              <a:gd name="connsiteY1" fmla="*/ 76399 h 2327712"/>
                              <a:gd name="connsiteX2" fmla="*/ 2729139 w 2802304"/>
                              <a:gd name="connsiteY2" fmla="*/ 1522122 h 2327712"/>
                              <a:gd name="connsiteX3" fmla="*/ 2206049 w 2802304"/>
                              <a:gd name="connsiteY3" fmla="*/ 2217203 h 2327712"/>
                              <a:gd name="connsiteX4" fmla="*/ 450951 w 2802304"/>
                              <a:gd name="connsiteY4" fmla="*/ 2121602 h 2327712"/>
                              <a:gd name="connsiteX5" fmla="*/ 149230 w 2802304"/>
                              <a:gd name="connsiteY5" fmla="*/ 403261 h 2327712"/>
                              <a:gd name="connsiteX0" fmla="*/ 149230 w 2795102"/>
                              <a:gd name="connsiteY0" fmla="*/ 333080 h 2257531"/>
                              <a:gd name="connsiteX1" fmla="*/ 2484213 w 2795102"/>
                              <a:gd name="connsiteY1" fmla="*/ 6218 h 2257531"/>
                              <a:gd name="connsiteX2" fmla="*/ 2768320 w 2795102"/>
                              <a:gd name="connsiteY2" fmla="*/ 448851 h 2257531"/>
                              <a:gd name="connsiteX3" fmla="*/ 2729139 w 2795102"/>
                              <a:gd name="connsiteY3" fmla="*/ 1451941 h 2257531"/>
                              <a:gd name="connsiteX4" fmla="*/ 2206049 w 2795102"/>
                              <a:gd name="connsiteY4" fmla="*/ 2147022 h 2257531"/>
                              <a:gd name="connsiteX5" fmla="*/ 450951 w 2795102"/>
                              <a:gd name="connsiteY5" fmla="*/ 2051421 h 2257531"/>
                              <a:gd name="connsiteX6" fmla="*/ 149230 w 2795102"/>
                              <a:gd name="connsiteY6" fmla="*/ 333080 h 2257531"/>
                              <a:gd name="connsiteX0" fmla="*/ 149230 w 2778232"/>
                              <a:gd name="connsiteY0" fmla="*/ 327091 h 2251542"/>
                              <a:gd name="connsiteX1" fmla="*/ 2484213 w 2778232"/>
                              <a:gd name="connsiteY1" fmla="*/ 229 h 2251542"/>
                              <a:gd name="connsiteX2" fmla="*/ 2370755 w 2778232"/>
                              <a:gd name="connsiteY2" fmla="*/ 278156 h 2251542"/>
                              <a:gd name="connsiteX3" fmla="*/ 2768320 w 2778232"/>
                              <a:gd name="connsiteY3" fmla="*/ 442862 h 2251542"/>
                              <a:gd name="connsiteX4" fmla="*/ 2729139 w 2778232"/>
                              <a:gd name="connsiteY4" fmla="*/ 1445952 h 2251542"/>
                              <a:gd name="connsiteX5" fmla="*/ 2206049 w 2778232"/>
                              <a:gd name="connsiteY5" fmla="*/ 2141033 h 2251542"/>
                              <a:gd name="connsiteX6" fmla="*/ 450951 w 2778232"/>
                              <a:gd name="connsiteY6" fmla="*/ 2045432 h 2251542"/>
                              <a:gd name="connsiteX7" fmla="*/ 149230 w 2778232"/>
                              <a:gd name="connsiteY7" fmla="*/ 327091 h 2251542"/>
                              <a:gd name="connsiteX0" fmla="*/ 148101 w 2777103"/>
                              <a:gd name="connsiteY0" fmla="*/ 327091 h 2268324"/>
                              <a:gd name="connsiteX1" fmla="*/ 2483084 w 2777103"/>
                              <a:gd name="connsiteY1" fmla="*/ 229 h 2268324"/>
                              <a:gd name="connsiteX2" fmla="*/ 2369626 w 2777103"/>
                              <a:gd name="connsiteY2" fmla="*/ 278156 h 2268324"/>
                              <a:gd name="connsiteX3" fmla="*/ 2767191 w 2777103"/>
                              <a:gd name="connsiteY3" fmla="*/ 442862 h 2268324"/>
                              <a:gd name="connsiteX4" fmla="*/ 2728010 w 2777103"/>
                              <a:gd name="connsiteY4" fmla="*/ 1445952 h 2268324"/>
                              <a:gd name="connsiteX5" fmla="*/ 2170843 w 2777103"/>
                              <a:gd name="connsiteY5" fmla="*/ 2169431 h 2268324"/>
                              <a:gd name="connsiteX6" fmla="*/ 449822 w 2777103"/>
                              <a:gd name="connsiteY6" fmla="*/ 2045432 h 2268324"/>
                              <a:gd name="connsiteX7" fmla="*/ 148101 w 2777103"/>
                              <a:gd name="connsiteY7" fmla="*/ 327091 h 2268324"/>
                              <a:gd name="connsiteX0" fmla="*/ 260318 w 2889320"/>
                              <a:gd name="connsiteY0" fmla="*/ 327091 h 2253477"/>
                              <a:gd name="connsiteX1" fmla="*/ 2595301 w 2889320"/>
                              <a:gd name="connsiteY1" fmla="*/ 229 h 2253477"/>
                              <a:gd name="connsiteX2" fmla="*/ 2481843 w 2889320"/>
                              <a:gd name="connsiteY2" fmla="*/ 278156 h 2253477"/>
                              <a:gd name="connsiteX3" fmla="*/ 2879408 w 2889320"/>
                              <a:gd name="connsiteY3" fmla="*/ 442862 h 2253477"/>
                              <a:gd name="connsiteX4" fmla="*/ 2840227 w 2889320"/>
                              <a:gd name="connsiteY4" fmla="*/ 1445952 h 2253477"/>
                              <a:gd name="connsiteX5" fmla="*/ 2283060 w 2889320"/>
                              <a:gd name="connsiteY5" fmla="*/ 2169431 h 2253477"/>
                              <a:gd name="connsiteX6" fmla="*/ 562039 w 2889320"/>
                              <a:gd name="connsiteY6" fmla="*/ 2045432 h 2253477"/>
                              <a:gd name="connsiteX7" fmla="*/ 90772 w 2889320"/>
                              <a:gd name="connsiteY7" fmla="*/ 596207 h 2253477"/>
                              <a:gd name="connsiteX8" fmla="*/ 260318 w 2889320"/>
                              <a:gd name="connsiteY8" fmla="*/ 327091 h 2253477"/>
                              <a:gd name="connsiteX0" fmla="*/ 541753 w 2807267"/>
                              <a:gd name="connsiteY0" fmla="*/ 247474 h 2253373"/>
                              <a:gd name="connsiteX1" fmla="*/ 2513248 w 2807267"/>
                              <a:gd name="connsiteY1" fmla="*/ 125 h 2253373"/>
                              <a:gd name="connsiteX2" fmla="*/ 2399790 w 2807267"/>
                              <a:gd name="connsiteY2" fmla="*/ 278052 h 2253373"/>
                              <a:gd name="connsiteX3" fmla="*/ 2797355 w 2807267"/>
                              <a:gd name="connsiteY3" fmla="*/ 442758 h 2253373"/>
                              <a:gd name="connsiteX4" fmla="*/ 2758174 w 2807267"/>
                              <a:gd name="connsiteY4" fmla="*/ 1445848 h 2253373"/>
                              <a:gd name="connsiteX5" fmla="*/ 2201007 w 2807267"/>
                              <a:gd name="connsiteY5" fmla="*/ 2169327 h 2253373"/>
                              <a:gd name="connsiteX6" fmla="*/ 479986 w 2807267"/>
                              <a:gd name="connsiteY6" fmla="*/ 2045328 h 2253373"/>
                              <a:gd name="connsiteX7" fmla="*/ 8719 w 2807267"/>
                              <a:gd name="connsiteY7" fmla="*/ 596103 h 2253373"/>
                              <a:gd name="connsiteX8" fmla="*/ 541753 w 2807267"/>
                              <a:gd name="connsiteY8" fmla="*/ 247474 h 2253373"/>
                              <a:gd name="connsiteX0" fmla="*/ 503404 w 2768918"/>
                              <a:gd name="connsiteY0" fmla="*/ 247474 h 2253076"/>
                              <a:gd name="connsiteX1" fmla="*/ 2474899 w 2768918"/>
                              <a:gd name="connsiteY1" fmla="*/ 125 h 2253076"/>
                              <a:gd name="connsiteX2" fmla="*/ 2361441 w 2768918"/>
                              <a:gd name="connsiteY2" fmla="*/ 278052 h 2253076"/>
                              <a:gd name="connsiteX3" fmla="*/ 2759006 w 2768918"/>
                              <a:gd name="connsiteY3" fmla="*/ 442758 h 2253076"/>
                              <a:gd name="connsiteX4" fmla="*/ 2719825 w 2768918"/>
                              <a:gd name="connsiteY4" fmla="*/ 1445848 h 2253076"/>
                              <a:gd name="connsiteX5" fmla="*/ 2162658 w 2768918"/>
                              <a:gd name="connsiteY5" fmla="*/ 2169327 h 2253076"/>
                              <a:gd name="connsiteX6" fmla="*/ 441637 w 2768918"/>
                              <a:gd name="connsiteY6" fmla="*/ 2045328 h 2253076"/>
                              <a:gd name="connsiteX7" fmla="*/ 10127 w 2768918"/>
                              <a:gd name="connsiteY7" fmla="*/ 601783 h 2253076"/>
                              <a:gd name="connsiteX8" fmla="*/ 503404 w 2768918"/>
                              <a:gd name="connsiteY8" fmla="*/ 247474 h 2253076"/>
                              <a:gd name="connsiteX0" fmla="*/ 519790 w 2785304"/>
                              <a:gd name="connsiteY0" fmla="*/ 247486 h 2248711"/>
                              <a:gd name="connsiteX1" fmla="*/ 2491285 w 2785304"/>
                              <a:gd name="connsiteY1" fmla="*/ 137 h 2248711"/>
                              <a:gd name="connsiteX2" fmla="*/ 2377827 w 2785304"/>
                              <a:gd name="connsiteY2" fmla="*/ 278064 h 2248711"/>
                              <a:gd name="connsiteX3" fmla="*/ 2775392 w 2785304"/>
                              <a:gd name="connsiteY3" fmla="*/ 442770 h 2248711"/>
                              <a:gd name="connsiteX4" fmla="*/ 2736211 w 2785304"/>
                              <a:gd name="connsiteY4" fmla="*/ 1445860 h 2248711"/>
                              <a:gd name="connsiteX5" fmla="*/ 2179044 w 2785304"/>
                              <a:gd name="connsiteY5" fmla="*/ 2169339 h 2248711"/>
                              <a:gd name="connsiteX6" fmla="*/ 458023 w 2785304"/>
                              <a:gd name="connsiteY6" fmla="*/ 2045340 h 2248711"/>
                              <a:gd name="connsiteX7" fmla="*/ 9475 w 2785304"/>
                              <a:gd name="connsiteY7" fmla="*/ 686988 h 2248711"/>
                              <a:gd name="connsiteX8" fmla="*/ 519790 w 2785304"/>
                              <a:gd name="connsiteY8" fmla="*/ 247486 h 2248711"/>
                              <a:gd name="connsiteX0" fmla="*/ 510315 w 2775829"/>
                              <a:gd name="connsiteY0" fmla="*/ 247486 h 2248711"/>
                              <a:gd name="connsiteX1" fmla="*/ 2481810 w 2775829"/>
                              <a:gd name="connsiteY1" fmla="*/ 137 h 2248711"/>
                              <a:gd name="connsiteX2" fmla="*/ 2368352 w 2775829"/>
                              <a:gd name="connsiteY2" fmla="*/ 278064 h 2248711"/>
                              <a:gd name="connsiteX3" fmla="*/ 2765917 w 2775829"/>
                              <a:gd name="connsiteY3" fmla="*/ 442770 h 2248711"/>
                              <a:gd name="connsiteX4" fmla="*/ 2726736 w 2775829"/>
                              <a:gd name="connsiteY4" fmla="*/ 1445860 h 2248711"/>
                              <a:gd name="connsiteX5" fmla="*/ 2169569 w 2775829"/>
                              <a:gd name="connsiteY5" fmla="*/ 2169339 h 2248711"/>
                              <a:gd name="connsiteX6" fmla="*/ 448548 w 2775829"/>
                              <a:gd name="connsiteY6" fmla="*/ 2045340 h 2248711"/>
                              <a:gd name="connsiteX7" fmla="*/ 0 w 2775829"/>
                              <a:gd name="connsiteY7" fmla="*/ 686988 h 2248711"/>
                              <a:gd name="connsiteX8" fmla="*/ 510315 w 2775829"/>
                              <a:gd name="connsiteY8" fmla="*/ 247486 h 2248711"/>
                              <a:gd name="connsiteX0" fmla="*/ 402404 w 2775829"/>
                              <a:gd name="connsiteY0" fmla="*/ 241868 h 2248772"/>
                              <a:gd name="connsiteX1" fmla="*/ 2481810 w 2775829"/>
                              <a:gd name="connsiteY1" fmla="*/ 198 h 2248772"/>
                              <a:gd name="connsiteX2" fmla="*/ 2368352 w 2775829"/>
                              <a:gd name="connsiteY2" fmla="*/ 278125 h 2248772"/>
                              <a:gd name="connsiteX3" fmla="*/ 2765917 w 2775829"/>
                              <a:gd name="connsiteY3" fmla="*/ 442831 h 2248772"/>
                              <a:gd name="connsiteX4" fmla="*/ 2726736 w 2775829"/>
                              <a:gd name="connsiteY4" fmla="*/ 1445921 h 2248772"/>
                              <a:gd name="connsiteX5" fmla="*/ 2169569 w 2775829"/>
                              <a:gd name="connsiteY5" fmla="*/ 2169400 h 2248772"/>
                              <a:gd name="connsiteX6" fmla="*/ 448548 w 2775829"/>
                              <a:gd name="connsiteY6" fmla="*/ 2045401 h 2248772"/>
                              <a:gd name="connsiteX7" fmla="*/ 0 w 2775829"/>
                              <a:gd name="connsiteY7" fmla="*/ 687049 h 2248772"/>
                              <a:gd name="connsiteX8" fmla="*/ 402404 w 2775829"/>
                              <a:gd name="connsiteY8" fmla="*/ 241868 h 224877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</a:cxnLst>
                            <a:rect l="l" t="t" r="r" b="b"/>
                            <a:pathLst>
                              <a:path w="2775829" h="2248772">
                                <a:moveTo>
                                  <a:pt x="402404" y="241868"/>
                                </a:moveTo>
                                <a:cubicBezTo>
                                  <a:pt x="816039" y="127393"/>
                                  <a:pt x="2154152" y="-5845"/>
                                  <a:pt x="2481810" y="198"/>
                                </a:cubicBezTo>
                                <a:cubicBezTo>
                                  <a:pt x="2809468" y="6241"/>
                                  <a:pt x="2321001" y="204353"/>
                                  <a:pt x="2368352" y="278125"/>
                                </a:cubicBezTo>
                                <a:cubicBezTo>
                                  <a:pt x="2415703" y="351897"/>
                                  <a:pt x="2766768" y="212228"/>
                                  <a:pt x="2765917" y="442831"/>
                                </a:cubicBezTo>
                                <a:cubicBezTo>
                                  <a:pt x="2765066" y="673434"/>
                                  <a:pt x="2806249" y="1117457"/>
                                  <a:pt x="2726736" y="1445921"/>
                                </a:cubicBezTo>
                                <a:cubicBezTo>
                                  <a:pt x="2647223" y="1774386"/>
                                  <a:pt x="2515190" y="2049609"/>
                                  <a:pt x="2169569" y="2169400"/>
                                </a:cubicBezTo>
                                <a:cubicBezTo>
                                  <a:pt x="1823948" y="2289191"/>
                                  <a:pt x="810143" y="2292460"/>
                                  <a:pt x="448548" y="2045401"/>
                                </a:cubicBezTo>
                                <a:cubicBezTo>
                                  <a:pt x="86953" y="1798342"/>
                                  <a:pt x="50287" y="973439"/>
                                  <a:pt x="0" y="687049"/>
                                </a:cubicBezTo>
                                <a:cubicBezTo>
                                  <a:pt x="12187" y="394980"/>
                                  <a:pt x="-11231" y="356343"/>
                                  <a:pt x="402404" y="241868"/>
                                </a:cubicBezTo>
                                <a:close/>
                              </a:path>
                            </a:pathLst>
                          </a:custGeom>
                          <a:gradFill flip="none" rotWithShape="1">
                            <a:gsLst>
                              <a:gs pos="0">
                                <a:schemeClr val="bg1">
                                  <a:lumMod val="65000"/>
                                  <a:shade val="30000"/>
                                  <a:satMod val="115000"/>
                                </a:schemeClr>
                              </a:gs>
                              <a:gs pos="50000">
                                <a:schemeClr val="bg1">
                                  <a:lumMod val="65000"/>
                                  <a:shade val="67500"/>
                                  <a:satMod val="115000"/>
                                </a:schemeClr>
                              </a:gs>
                              <a:gs pos="100000">
                                <a:schemeClr val="bg1">
                                  <a:lumMod val="65000"/>
                                  <a:shade val="100000"/>
                                  <a:satMod val="115000"/>
                                </a:schemeClr>
                              </a:gs>
                            </a:gsLst>
                            <a:lin ang="18900000" scaled="1"/>
                            <a:tileRect/>
                          </a:gra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043" name="Свободна форма 1042"/>
                          <p:cNvSpPr/>
                          <p:nvPr/>
                        </p:nvSpPr>
                        <p:spPr>
                          <a:xfrm>
                            <a:off x="3403917" y="2623875"/>
                            <a:ext cx="1440980" cy="1738193"/>
                          </a:xfrm>
                          <a:custGeom>
                            <a:avLst/>
                            <a:gdLst>
                              <a:gd name="connsiteX0" fmla="*/ 32182 w 1440980"/>
                              <a:gd name="connsiteY0" fmla="*/ 34132 h 1738193"/>
                              <a:gd name="connsiteX1" fmla="*/ 15144 w 1440980"/>
                              <a:gd name="connsiteY1" fmla="*/ 249954 h 1738193"/>
                              <a:gd name="connsiteX2" fmla="*/ 32182 w 1440980"/>
                              <a:gd name="connsiteY2" fmla="*/ 562326 h 1738193"/>
                              <a:gd name="connsiteX3" fmla="*/ 94657 w 1440980"/>
                              <a:gd name="connsiteY3" fmla="*/ 965571 h 1738193"/>
                              <a:gd name="connsiteX4" fmla="*/ 196888 w 1440980"/>
                              <a:gd name="connsiteY4" fmla="*/ 1283623 h 1738193"/>
                              <a:gd name="connsiteX5" fmla="*/ 299119 w 1440980"/>
                              <a:gd name="connsiteY5" fmla="*/ 1544880 h 1738193"/>
                              <a:gd name="connsiteX6" fmla="*/ 429748 w 1440980"/>
                              <a:gd name="connsiteY6" fmla="*/ 1624393 h 1738193"/>
                              <a:gd name="connsiteX7" fmla="*/ 821633 w 1440980"/>
                              <a:gd name="connsiteY7" fmla="*/ 1720945 h 1738193"/>
                              <a:gd name="connsiteX8" fmla="*/ 1264635 w 1440980"/>
                              <a:gd name="connsiteY8" fmla="*/ 1720945 h 1738193"/>
                              <a:gd name="connsiteX9" fmla="*/ 1435020 w 1440980"/>
                              <a:gd name="connsiteY9" fmla="*/ 1720945 h 1738193"/>
                              <a:gd name="connsiteX10" fmla="*/ 1395263 w 1440980"/>
                              <a:gd name="connsiteY10" fmla="*/ 1488085 h 1738193"/>
                              <a:gd name="connsiteX11" fmla="*/ 1327109 w 1440980"/>
                              <a:gd name="connsiteY11" fmla="*/ 1073482 h 1738193"/>
                              <a:gd name="connsiteX12" fmla="*/ 1298712 w 1440980"/>
                              <a:gd name="connsiteY12" fmla="*/ 727032 h 1738193"/>
                              <a:gd name="connsiteX13" fmla="*/ 1281673 w 1440980"/>
                              <a:gd name="connsiteY13" fmla="*/ 391941 h 1738193"/>
                              <a:gd name="connsiteX14" fmla="*/ 1281673 w 1440980"/>
                              <a:gd name="connsiteY14" fmla="*/ 170441 h 1738193"/>
                              <a:gd name="connsiteX15" fmla="*/ 1253276 w 1440980"/>
                              <a:gd name="connsiteY15" fmla="*/ 62530 h 1738193"/>
                              <a:gd name="connsiteX16" fmla="*/ 815954 w 1440980"/>
                              <a:gd name="connsiteY16" fmla="*/ 55 h 1738193"/>
                              <a:gd name="connsiteX17" fmla="*/ 378632 w 1440980"/>
                              <a:gd name="connsiteY17" fmla="*/ 51171 h 1738193"/>
                              <a:gd name="connsiteX18" fmla="*/ 32182 w 1440980"/>
                              <a:gd name="connsiteY18" fmla="*/ 34132 h 1738193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  <a:cxn ang="0">
                                <a:pos x="connsiteX15" y="connsiteY15"/>
                              </a:cxn>
                              <a:cxn ang="0">
                                <a:pos x="connsiteX16" y="connsiteY16"/>
                              </a:cxn>
                              <a:cxn ang="0">
                                <a:pos x="connsiteX17" y="connsiteY17"/>
                              </a:cxn>
                              <a:cxn ang="0">
                                <a:pos x="connsiteX18" y="connsiteY18"/>
                              </a:cxn>
                            </a:cxnLst>
                            <a:rect l="l" t="t" r="r" b="b"/>
                            <a:pathLst>
                              <a:path w="1440980" h="1738193">
                                <a:moveTo>
                                  <a:pt x="32182" y="34132"/>
                                </a:moveTo>
                                <a:cubicBezTo>
                                  <a:pt x="-28399" y="67263"/>
                                  <a:pt x="15144" y="161922"/>
                                  <a:pt x="15144" y="249954"/>
                                </a:cubicBezTo>
                                <a:cubicBezTo>
                                  <a:pt x="15144" y="337986"/>
                                  <a:pt x="18930" y="443057"/>
                                  <a:pt x="32182" y="562326"/>
                                </a:cubicBezTo>
                                <a:cubicBezTo>
                                  <a:pt x="45434" y="681596"/>
                                  <a:pt x="67206" y="845355"/>
                                  <a:pt x="94657" y="965571"/>
                                </a:cubicBezTo>
                                <a:cubicBezTo>
                                  <a:pt x="122108" y="1085787"/>
                                  <a:pt x="162811" y="1187072"/>
                                  <a:pt x="196888" y="1283623"/>
                                </a:cubicBezTo>
                                <a:cubicBezTo>
                                  <a:pt x="230965" y="1380174"/>
                                  <a:pt x="260309" y="1488085"/>
                                  <a:pt x="299119" y="1544880"/>
                                </a:cubicBezTo>
                                <a:cubicBezTo>
                                  <a:pt x="337929" y="1601675"/>
                                  <a:pt x="342662" y="1595049"/>
                                  <a:pt x="429748" y="1624393"/>
                                </a:cubicBezTo>
                                <a:cubicBezTo>
                                  <a:pt x="516834" y="1653737"/>
                                  <a:pt x="682485" y="1704853"/>
                                  <a:pt x="821633" y="1720945"/>
                                </a:cubicBezTo>
                                <a:cubicBezTo>
                                  <a:pt x="960781" y="1737037"/>
                                  <a:pt x="1264635" y="1720945"/>
                                  <a:pt x="1264635" y="1720945"/>
                                </a:cubicBezTo>
                                <a:cubicBezTo>
                                  <a:pt x="1366866" y="1720945"/>
                                  <a:pt x="1413249" y="1759755"/>
                                  <a:pt x="1435020" y="1720945"/>
                                </a:cubicBezTo>
                                <a:cubicBezTo>
                                  <a:pt x="1456791" y="1682135"/>
                                  <a:pt x="1413248" y="1595995"/>
                                  <a:pt x="1395263" y="1488085"/>
                                </a:cubicBezTo>
                                <a:cubicBezTo>
                                  <a:pt x="1377278" y="1380175"/>
                                  <a:pt x="1343201" y="1200324"/>
                                  <a:pt x="1327109" y="1073482"/>
                                </a:cubicBezTo>
                                <a:cubicBezTo>
                                  <a:pt x="1311017" y="946640"/>
                                  <a:pt x="1306285" y="840622"/>
                                  <a:pt x="1298712" y="727032"/>
                                </a:cubicBezTo>
                                <a:cubicBezTo>
                                  <a:pt x="1291139" y="613442"/>
                                  <a:pt x="1284513" y="484706"/>
                                  <a:pt x="1281673" y="391941"/>
                                </a:cubicBezTo>
                                <a:cubicBezTo>
                                  <a:pt x="1278833" y="299176"/>
                                  <a:pt x="1286406" y="225343"/>
                                  <a:pt x="1281673" y="170441"/>
                                </a:cubicBezTo>
                                <a:cubicBezTo>
                                  <a:pt x="1276940" y="115539"/>
                                  <a:pt x="1330896" y="90928"/>
                                  <a:pt x="1253276" y="62530"/>
                                </a:cubicBezTo>
                                <a:cubicBezTo>
                                  <a:pt x="1175656" y="34132"/>
                                  <a:pt x="961728" y="1948"/>
                                  <a:pt x="815954" y="55"/>
                                </a:cubicBezTo>
                                <a:cubicBezTo>
                                  <a:pt x="670180" y="-1838"/>
                                  <a:pt x="510207" y="45491"/>
                                  <a:pt x="378632" y="51171"/>
                                </a:cubicBezTo>
                                <a:cubicBezTo>
                                  <a:pt x="247057" y="56851"/>
                                  <a:pt x="92763" y="1001"/>
                                  <a:pt x="32182" y="34132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bg1">
                              <a:lumMod val="85000"/>
                            </a:schemeClr>
                          </a:solidFill>
                          <a:ln>
                            <a:solidFill>
                              <a:schemeClr val="bg1">
                                <a:lumMod val="8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1040" name="Групиране 1039"/>
                        <p:cNvGrpSpPr/>
                        <p:nvPr/>
                      </p:nvGrpSpPr>
                      <p:grpSpPr>
                        <a:xfrm>
                          <a:off x="3156966" y="491183"/>
                          <a:ext cx="2800348" cy="2314624"/>
                          <a:chOff x="3156966" y="491183"/>
                          <a:chExt cx="2800348" cy="2314624"/>
                        </a:xfrm>
                      </p:grpSpPr>
                      <p:sp>
                        <p:nvSpPr>
                          <p:cNvPr id="1039" name="Овал 1038"/>
                          <p:cNvSpPr/>
                          <p:nvPr/>
                        </p:nvSpPr>
                        <p:spPr>
                          <a:xfrm>
                            <a:off x="3156966" y="2272407"/>
                            <a:ext cx="2773011" cy="533400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chemeClr val="bg1">
                                  <a:lumMod val="65000"/>
                                  <a:shade val="30000"/>
                                  <a:satMod val="115000"/>
                                </a:schemeClr>
                              </a:gs>
                              <a:gs pos="50000">
                                <a:schemeClr val="bg1">
                                  <a:lumMod val="65000"/>
                                  <a:shade val="67500"/>
                                  <a:satMod val="115000"/>
                                </a:schemeClr>
                              </a:gs>
                              <a:gs pos="100000">
                                <a:schemeClr val="bg1">
                                  <a:lumMod val="65000"/>
                                  <a:shade val="100000"/>
                                  <a:satMod val="115000"/>
                                </a:schemeClr>
                              </a:gs>
                            </a:gsLst>
                            <a:path path="circle">
                              <a:fillToRect l="100000" t="100000"/>
                            </a:path>
                            <a:tileRect r="-100000" b="-100000"/>
                          </a:gra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grpSp>
                        <p:nvGrpSpPr>
                          <p:cNvPr id="1038" name="Групиране 1037"/>
                          <p:cNvGrpSpPr/>
                          <p:nvPr/>
                        </p:nvGrpSpPr>
                        <p:grpSpPr>
                          <a:xfrm>
                            <a:off x="3157969" y="491183"/>
                            <a:ext cx="2799345" cy="2182023"/>
                            <a:chOff x="3157969" y="491183"/>
                            <a:chExt cx="2799345" cy="2182023"/>
                          </a:xfrm>
                        </p:grpSpPr>
                        <p:sp>
                          <p:nvSpPr>
                            <p:cNvPr id="1037" name="Овал 1036"/>
                            <p:cNvSpPr/>
                            <p:nvPr/>
                          </p:nvSpPr>
                          <p:spPr>
                            <a:xfrm>
                              <a:off x="3305760" y="2078593"/>
                              <a:ext cx="2484712" cy="594613"/>
                            </a:xfrm>
                            <a:custGeom>
                              <a:avLst/>
                              <a:gdLst>
                                <a:gd name="connsiteX0" fmla="*/ 0 w 2421906"/>
                                <a:gd name="connsiteY0" fmla="*/ 228600 h 457200"/>
                                <a:gd name="connsiteX1" fmla="*/ 1210953 w 2421906"/>
                                <a:gd name="connsiteY1" fmla="*/ 0 h 457200"/>
                                <a:gd name="connsiteX2" fmla="*/ 2421906 w 2421906"/>
                                <a:gd name="connsiteY2" fmla="*/ 228600 h 457200"/>
                                <a:gd name="connsiteX3" fmla="*/ 1210953 w 2421906"/>
                                <a:gd name="connsiteY3" fmla="*/ 457200 h 457200"/>
                                <a:gd name="connsiteX4" fmla="*/ 0 w 2421906"/>
                                <a:gd name="connsiteY4" fmla="*/ 228600 h 457200"/>
                                <a:gd name="connsiteX0" fmla="*/ 38437 w 2460343"/>
                                <a:gd name="connsiteY0" fmla="*/ 294838 h 523438"/>
                                <a:gd name="connsiteX1" fmla="*/ 387421 w 2460343"/>
                                <a:gd name="connsiteY1" fmla="*/ 14649 h 523438"/>
                                <a:gd name="connsiteX2" fmla="*/ 1249390 w 2460343"/>
                                <a:gd name="connsiteY2" fmla="*/ 66238 h 523438"/>
                                <a:gd name="connsiteX3" fmla="*/ 2460343 w 2460343"/>
                                <a:gd name="connsiteY3" fmla="*/ 294838 h 523438"/>
                                <a:gd name="connsiteX4" fmla="*/ 1249390 w 2460343"/>
                                <a:gd name="connsiteY4" fmla="*/ 523438 h 523438"/>
                                <a:gd name="connsiteX5" fmla="*/ 38437 w 2460343"/>
                                <a:gd name="connsiteY5" fmla="*/ 294838 h 523438"/>
                                <a:gd name="connsiteX0" fmla="*/ 38437 w 2500099"/>
                                <a:gd name="connsiteY0" fmla="*/ 294990 h 523596"/>
                                <a:gd name="connsiteX1" fmla="*/ 387421 w 2500099"/>
                                <a:gd name="connsiteY1" fmla="*/ 14801 h 523596"/>
                                <a:gd name="connsiteX2" fmla="*/ 1249390 w 2500099"/>
                                <a:gd name="connsiteY2" fmla="*/ 66390 h 523596"/>
                                <a:gd name="connsiteX3" fmla="*/ 2500099 w 2500099"/>
                                <a:gd name="connsiteY3" fmla="*/ 300669 h 523596"/>
                                <a:gd name="connsiteX4" fmla="*/ 1249390 w 2500099"/>
                                <a:gd name="connsiteY4" fmla="*/ 523590 h 523596"/>
                                <a:gd name="connsiteX5" fmla="*/ 38437 w 2500099"/>
                                <a:gd name="connsiteY5" fmla="*/ 294990 h 523596"/>
                                <a:gd name="connsiteX0" fmla="*/ 38437 w 2555360"/>
                                <a:gd name="connsiteY0" fmla="*/ 354906 h 583509"/>
                                <a:gd name="connsiteX1" fmla="*/ 387421 w 2555360"/>
                                <a:gd name="connsiteY1" fmla="*/ 74717 h 583509"/>
                                <a:gd name="connsiteX2" fmla="*/ 1249390 w 2555360"/>
                                <a:gd name="connsiteY2" fmla="*/ 126306 h 583509"/>
                                <a:gd name="connsiteX3" fmla="*/ 2142388 w 2555360"/>
                                <a:gd name="connsiteY3" fmla="*/ 6563 h 583509"/>
                                <a:gd name="connsiteX4" fmla="*/ 2500099 w 2555360"/>
                                <a:gd name="connsiteY4" fmla="*/ 360585 h 583509"/>
                                <a:gd name="connsiteX5" fmla="*/ 1249390 w 2555360"/>
                                <a:gd name="connsiteY5" fmla="*/ 583506 h 583509"/>
                                <a:gd name="connsiteX6" fmla="*/ 38437 w 2555360"/>
                                <a:gd name="connsiteY6" fmla="*/ 354906 h 583509"/>
                                <a:gd name="connsiteX0" fmla="*/ 38437 w 2520293"/>
                                <a:gd name="connsiteY0" fmla="*/ 354906 h 584404"/>
                                <a:gd name="connsiteX1" fmla="*/ 387421 w 2520293"/>
                                <a:gd name="connsiteY1" fmla="*/ 74717 h 584404"/>
                                <a:gd name="connsiteX2" fmla="*/ 1249390 w 2520293"/>
                                <a:gd name="connsiteY2" fmla="*/ 126306 h 584404"/>
                                <a:gd name="connsiteX3" fmla="*/ 2142388 w 2520293"/>
                                <a:gd name="connsiteY3" fmla="*/ 6563 h 584404"/>
                                <a:gd name="connsiteX4" fmla="*/ 2460343 w 2520293"/>
                                <a:gd name="connsiteY4" fmla="*/ 428739 h 584404"/>
                                <a:gd name="connsiteX5" fmla="*/ 1249390 w 2520293"/>
                                <a:gd name="connsiteY5" fmla="*/ 583506 h 584404"/>
                                <a:gd name="connsiteX6" fmla="*/ 38437 w 2520293"/>
                                <a:gd name="connsiteY6" fmla="*/ 354906 h 584404"/>
                                <a:gd name="connsiteX0" fmla="*/ 41799 w 2489578"/>
                                <a:gd name="connsiteY0" fmla="*/ 371945 h 584059"/>
                                <a:gd name="connsiteX1" fmla="*/ 356706 w 2489578"/>
                                <a:gd name="connsiteY1" fmla="*/ 74717 h 584059"/>
                                <a:gd name="connsiteX2" fmla="*/ 1218675 w 2489578"/>
                                <a:gd name="connsiteY2" fmla="*/ 126306 h 584059"/>
                                <a:gd name="connsiteX3" fmla="*/ 2111673 w 2489578"/>
                                <a:gd name="connsiteY3" fmla="*/ 6563 h 584059"/>
                                <a:gd name="connsiteX4" fmla="*/ 2429628 w 2489578"/>
                                <a:gd name="connsiteY4" fmla="*/ 428739 h 584059"/>
                                <a:gd name="connsiteX5" fmla="*/ 1218675 w 2489578"/>
                                <a:gd name="connsiteY5" fmla="*/ 583506 h 584059"/>
                                <a:gd name="connsiteX6" fmla="*/ 41799 w 2489578"/>
                                <a:gd name="connsiteY6" fmla="*/ 371945 h 584059"/>
                                <a:gd name="connsiteX0" fmla="*/ 42781 w 2490560"/>
                                <a:gd name="connsiteY0" fmla="*/ 376845 h 588959"/>
                                <a:gd name="connsiteX1" fmla="*/ 352008 w 2490560"/>
                                <a:gd name="connsiteY1" fmla="*/ 5783 h 588959"/>
                                <a:gd name="connsiteX2" fmla="*/ 1219657 w 2490560"/>
                                <a:gd name="connsiteY2" fmla="*/ 131206 h 588959"/>
                                <a:gd name="connsiteX3" fmla="*/ 2112655 w 2490560"/>
                                <a:gd name="connsiteY3" fmla="*/ 11463 h 588959"/>
                                <a:gd name="connsiteX4" fmla="*/ 2430610 w 2490560"/>
                                <a:gd name="connsiteY4" fmla="*/ 433639 h 588959"/>
                                <a:gd name="connsiteX5" fmla="*/ 1219657 w 2490560"/>
                                <a:gd name="connsiteY5" fmla="*/ 588406 h 588959"/>
                                <a:gd name="connsiteX6" fmla="*/ 42781 w 2490560"/>
                                <a:gd name="connsiteY6" fmla="*/ 376845 h 588959"/>
                                <a:gd name="connsiteX0" fmla="*/ 36933 w 2484712"/>
                                <a:gd name="connsiteY0" fmla="*/ 376845 h 594613"/>
                                <a:gd name="connsiteX1" fmla="*/ 346160 w 2484712"/>
                                <a:gd name="connsiteY1" fmla="*/ 5783 h 594613"/>
                                <a:gd name="connsiteX2" fmla="*/ 1213809 w 2484712"/>
                                <a:gd name="connsiteY2" fmla="*/ 131206 h 594613"/>
                                <a:gd name="connsiteX3" fmla="*/ 2106807 w 2484712"/>
                                <a:gd name="connsiteY3" fmla="*/ 11463 h 594613"/>
                                <a:gd name="connsiteX4" fmla="*/ 2424762 w 2484712"/>
                                <a:gd name="connsiteY4" fmla="*/ 433639 h 594613"/>
                                <a:gd name="connsiteX5" fmla="*/ 1122937 w 2484712"/>
                                <a:gd name="connsiteY5" fmla="*/ 594085 h 594613"/>
                                <a:gd name="connsiteX6" fmla="*/ 36933 w 2484712"/>
                                <a:gd name="connsiteY6" fmla="*/ 376845 h 594613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  <a:cxn ang="0">
                                  <a:pos x="connsiteX5" y="connsiteY5"/>
                                </a:cxn>
                                <a:cxn ang="0">
                                  <a:pos x="connsiteX6" y="connsiteY6"/>
                                </a:cxn>
                              </a:cxnLst>
                              <a:rect l="l" t="t" r="r" b="b"/>
                              <a:pathLst>
                                <a:path w="2484712" h="594613">
                                  <a:moveTo>
                                    <a:pt x="36933" y="376845"/>
                                  </a:moveTo>
                                  <a:cubicBezTo>
                                    <a:pt x="-92530" y="278795"/>
                                    <a:pt x="144335" y="43883"/>
                                    <a:pt x="346160" y="5783"/>
                                  </a:cubicBezTo>
                                  <a:cubicBezTo>
                                    <a:pt x="547985" y="-32317"/>
                                    <a:pt x="920368" y="130259"/>
                                    <a:pt x="1213809" y="131206"/>
                                  </a:cubicBezTo>
                                  <a:cubicBezTo>
                                    <a:pt x="1507250" y="132153"/>
                                    <a:pt x="1898356" y="-27583"/>
                                    <a:pt x="2106807" y="11463"/>
                                  </a:cubicBezTo>
                                  <a:cubicBezTo>
                                    <a:pt x="2315259" y="50510"/>
                                    <a:pt x="2613351" y="383865"/>
                                    <a:pt x="2424762" y="433639"/>
                                  </a:cubicBezTo>
                                  <a:cubicBezTo>
                                    <a:pt x="2236173" y="483413"/>
                                    <a:pt x="1520908" y="603551"/>
                                    <a:pt x="1122937" y="594085"/>
                                  </a:cubicBezTo>
                                  <a:cubicBezTo>
                                    <a:pt x="724966" y="584619"/>
                                    <a:pt x="166396" y="474895"/>
                                    <a:pt x="36933" y="376845"/>
                                  </a:cubicBezTo>
                                  <a:close/>
                                </a:path>
                              </a:pathLst>
                            </a:custGeom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1036" name="Групиране 1035"/>
                            <p:cNvGrpSpPr/>
                            <p:nvPr/>
                          </p:nvGrpSpPr>
                          <p:grpSpPr>
                            <a:xfrm>
                              <a:off x="3157969" y="491183"/>
                              <a:ext cx="2799345" cy="1990182"/>
                              <a:chOff x="3157969" y="491183"/>
                              <a:chExt cx="2799345" cy="1990182"/>
                            </a:xfrm>
                          </p:grpSpPr>
                          <p:grpSp>
                            <p:nvGrpSpPr>
                              <p:cNvPr id="1034" name="Групиране 1033"/>
                              <p:cNvGrpSpPr/>
                              <p:nvPr/>
                            </p:nvGrpSpPr>
                            <p:grpSpPr>
                              <a:xfrm>
                                <a:off x="3478204" y="491183"/>
                                <a:ext cx="591891" cy="613909"/>
                                <a:chOff x="3478204" y="491183"/>
                                <a:chExt cx="591891" cy="613909"/>
                              </a:xfrm>
                            </p:grpSpPr>
                            <p:sp>
                              <p:nvSpPr>
                                <p:cNvPr id="1033" name="Свободна форма 1032"/>
                                <p:cNvSpPr/>
                                <p:nvPr/>
                              </p:nvSpPr>
                              <p:spPr>
                                <a:xfrm>
                                  <a:off x="3478204" y="571218"/>
                                  <a:ext cx="482758" cy="533874"/>
                                </a:xfrm>
                                <a:custGeom>
                                  <a:avLst/>
                                  <a:gdLst>
                                    <a:gd name="connsiteX0" fmla="*/ 0 w 482758"/>
                                    <a:gd name="connsiteY0" fmla="*/ 533874 h 533874"/>
                                    <a:gd name="connsiteX1" fmla="*/ 85192 w 482758"/>
                                    <a:gd name="connsiteY1" fmla="*/ 363489 h 533874"/>
                                    <a:gd name="connsiteX2" fmla="*/ 232860 w 482758"/>
                                    <a:gd name="connsiteY2" fmla="*/ 170385 h 533874"/>
                                    <a:gd name="connsiteX3" fmla="*/ 431642 w 482758"/>
                                    <a:gd name="connsiteY3" fmla="*/ 28398 h 533874"/>
                                    <a:gd name="connsiteX4" fmla="*/ 482758 w 482758"/>
                                    <a:gd name="connsiteY4" fmla="*/ 0 h 533874"/>
                                  </a:gdLst>
                                  <a:ahLst/>
                                  <a:cxnLst>
                                    <a:cxn ang="0">
                                      <a:pos x="connsiteX0" y="connsiteY0"/>
                                    </a:cxn>
                                    <a:cxn ang="0">
                                      <a:pos x="connsiteX1" y="connsiteY1"/>
                                    </a:cxn>
                                    <a:cxn ang="0">
                                      <a:pos x="connsiteX2" y="connsiteY2"/>
                                    </a:cxn>
                                    <a:cxn ang="0">
                                      <a:pos x="connsiteX3" y="connsiteY3"/>
                                    </a:cxn>
                                    <a:cxn ang="0">
                                      <a:pos x="connsiteX4" y="connsiteY4"/>
                                    </a:cxn>
                                  </a:cxnLst>
                                  <a:rect l="l" t="t" r="r" b="b"/>
                                  <a:pathLst>
                                    <a:path w="482758" h="533874">
                                      <a:moveTo>
                                        <a:pt x="0" y="533874"/>
                                      </a:moveTo>
                                      <a:cubicBezTo>
                                        <a:pt x="23191" y="478972"/>
                                        <a:pt x="46382" y="424070"/>
                                        <a:pt x="85192" y="363489"/>
                                      </a:cubicBezTo>
                                      <a:cubicBezTo>
                                        <a:pt x="124002" y="302908"/>
                                        <a:pt x="175118" y="226233"/>
                                        <a:pt x="232860" y="170385"/>
                                      </a:cubicBezTo>
                                      <a:cubicBezTo>
                                        <a:pt x="290602" y="114536"/>
                                        <a:pt x="389992" y="56796"/>
                                        <a:pt x="431642" y="28398"/>
                                      </a:cubicBezTo>
                                      <a:cubicBezTo>
                                        <a:pt x="473292" y="0"/>
                                        <a:pt x="478025" y="0"/>
                                        <a:pt x="482758" y="0"/>
                                      </a:cubicBezTo>
                                    </a:path>
                                  </a:pathLst>
                                </a:custGeom>
                                <a:noFill/>
                                <a:ln w="381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3" name="Овал 42"/>
                                <p:cNvSpPr/>
                                <p:nvPr/>
                              </p:nvSpPr>
                              <p:spPr>
                                <a:xfrm>
                                  <a:off x="3913835" y="491183"/>
                                  <a:ext cx="156260" cy="156260"/>
                                </a:xfrm>
                                <a:prstGeom prst="ellipse">
                                  <a:avLst/>
                                </a:prstGeom>
                                <a:gradFill flip="none" rotWithShape="1">
                                  <a:gsLst>
                                    <a:gs pos="0">
                                      <a:schemeClr val="accent6">
                                        <a:lumMod val="75000"/>
                                        <a:shade val="30000"/>
                                        <a:satMod val="115000"/>
                                      </a:schemeClr>
                                    </a:gs>
                                    <a:gs pos="50000">
                                      <a:schemeClr val="accent6">
                                        <a:lumMod val="75000"/>
                                        <a:shade val="67500"/>
                                        <a:satMod val="115000"/>
                                      </a:schemeClr>
                                    </a:gs>
                                    <a:gs pos="100000">
                                      <a:schemeClr val="accent6">
                                        <a:lumMod val="75000"/>
                                        <a:shade val="100000"/>
                                        <a:satMod val="115000"/>
                                      </a:schemeClr>
                                    </a:gs>
                                  </a:gsLst>
                                  <a:path path="circle">
                                    <a:fillToRect l="50000" t="50000" r="50000" b="50000"/>
                                  </a:path>
                                  <a:tileRect/>
                                </a:gra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US"/>
                                </a:p>
                              </p:txBody>
                            </p:sp>
                          </p:grpSp>
                          <p:grpSp>
                            <p:nvGrpSpPr>
                              <p:cNvPr id="47" name="Групиране 46"/>
                              <p:cNvGrpSpPr/>
                              <p:nvPr/>
                            </p:nvGrpSpPr>
                            <p:grpSpPr>
                              <a:xfrm rot="407150" flipH="1">
                                <a:off x="5113892" y="502450"/>
                                <a:ext cx="591891" cy="613909"/>
                                <a:chOff x="3478204" y="491183"/>
                                <a:chExt cx="591891" cy="613909"/>
                              </a:xfrm>
                            </p:grpSpPr>
                            <p:sp>
                              <p:nvSpPr>
                                <p:cNvPr id="48" name="Свободна форма 47"/>
                                <p:cNvSpPr/>
                                <p:nvPr/>
                              </p:nvSpPr>
                              <p:spPr>
                                <a:xfrm>
                                  <a:off x="3478204" y="571218"/>
                                  <a:ext cx="482758" cy="533874"/>
                                </a:xfrm>
                                <a:custGeom>
                                  <a:avLst/>
                                  <a:gdLst>
                                    <a:gd name="connsiteX0" fmla="*/ 0 w 482758"/>
                                    <a:gd name="connsiteY0" fmla="*/ 533874 h 533874"/>
                                    <a:gd name="connsiteX1" fmla="*/ 85192 w 482758"/>
                                    <a:gd name="connsiteY1" fmla="*/ 363489 h 533874"/>
                                    <a:gd name="connsiteX2" fmla="*/ 232860 w 482758"/>
                                    <a:gd name="connsiteY2" fmla="*/ 170385 h 533874"/>
                                    <a:gd name="connsiteX3" fmla="*/ 431642 w 482758"/>
                                    <a:gd name="connsiteY3" fmla="*/ 28398 h 533874"/>
                                    <a:gd name="connsiteX4" fmla="*/ 482758 w 482758"/>
                                    <a:gd name="connsiteY4" fmla="*/ 0 h 533874"/>
                                  </a:gdLst>
                                  <a:ahLst/>
                                  <a:cxnLst>
                                    <a:cxn ang="0">
                                      <a:pos x="connsiteX0" y="connsiteY0"/>
                                    </a:cxn>
                                    <a:cxn ang="0">
                                      <a:pos x="connsiteX1" y="connsiteY1"/>
                                    </a:cxn>
                                    <a:cxn ang="0">
                                      <a:pos x="connsiteX2" y="connsiteY2"/>
                                    </a:cxn>
                                    <a:cxn ang="0">
                                      <a:pos x="connsiteX3" y="connsiteY3"/>
                                    </a:cxn>
                                    <a:cxn ang="0">
                                      <a:pos x="connsiteX4" y="connsiteY4"/>
                                    </a:cxn>
                                  </a:cxnLst>
                                  <a:rect l="l" t="t" r="r" b="b"/>
                                  <a:pathLst>
                                    <a:path w="482758" h="533874">
                                      <a:moveTo>
                                        <a:pt x="0" y="533874"/>
                                      </a:moveTo>
                                      <a:cubicBezTo>
                                        <a:pt x="23191" y="478972"/>
                                        <a:pt x="46382" y="424070"/>
                                        <a:pt x="85192" y="363489"/>
                                      </a:cubicBezTo>
                                      <a:cubicBezTo>
                                        <a:pt x="124002" y="302908"/>
                                        <a:pt x="175118" y="226233"/>
                                        <a:pt x="232860" y="170385"/>
                                      </a:cubicBezTo>
                                      <a:cubicBezTo>
                                        <a:pt x="290602" y="114536"/>
                                        <a:pt x="389992" y="56796"/>
                                        <a:pt x="431642" y="28398"/>
                                      </a:cubicBezTo>
                                      <a:cubicBezTo>
                                        <a:pt x="473292" y="0"/>
                                        <a:pt x="478025" y="0"/>
                                        <a:pt x="482758" y="0"/>
                                      </a:cubicBezTo>
                                    </a:path>
                                  </a:pathLst>
                                </a:custGeom>
                                <a:noFill/>
                                <a:ln w="381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9" name="Овал 48"/>
                                <p:cNvSpPr/>
                                <p:nvPr/>
                              </p:nvSpPr>
                              <p:spPr>
                                <a:xfrm>
                                  <a:off x="3913835" y="491183"/>
                                  <a:ext cx="156260" cy="156260"/>
                                </a:xfrm>
                                <a:prstGeom prst="ellipse">
                                  <a:avLst/>
                                </a:prstGeom>
                                <a:gradFill flip="none" rotWithShape="1">
                                  <a:gsLst>
                                    <a:gs pos="0">
                                      <a:schemeClr val="accent6">
                                        <a:lumMod val="75000"/>
                                        <a:shade val="30000"/>
                                        <a:satMod val="115000"/>
                                      </a:schemeClr>
                                    </a:gs>
                                    <a:gs pos="50000">
                                      <a:schemeClr val="accent6">
                                        <a:lumMod val="75000"/>
                                        <a:shade val="67500"/>
                                        <a:satMod val="115000"/>
                                      </a:schemeClr>
                                    </a:gs>
                                    <a:gs pos="100000">
                                      <a:schemeClr val="accent6">
                                        <a:lumMod val="75000"/>
                                        <a:shade val="100000"/>
                                        <a:satMod val="115000"/>
                                      </a:schemeClr>
                                    </a:gs>
                                  </a:gsLst>
                                  <a:lin ang="5400000" scaled="1"/>
                                  <a:tileRect/>
                                </a:gra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US"/>
                                </a:p>
                              </p:txBody>
                            </p:sp>
                          </p:grpSp>
                          <p:grpSp>
                            <p:nvGrpSpPr>
                              <p:cNvPr id="1031" name="Групиране 1030"/>
                              <p:cNvGrpSpPr/>
                              <p:nvPr/>
                            </p:nvGrpSpPr>
                            <p:grpSpPr>
                              <a:xfrm>
                                <a:off x="3157969" y="1098931"/>
                                <a:ext cx="2799345" cy="546068"/>
                                <a:chOff x="3157969" y="1098931"/>
                                <a:chExt cx="2799345" cy="546068"/>
                              </a:xfrm>
                            </p:grpSpPr>
                            <p:grpSp>
                              <p:nvGrpSpPr>
                                <p:cNvPr id="1030" name="Групиране 1029"/>
                                <p:cNvGrpSpPr/>
                                <p:nvPr/>
                              </p:nvGrpSpPr>
                              <p:grpSpPr>
                                <a:xfrm>
                                  <a:off x="3157969" y="1098931"/>
                                  <a:ext cx="448516" cy="524723"/>
                                  <a:chOff x="3157969" y="1098931"/>
                                  <a:chExt cx="448516" cy="524723"/>
                                </a:xfrm>
                              </p:grpSpPr>
                              <p:sp>
                                <p:nvSpPr>
                                  <p:cNvPr id="1029" name="Овал 1028"/>
                                  <p:cNvSpPr/>
                                  <p:nvPr/>
                                </p:nvSpPr>
                                <p:spPr>
                                  <a:xfrm rot="1479401">
                                    <a:off x="3157969" y="1102144"/>
                                    <a:ext cx="301294" cy="410943"/>
                                  </a:xfrm>
                                  <a:prstGeom prst="ellipse">
                                    <a:avLst/>
                                  </a:prstGeom>
                                  <a:gradFill flip="none" rotWithShape="1">
                                    <a:gsLst>
                                      <a:gs pos="0">
                                        <a:schemeClr val="accent6">
                                          <a:lumMod val="75000"/>
                                          <a:shade val="30000"/>
                                          <a:satMod val="115000"/>
                                        </a:schemeClr>
                                      </a:gs>
                                      <a:gs pos="50000">
                                        <a:schemeClr val="accent6">
                                          <a:lumMod val="75000"/>
                                          <a:shade val="67500"/>
                                          <a:satMod val="115000"/>
                                        </a:schemeClr>
                                      </a:gs>
                                      <a:gs pos="100000">
                                        <a:schemeClr val="accent6">
                                          <a:lumMod val="75000"/>
                                          <a:shade val="100000"/>
                                          <a:satMod val="115000"/>
                                        </a:schemeClr>
                                      </a:gs>
                                    </a:gsLst>
                                    <a:lin ang="2700000" scaled="1"/>
                                    <a:tileRect/>
                                  </a:gradFill>
                                  <a:ln>
                                    <a:noFill/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8" name="Овал 1027"/>
                                  <p:cNvSpPr/>
                                  <p:nvPr/>
                                </p:nvSpPr>
                                <p:spPr>
                                  <a:xfrm>
                                    <a:off x="3183901" y="1098931"/>
                                    <a:ext cx="422584" cy="524723"/>
                                  </a:xfrm>
                                  <a:custGeom>
                                    <a:avLst/>
                                    <a:gdLst>
                                      <a:gd name="connsiteX0" fmla="*/ 0 w 453694"/>
                                      <a:gd name="connsiteY0" fmla="*/ 224928 h 449856"/>
                                      <a:gd name="connsiteX1" fmla="*/ 226847 w 453694"/>
                                      <a:gd name="connsiteY1" fmla="*/ 0 h 449856"/>
                                      <a:gd name="connsiteX2" fmla="*/ 453694 w 453694"/>
                                      <a:gd name="connsiteY2" fmla="*/ 224928 h 449856"/>
                                      <a:gd name="connsiteX3" fmla="*/ 226847 w 453694"/>
                                      <a:gd name="connsiteY3" fmla="*/ 449856 h 449856"/>
                                      <a:gd name="connsiteX4" fmla="*/ 0 w 453694"/>
                                      <a:gd name="connsiteY4" fmla="*/ 224928 h 449856"/>
                                      <a:gd name="connsiteX0" fmla="*/ 152 w 453846"/>
                                      <a:gd name="connsiteY0" fmla="*/ 287402 h 512330"/>
                                      <a:gd name="connsiteX1" fmla="*/ 255396 w 453846"/>
                                      <a:gd name="connsiteY1" fmla="*/ 0 h 512330"/>
                                      <a:gd name="connsiteX2" fmla="*/ 453846 w 453846"/>
                                      <a:gd name="connsiteY2" fmla="*/ 287402 h 512330"/>
                                      <a:gd name="connsiteX3" fmla="*/ 226999 w 453846"/>
                                      <a:gd name="connsiteY3" fmla="*/ 512330 h 512330"/>
                                      <a:gd name="connsiteX4" fmla="*/ 152 w 453846"/>
                                      <a:gd name="connsiteY4" fmla="*/ 287402 h 512330"/>
                                      <a:gd name="connsiteX0" fmla="*/ 112 w 442447"/>
                                      <a:gd name="connsiteY0" fmla="*/ 253461 h 512683"/>
                                      <a:gd name="connsiteX1" fmla="*/ 243997 w 442447"/>
                                      <a:gd name="connsiteY1" fmla="*/ 136 h 512683"/>
                                      <a:gd name="connsiteX2" fmla="*/ 442447 w 442447"/>
                                      <a:gd name="connsiteY2" fmla="*/ 287538 h 512683"/>
                                      <a:gd name="connsiteX3" fmla="*/ 215600 w 442447"/>
                                      <a:gd name="connsiteY3" fmla="*/ 512466 h 512683"/>
                                      <a:gd name="connsiteX4" fmla="*/ 112 w 442447"/>
                                      <a:gd name="connsiteY4" fmla="*/ 253461 h 512683"/>
                                      <a:gd name="connsiteX0" fmla="*/ 40317 w 482652"/>
                                      <a:gd name="connsiteY0" fmla="*/ 253454 h 450466"/>
                                      <a:gd name="connsiteX1" fmla="*/ 284202 w 482652"/>
                                      <a:gd name="connsiteY1" fmla="*/ 129 h 450466"/>
                                      <a:gd name="connsiteX2" fmla="*/ 482652 w 482652"/>
                                      <a:gd name="connsiteY2" fmla="*/ 287531 h 450466"/>
                                      <a:gd name="connsiteX3" fmla="*/ 45663 w 482652"/>
                                      <a:gd name="connsiteY3" fmla="*/ 449984 h 450466"/>
                                      <a:gd name="connsiteX4" fmla="*/ 40317 w 482652"/>
                                      <a:gd name="connsiteY4" fmla="*/ 253454 h 450466"/>
                                      <a:gd name="connsiteX0" fmla="*/ 22919 w 270832"/>
                                      <a:gd name="connsiteY0" fmla="*/ 259787 h 589274"/>
                                      <a:gd name="connsiteX1" fmla="*/ 266804 w 270832"/>
                                      <a:gd name="connsiteY1" fmla="*/ 6462 h 589274"/>
                                      <a:gd name="connsiteX2" fmla="*/ 181279 w 270832"/>
                                      <a:gd name="connsiteY2" fmla="*/ 543762 h 589274"/>
                                      <a:gd name="connsiteX3" fmla="*/ 28265 w 270832"/>
                                      <a:gd name="connsiteY3" fmla="*/ 456317 h 589274"/>
                                      <a:gd name="connsiteX4" fmla="*/ 22919 w 270832"/>
                                      <a:gd name="connsiteY4" fmla="*/ 259787 h 589274"/>
                                      <a:gd name="connsiteX0" fmla="*/ 20912 w 241555"/>
                                      <a:gd name="connsiteY0" fmla="*/ 265351 h 594838"/>
                                      <a:gd name="connsiteX1" fmla="*/ 236399 w 241555"/>
                                      <a:gd name="connsiteY1" fmla="*/ 6347 h 594838"/>
                                      <a:gd name="connsiteX2" fmla="*/ 179272 w 241555"/>
                                      <a:gd name="connsiteY2" fmla="*/ 549326 h 594838"/>
                                      <a:gd name="connsiteX3" fmla="*/ 26258 w 241555"/>
                                      <a:gd name="connsiteY3" fmla="*/ 461881 h 594838"/>
                                      <a:gd name="connsiteX4" fmla="*/ 20912 w 241555"/>
                                      <a:gd name="connsiteY4" fmla="*/ 265351 h 594838"/>
                                      <a:gd name="connsiteX0" fmla="*/ 15093 w 259641"/>
                                      <a:gd name="connsiteY0" fmla="*/ 308435 h 591342"/>
                                      <a:gd name="connsiteX1" fmla="*/ 253298 w 259641"/>
                                      <a:gd name="connsiteY1" fmla="*/ 3995 h 591342"/>
                                      <a:gd name="connsiteX2" fmla="*/ 196171 w 259641"/>
                                      <a:gd name="connsiteY2" fmla="*/ 546974 h 591342"/>
                                      <a:gd name="connsiteX3" fmla="*/ 43157 w 259641"/>
                                      <a:gd name="connsiteY3" fmla="*/ 459529 h 591342"/>
                                      <a:gd name="connsiteX4" fmla="*/ 15093 w 259641"/>
                                      <a:gd name="connsiteY4" fmla="*/ 308435 h 591342"/>
                                      <a:gd name="connsiteX0" fmla="*/ 16890 w 261438"/>
                                      <a:gd name="connsiteY0" fmla="*/ 308435 h 591342"/>
                                      <a:gd name="connsiteX1" fmla="*/ 255095 w 261438"/>
                                      <a:gd name="connsiteY1" fmla="*/ 3995 h 591342"/>
                                      <a:gd name="connsiteX2" fmla="*/ 197968 w 261438"/>
                                      <a:gd name="connsiteY2" fmla="*/ 546974 h 591342"/>
                                      <a:gd name="connsiteX3" fmla="*/ 39274 w 261438"/>
                                      <a:gd name="connsiteY3" fmla="*/ 459529 h 591342"/>
                                      <a:gd name="connsiteX4" fmla="*/ 16890 w 261438"/>
                                      <a:gd name="connsiteY4" fmla="*/ 308435 h 591342"/>
                                      <a:gd name="connsiteX0" fmla="*/ 28292 w 442230"/>
                                      <a:gd name="connsiteY0" fmla="*/ 308840 h 463273"/>
                                      <a:gd name="connsiteX1" fmla="*/ 266497 w 442230"/>
                                      <a:gd name="connsiteY1" fmla="*/ 4400 h 463273"/>
                                      <a:gd name="connsiteX2" fmla="*/ 442230 w 442230"/>
                                      <a:gd name="connsiteY2" fmla="*/ 172532 h 463273"/>
                                      <a:gd name="connsiteX3" fmla="*/ 50676 w 442230"/>
                                      <a:gd name="connsiteY3" fmla="*/ 459934 h 463273"/>
                                      <a:gd name="connsiteX4" fmla="*/ 28292 w 442230"/>
                                      <a:gd name="connsiteY4" fmla="*/ 308840 h 463273"/>
                                      <a:gd name="connsiteX0" fmla="*/ 8646 w 422584"/>
                                      <a:gd name="connsiteY0" fmla="*/ 308840 h 524723"/>
                                      <a:gd name="connsiteX1" fmla="*/ 246851 w 422584"/>
                                      <a:gd name="connsiteY1" fmla="*/ 4400 h 524723"/>
                                      <a:gd name="connsiteX2" fmla="*/ 422584 w 422584"/>
                                      <a:gd name="connsiteY2" fmla="*/ 172532 h 524723"/>
                                      <a:gd name="connsiteX3" fmla="*/ 87825 w 422584"/>
                                      <a:gd name="connsiteY3" fmla="*/ 522409 h 524723"/>
                                      <a:gd name="connsiteX4" fmla="*/ 8646 w 422584"/>
                                      <a:gd name="connsiteY4" fmla="*/ 308840 h 524723"/>
                                    </a:gdLst>
                                    <a:ahLst/>
                                    <a:cxnLst>
                                      <a:cxn ang="0">
                                        <a:pos x="connsiteX0" y="connsiteY0"/>
                                      </a:cxn>
                                      <a:cxn ang="0">
                                        <a:pos x="connsiteX1" y="connsiteY1"/>
                                      </a:cxn>
                                      <a:cxn ang="0">
                                        <a:pos x="connsiteX2" y="connsiteY2"/>
                                      </a:cxn>
                                      <a:cxn ang="0">
                                        <a:pos x="connsiteX3" y="connsiteY3"/>
                                      </a:cxn>
                                      <a:cxn ang="0">
                                        <a:pos x="connsiteX4" y="connsiteY4"/>
                                      </a:cxn>
                                    </a:cxnLst>
                                    <a:rect l="l" t="t" r="r" b="b"/>
                                    <a:pathLst>
                                      <a:path w="422584" h="524723">
                                        <a:moveTo>
                                          <a:pt x="8646" y="308840"/>
                                        </a:moveTo>
                                        <a:cubicBezTo>
                                          <a:pt x="35150" y="222505"/>
                                          <a:pt x="177861" y="27118"/>
                                          <a:pt x="246851" y="4400"/>
                                        </a:cubicBezTo>
                                        <a:cubicBezTo>
                                          <a:pt x="315841" y="-18318"/>
                                          <a:pt x="422584" y="48308"/>
                                          <a:pt x="422584" y="172532"/>
                                        </a:cubicBezTo>
                                        <a:cubicBezTo>
                                          <a:pt x="422584" y="296756"/>
                                          <a:pt x="156815" y="499691"/>
                                          <a:pt x="87825" y="522409"/>
                                        </a:cubicBezTo>
                                        <a:cubicBezTo>
                                          <a:pt x="18835" y="545127"/>
                                          <a:pt x="-17858" y="395175"/>
                                          <a:pt x="8646" y="308840"/>
                                        </a:cubicBezTo>
                                        <a:close/>
                                      </a:path>
                                    </a:pathLst>
                                  </a:custGeom>
                                  <a:gradFill flip="none" rotWithShape="1">
                                    <a:gsLst>
                                      <a:gs pos="0">
                                        <a:schemeClr val="tx1">
                                          <a:lumMod val="75000"/>
                                          <a:lumOff val="25000"/>
                                          <a:shade val="30000"/>
                                          <a:satMod val="115000"/>
                                        </a:schemeClr>
                                      </a:gs>
                                      <a:gs pos="50000">
                                        <a:schemeClr val="tx1">
                                          <a:lumMod val="75000"/>
                                          <a:lumOff val="25000"/>
                                          <a:shade val="67500"/>
                                          <a:satMod val="115000"/>
                                        </a:schemeClr>
                                      </a:gs>
                                      <a:gs pos="100000">
                                        <a:schemeClr val="tx1">
                                          <a:lumMod val="75000"/>
                                          <a:lumOff val="25000"/>
                                          <a:shade val="100000"/>
                                          <a:satMod val="115000"/>
                                        </a:schemeClr>
                                      </a:gs>
                                    </a:gsLst>
                                    <a:lin ang="8100000" scaled="1"/>
                                    <a:tileRect/>
                                  </a:gradFill>
                                  <a:ln>
                                    <a:noFill/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39" name="Групиране 38"/>
                                <p:cNvGrpSpPr/>
                                <p:nvPr/>
                              </p:nvGrpSpPr>
                              <p:grpSpPr>
                                <a:xfrm rot="348437" flipH="1">
                                  <a:off x="5508798" y="1120276"/>
                                  <a:ext cx="448516" cy="524723"/>
                                  <a:chOff x="3157969" y="1098931"/>
                                  <a:chExt cx="448516" cy="524723"/>
                                </a:xfrm>
                              </p:grpSpPr>
                              <p:sp>
                                <p:nvSpPr>
                                  <p:cNvPr id="40" name="Овал 39"/>
                                  <p:cNvSpPr/>
                                  <p:nvPr/>
                                </p:nvSpPr>
                                <p:spPr>
                                  <a:xfrm rot="1479401">
                                    <a:off x="3157969" y="1102144"/>
                                    <a:ext cx="301294" cy="410943"/>
                                  </a:xfrm>
                                  <a:prstGeom prst="ellipse">
                                    <a:avLst/>
                                  </a:prstGeom>
                                  <a:gradFill flip="none" rotWithShape="1">
                                    <a:gsLst>
                                      <a:gs pos="0">
                                        <a:schemeClr val="accent6">
                                          <a:lumMod val="75000"/>
                                          <a:shade val="30000"/>
                                          <a:satMod val="115000"/>
                                        </a:schemeClr>
                                      </a:gs>
                                      <a:gs pos="50000">
                                        <a:schemeClr val="accent6">
                                          <a:lumMod val="75000"/>
                                          <a:shade val="67500"/>
                                          <a:satMod val="115000"/>
                                        </a:schemeClr>
                                      </a:gs>
                                      <a:gs pos="100000">
                                        <a:schemeClr val="accent6">
                                          <a:lumMod val="75000"/>
                                          <a:shade val="100000"/>
                                          <a:satMod val="115000"/>
                                        </a:schemeClr>
                                      </a:gs>
                                    </a:gsLst>
                                    <a:lin ang="10800000" scaled="1"/>
                                    <a:tileRect/>
                                  </a:gradFill>
                                  <a:ln>
                                    <a:noFill/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41" name="Овал 1027"/>
                                  <p:cNvSpPr/>
                                  <p:nvPr/>
                                </p:nvSpPr>
                                <p:spPr>
                                  <a:xfrm>
                                    <a:off x="3183901" y="1098931"/>
                                    <a:ext cx="422584" cy="524723"/>
                                  </a:xfrm>
                                  <a:custGeom>
                                    <a:avLst/>
                                    <a:gdLst>
                                      <a:gd name="connsiteX0" fmla="*/ 0 w 453694"/>
                                      <a:gd name="connsiteY0" fmla="*/ 224928 h 449856"/>
                                      <a:gd name="connsiteX1" fmla="*/ 226847 w 453694"/>
                                      <a:gd name="connsiteY1" fmla="*/ 0 h 449856"/>
                                      <a:gd name="connsiteX2" fmla="*/ 453694 w 453694"/>
                                      <a:gd name="connsiteY2" fmla="*/ 224928 h 449856"/>
                                      <a:gd name="connsiteX3" fmla="*/ 226847 w 453694"/>
                                      <a:gd name="connsiteY3" fmla="*/ 449856 h 449856"/>
                                      <a:gd name="connsiteX4" fmla="*/ 0 w 453694"/>
                                      <a:gd name="connsiteY4" fmla="*/ 224928 h 449856"/>
                                      <a:gd name="connsiteX0" fmla="*/ 152 w 453846"/>
                                      <a:gd name="connsiteY0" fmla="*/ 287402 h 512330"/>
                                      <a:gd name="connsiteX1" fmla="*/ 255396 w 453846"/>
                                      <a:gd name="connsiteY1" fmla="*/ 0 h 512330"/>
                                      <a:gd name="connsiteX2" fmla="*/ 453846 w 453846"/>
                                      <a:gd name="connsiteY2" fmla="*/ 287402 h 512330"/>
                                      <a:gd name="connsiteX3" fmla="*/ 226999 w 453846"/>
                                      <a:gd name="connsiteY3" fmla="*/ 512330 h 512330"/>
                                      <a:gd name="connsiteX4" fmla="*/ 152 w 453846"/>
                                      <a:gd name="connsiteY4" fmla="*/ 287402 h 512330"/>
                                      <a:gd name="connsiteX0" fmla="*/ 112 w 442447"/>
                                      <a:gd name="connsiteY0" fmla="*/ 253461 h 512683"/>
                                      <a:gd name="connsiteX1" fmla="*/ 243997 w 442447"/>
                                      <a:gd name="connsiteY1" fmla="*/ 136 h 512683"/>
                                      <a:gd name="connsiteX2" fmla="*/ 442447 w 442447"/>
                                      <a:gd name="connsiteY2" fmla="*/ 287538 h 512683"/>
                                      <a:gd name="connsiteX3" fmla="*/ 215600 w 442447"/>
                                      <a:gd name="connsiteY3" fmla="*/ 512466 h 512683"/>
                                      <a:gd name="connsiteX4" fmla="*/ 112 w 442447"/>
                                      <a:gd name="connsiteY4" fmla="*/ 253461 h 512683"/>
                                      <a:gd name="connsiteX0" fmla="*/ 40317 w 482652"/>
                                      <a:gd name="connsiteY0" fmla="*/ 253454 h 450466"/>
                                      <a:gd name="connsiteX1" fmla="*/ 284202 w 482652"/>
                                      <a:gd name="connsiteY1" fmla="*/ 129 h 450466"/>
                                      <a:gd name="connsiteX2" fmla="*/ 482652 w 482652"/>
                                      <a:gd name="connsiteY2" fmla="*/ 287531 h 450466"/>
                                      <a:gd name="connsiteX3" fmla="*/ 45663 w 482652"/>
                                      <a:gd name="connsiteY3" fmla="*/ 449984 h 450466"/>
                                      <a:gd name="connsiteX4" fmla="*/ 40317 w 482652"/>
                                      <a:gd name="connsiteY4" fmla="*/ 253454 h 450466"/>
                                      <a:gd name="connsiteX0" fmla="*/ 22919 w 270832"/>
                                      <a:gd name="connsiteY0" fmla="*/ 259787 h 589274"/>
                                      <a:gd name="connsiteX1" fmla="*/ 266804 w 270832"/>
                                      <a:gd name="connsiteY1" fmla="*/ 6462 h 589274"/>
                                      <a:gd name="connsiteX2" fmla="*/ 181279 w 270832"/>
                                      <a:gd name="connsiteY2" fmla="*/ 543762 h 589274"/>
                                      <a:gd name="connsiteX3" fmla="*/ 28265 w 270832"/>
                                      <a:gd name="connsiteY3" fmla="*/ 456317 h 589274"/>
                                      <a:gd name="connsiteX4" fmla="*/ 22919 w 270832"/>
                                      <a:gd name="connsiteY4" fmla="*/ 259787 h 589274"/>
                                      <a:gd name="connsiteX0" fmla="*/ 20912 w 241555"/>
                                      <a:gd name="connsiteY0" fmla="*/ 265351 h 594838"/>
                                      <a:gd name="connsiteX1" fmla="*/ 236399 w 241555"/>
                                      <a:gd name="connsiteY1" fmla="*/ 6347 h 594838"/>
                                      <a:gd name="connsiteX2" fmla="*/ 179272 w 241555"/>
                                      <a:gd name="connsiteY2" fmla="*/ 549326 h 594838"/>
                                      <a:gd name="connsiteX3" fmla="*/ 26258 w 241555"/>
                                      <a:gd name="connsiteY3" fmla="*/ 461881 h 594838"/>
                                      <a:gd name="connsiteX4" fmla="*/ 20912 w 241555"/>
                                      <a:gd name="connsiteY4" fmla="*/ 265351 h 594838"/>
                                      <a:gd name="connsiteX0" fmla="*/ 15093 w 259641"/>
                                      <a:gd name="connsiteY0" fmla="*/ 308435 h 591342"/>
                                      <a:gd name="connsiteX1" fmla="*/ 253298 w 259641"/>
                                      <a:gd name="connsiteY1" fmla="*/ 3995 h 591342"/>
                                      <a:gd name="connsiteX2" fmla="*/ 196171 w 259641"/>
                                      <a:gd name="connsiteY2" fmla="*/ 546974 h 591342"/>
                                      <a:gd name="connsiteX3" fmla="*/ 43157 w 259641"/>
                                      <a:gd name="connsiteY3" fmla="*/ 459529 h 591342"/>
                                      <a:gd name="connsiteX4" fmla="*/ 15093 w 259641"/>
                                      <a:gd name="connsiteY4" fmla="*/ 308435 h 591342"/>
                                      <a:gd name="connsiteX0" fmla="*/ 16890 w 261438"/>
                                      <a:gd name="connsiteY0" fmla="*/ 308435 h 591342"/>
                                      <a:gd name="connsiteX1" fmla="*/ 255095 w 261438"/>
                                      <a:gd name="connsiteY1" fmla="*/ 3995 h 591342"/>
                                      <a:gd name="connsiteX2" fmla="*/ 197968 w 261438"/>
                                      <a:gd name="connsiteY2" fmla="*/ 546974 h 591342"/>
                                      <a:gd name="connsiteX3" fmla="*/ 39274 w 261438"/>
                                      <a:gd name="connsiteY3" fmla="*/ 459529 h 591342"/>
                                      <a:gd name="connsiteX4" fmla="*/ 16890 w 261438"/>
                                      <a:gd name="connsiteY4" fmla="*/ 308435 h 591342"/>
                                      <a:gd name="connsiteX0" fmla="*/ 28292 w 442230"/>
                                      <a:gd name="connsiteY0" fmla="*/ 308840 h 463273"/>
                                      <a:gd name="connsiteX1" fmla="*/ 266497 w 442230"/>
                                      <a:gd name="connsiteY1" fmla="*/ 4400 h 463273"/>
                                      <a:gd name="connsiteX2" fmla="*/ 442230 w 442230"/>
                                      <a:gd name="connsiteY2" fmla="*/ 172532 h 463273"/>
                                      <a:gd name="connsiteX3" fmla="*/ 50676 w 442230"/>
                                      <a:gd name="connsiteY3" fmla="*/ 459934 h 463273"/>
                                      <a:gd name="connsiteX4" fmla="*/ 28292 w 442230"/>
                                      <a:gd name="connsiteY4" fmla="*/ 308840 h 463273"/>
                                      <a:gd name="connsiteX0" fmla="*/ 8646 w 422584"/>
                                      <a:gd name="connsiteY0" fmla="*/ 308840 h 524723"/>
                                      <a:gd name="connsiteX1" fmla="*/ 246851 w 422584"/>
                                      <a:gd name="connsiteY1" fmla="*/ 4400 h 524723"/>
                                      <a:gd name="connsiteX2" fmla="*/ 422584 w 422584"/>
                                      <a:gd name="connsiteY2" fmla="*/ 172532 h 524723"/>
                                      <a:gd name="connsiteX3" fmla="*/ 87825 w 422584"/>
                                      <a:gd name="connsiteY3" fmla="*/ 522409 h 524723"/>
                                      <a:gd name="connsiteX4" fmla="*/ 8646 w 422584"/>
                                      <a:gd name="connsiteY4" fmla="*/ 308840 h 524723"/>
                                    </a:gdLst>
                                    <a:ahLst/>
                                    <a:cxnLst>
                                      <a:cxn ang="0">
                                        <a:pos x="connsiteX0" y="connsiteY0"/>
                                      </a:cxn>
                                      <a:cxn ang="0">
                                        <a:pos x="connsiteX1" y="connsiteY1"/>
                                      </a:cxn>
                                      <a:cxn ang="0">
                                        <a:pos x="connsiteX2" y="connsiteY2"/>
                                      </a:cxn>
                                      <a:cxn ang="0">
                                        <a:pos x="connsiteX3" y="connsiteY3"/>
                                      </a:cxn>
                                      <a:cxn ang="0">
                                        <a:pos x="connsiteX4" y="connsiteY4"/>
                                      </a:cxn>
                                    </a:cxnLst>
                                    <a:rect l="l" t="t" r="r" b="b"/>
                                    <a:pathLst>
                                      <a:path w="422584" h="524723">
                                        <a:moveTo>
                                          <a:pt x="8646" y="308840"/>
                                        </a:moveTo>
                                        <a:cubicBezTo>
                                          <a:pt x="35150" y="222505"/>
                                          <a:pt x="177861" y="27118"/>
                                          <a:pt x="246851" y="4400"/>
                                        </a:cubicBezTo>
                                        <a:cubicBezTo>
                                          <a:pt x="315841" y="-18318"/>
                                          <a:pt x="422584" y="48308"/>
                                          <a:pt x="422584" y="172532"/>
                                        </a:cubicBezTo>
                                        <a:cubicBezTo>
                                          <a:pt x="422584" y="296756"/>
                                          <a:pt x="156815" y="499691"/>
                                          <a:pt x="87825" y="522409"/>
                                        </a:cubicBezTo>
                                        <a:cubicBezTo>
                                          <a:pt x="18835" y="545127"/>
                                          <a:pt x="-17858" y="395175"/>
                                          <a:pt x="8646" y="308840"/>
                                        </a:cubicBezTo>
                                        <a:close/>
                                      </a:path>
                                    </a:pathLst>
                                  </a:custGeom>
                                  <a:gradFill flip="none" rotWithShape="1">
                                    <a:gsLst>
                                      <a:gs pos="0">
                                        <a:schemeClr val="tx1">
                                          <a:lumMod val="75000"/>
                                          <a:lumOff val="25000"/>
                                          <a:shade val="30000"/>
                                          <a:satMod val="115000"/>
                                        </a:schemeClr>
                                      </a:gs>
                                      <a:gs pos="50000">
                                        <a:schemeClr val="tx1">
                                          <a:lumMod val="75000"/>
                                          <a:lumOff val="25000"/>
                                          <a:shade val="67500"/>
                                          <a:satMod val="115000"/>
                                        </a:schemeClr>
                                      </a:gs>
                                      <a:gs pos="100000">
                                        <a:schemeClr val="tx1">
                                          <a:lumMod val="75000"/>
                                          <a:lumOff val="25000"/>
                                          <a:shade val="100000"/>
                                          <a:satMod val="115000"/>
                                        </a:schemeClr>
                                      </a:gs>
                                    </a:gsLst>
                                    <a:lin ang="8100000" scaled="1"/>
                                    <a:tileRect/>
                                  </a:gradFill>
                                  <a:ln>
                                    <a:noFill/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27" name="Групиране 1026"/>
                              <p:cNvGrpSpPr/>
                              <p:nvPr/>
                            </p:nvGrpSpPr>
                            <p:grpSpPr>
                              <a:xfrm>
                                <a:off x="3203906" y="647443"/>
                                <a:ext cx="2679133" cy="1833922"/>
                                <a:chOff x="3203906" y="647443"/>
                                <a:chExt cx="2679133" cy="1833922"/>
                              </a:xfrm>
                            </p:grpSpPr>
                            <p:sp>
                              <p:nvSpPr>
                                <p:cNvPr id="4" name="Овал 3"/>
                                <p:cNvSpPr/>
                                <p:nvPr/>
                              </p:nvSpPr>
                              <p:spPr>
                                <a:xfrm>
                                  <a:off x="3203906" y="654170"/>
                                  <a:ext cx="2679133" cy="1827195"/>
                                </a:xfrm>
                                <a:custGeom>
                                  <a:avLst/>
                                  <a:gdLst>
                                    <a:gd name="connsiteX0" fmla="*/ 0 w 2667000"/>
                                    <a:gd name="connsiteY0" fmla="*/ 952500 h 1905000"/>
                                    <a:gd name="connsiteX1" fmla="*/ 1333500 w 2667000"/>
                                    <a:gd name="connsiteY1" fmla="*/ 0 h 1905000"/>
                                    <a:gd name="connsiteX2" fmla="*/ 2667000 w 2667000"/>
                                    <a:gd name="connsiteY2" fmla="*/ 952500 h 1905000"/>
                                    <a:gd name="connsiteX3" fmla="*/ 1333500 w 2667000"/>
                                    <a:gd name="connsiteY3" fmla="*/ 1905000 h 1905000"/>
                                    <a:gd name="connsiteX4" fmla="*/ 0 w 2667000"/>
                                    <a:gd name="connsiteY4" fmla="*/ 952500 h 1905000"/>
                                    <a:gd name="connsiteX0" fmla="*/ 207 w 2667207"/>
                                    <a:gd name="connsiteY0" fmla="*/ 890025 h 1842525"/>
                                    <a:gd name="connsiteX1" fmla="*/ 1259873 w 2667207"/>
                                    <a:gd name="connsiteY1" fmla="*/ 0 h 1842525"/>
                                    <a:gd name="connsiteX2" fmla="*/ 2667207 w 2667207"/>
                                    <a:gd name="connsiteY2" fmla="*/ 890025 h 1842525"/>
                                    <a:gd name="connsiteX3" fmla="*/ 1333707 w 2667207"/>
                                    <a:gd name="connsiteY3" fmla="*/ 1842525 h 1842525"/>
                                    <a:gd name="connsiteX4" fmla="*/ 207 w 2667207"/>
                                    <a:gd name="connsiteY4" fmla="*/ 890025 h 1842525"/>
                                    <a:gd name="connsiteX0" fmla="*/ 151 w 2570599"/>
                                    <a:gd name="connsiteY0" fmla="*/ 810762 h 1843066"/>
                                    <a:gd name="connsiteX1" fmla="*/ 1163265 w 2570599"/>
                                    <a:gd name="connsiteY1" fmla="*/ 250 h 1843066"/>
                                    <a:gd name="connsiteX2" fmla="*/ 2570599 w 2570599"/>
                                    <a:gd name="connsiteY2" fmla="*/ 890275 h 1843066"/>
                                    <a:gd name="connsiteX3" fmla="*/ 1237099 w 2570599"/>
                                    <a:gd name="connsiteY3" fmla="*/ 1842775 h 1843066"/>
                                    <a:gd name="connsiteX4" fmla="*/ 151 w 2570599"/>
                                    <a:gd name="connsiteY4" fmla="*/ 810762 h 1843066"/>
                                    <a:gd name="connsiteX0" fmla="*/ 12071 w 2582519"/>
                                    <a:gd name="connsiteY0" fmla="*/ 810759 h 1797660"/>
                                    <a:gd name="connsiteX1" fmla="*/ 1175185 w 2582519"/>
                                    <a:gd name="connsiteY1" fmla="*/ 247 h 1797660"/>
                                    <a:gd name="connsiteX2" fmla="*/ 2582519 w 2582519"/>
                                    <a:gd name="connsiteY2" fmla="*/ 890272 h 1797660"/>
                                    <a:gd name="connsiteX3" fmla="*/ 692427 w 2582519"/>
                                    <a:gd name="connsiteY3" fmla="*/ 1797336 h 1797660"/>
                                    <a:gd name="connsiteX4" fmla="*/ 12071 w 2582519"/>
                                    <a:gd name="connsiteY4" fmla="*/ 810759 h 1797660"/>
                                    <a:gd name="connsiteX0" fmla="*/ 11814 w 2525467"/>
                                    <a:gd name="connsiteY0" fmla="*/ 822059 h 1876582"/>
                                    <a:gd name="connsiteX1" fmla="*/ 1174928 w 2525467"/>
                                    <a:gd name="connsiteY1" fmla="*/ 11547 h 1876582"/>
                                    <a:gd name="connsiteX2" fmla="*/ 2525467 w 2525467"/>
                                    <a:gd name="connsiteY2" fmla="*/ 1441125 h 1876582"/>
                                    <a:gd name="connsiteX3" fmla="*/ 692170 w 2525467"/>
                                    <a:gd name="connsiteY3" fmla="*/ 1808636 h 1876582"/>
                                    <a:gd name="connsiteX4" fmla="*/ 11814 w 2525467"/>
                                    <a:gd name="connsiteY4" fmla="*/ 822059 h 1876582"/>
                                    <a:gd name="connsiteX0" fmla="*/ 11814 w 2612101"/>
                                    <a:gd name="connsiteY0" fmla="*/ 815753 h 1824350"/>
                                    <a:gd name="connsiteX1" fmla="*/ 1174928 w 2612101"/>
                                    <a:gd name="connsiteY1" fmla="*/ 5241 h 1824350"/>
                                    <a:gd name="connsiteX2" fmla="*/ 2244333 w 2612101"/>
                                    <a:gd name="connsiteY2" fmla="*/ 514502 h 1824350"/>
                                    <a:gd name="connsiteX3" fmla="*/ 2525467 w 2612101"/>
                                    <a:gd name="connsiteY3" fmla="*/ 1434819 h 1824350"/>
                                    <a:gd name="connsiteX4" fmla="*/ 692170 w 2612101"/>
                                    <a:gd name="connsiteY4" fmla="*/ 1802330 h 1824350"/>
                                    <a:gd name="connsiteX5" fmla="*/ 11814 w 2612101"/>
                                    <a:gd name="connsiteY5" fmla="*/ 815753 h 1824350"/>
                                    <a:gd name="connsiteX0" fmla="*/ 8964 w 2609251"/>
                                    <a:gd name="connsiteY0" fmla="*/ 832557 h 1841154"/>
                                    <a:gd name="connsiteX1" fmla="*/ 1098244 w 2609251"/>
                                    <a:gd name="connsiteY1" fmla="*/ 5007 h 1841154"/>
                                    <a:gd name="connsiteX2" fmla="*/ 2241483 w 2609251"/>
                                    <a:gd name="connsiteY2" fmla="*/ 531306 h 1841154"/>
                                    <a:gd name="connsiteX3" fmla="*/ 2522617 w 2609251"/>
                                    <a:gd name="connsiteY3" fmla="*/ 1451623 h 1841154"/>
                                    <a:gd name="connsiteX4" fmla="*/ 689320 w 2609251"/>
                                    <a:gd name="connsiteY4" fmla="*/ 1819134 h 1841154"/>
                                    <a:gd name="connsiteX5" fmla="*/ 8964 w 2609251"/>
                                    <a:gd name="connsiteY5" fmla="*/ 832557 h 1841154"/>
                                    <a:gd name="connsiteX0" fmla="*/ 11878 w 2492896"/>
                                    <a:gd name="connsiteY0" fmla="*/ 640966 h 1847481"/>
                                    <a:gd name="connsiteX1" fmla="*/ 981889 w 2492896"/>
                                    <a:gd name="connsiteY1" fmla="*/ 839 h 1847481"/>
                                    <a:gd name="connsiteX2" fmla="*/ 2125128 w 2492896"/>
                                    <a:gd name="connsiteY2" fmla="*/ 527138 h 1847481"/>
                                    <a:gd name="connsiteX3" fmla="*/ 2406262 w 2492896"/>
                                    <a:gd name="connsiteY3" fmla="*/ 1447455 h 1847481"/>
                                    <a:gd name="connsiteX4" fmla="*/ 572965 w 2492896"/>
                                    <a:gd name="connsiteY4" fmla="*/ 1814966 h 1847481"/>
                                    <a:gd name="connsiteX5" fmla="*/ 11878 w 2492896"/>
                                    <a:gd name="connsiteY5" fmla="*/ 640966 h 1847481"/>
                                    <a:gd name="connsiteX0" fmla="*/ 281204 w 2762222"/>
                                    <a:gd name="connsiteY0" fmla="*/ 640966 h 1725718"/>
                                    <a:gd name="connsiteX1" fmla="*/ 1251215 w 2762222"/>
                                    <a:gd name="connsiteY1" fmla="*/ 839 h 1725718"/>
                                    <a:gd name="connsiteX2" fmla="*/ 2394454 w 2762222"/>
                                    <a:gd name="connsiteY2" fmla="*/ 527138 h 1725718"/>
                                    <a:gd name="connsiteX3" fmla="*/ 2675588 w 2762222"/>
                                    <a:gd name="connsiteY3" fmla="*/ 1447455 h 1725718"/>
                                    <a:gd name="connsiteX4" fmla="*/ 194827 w 2762222"/>
                                    <a:gd name="connsiteY4" fmla="*/ 1678658 h 1725718"/>
                                    <a:gd name="connsiteX5" fmla="*/ 281204 w 2762222"/>
                                    <a:gd name="connsiteY5" fmla="*/ 640966 h 1725718"/>
                                    <a:gd name="connsiteX0" fmla="*/ 266997 w 2770733"/>
                                    <a:gd name="connsiteY0" fmla="*/ 595007 h 1728371"/>
                                    <a:gd name="connsiteX1" fmla="*/ 1259726 w 2770733"/>
                                    <a:gd name="connsiteY1" fmla="*/ 316 h 1728371"/>
                                    <a:gd name="connsiteX2" fmla="*/ 2402965 w 2770733"/>
                                    <a:gd name="connsiteY2" fmla="*/ 526615 h 1728371"/>
                                    <a:gd name="connsiteX3" fmla="*/ 2684099 w 2770733"/>
                                    <a:gd name="connsiteY3" fmla="*/ 1446932 h 1728371"/>
                                    <a:gd name="connsiteX4" fmla="*/ 203338 w 2770733"/>
                                    <a:gd name="connsiteY4" fmla="*/ 1678135 h 1728371"/>
                                    <a:gd name="connsiteX5" fmla="*/ 266997 w 2770733"/>
                                    <a:gd name="connsiteY5" fmla="*/ 595007 h 1728371"/>
                                    <a:gd name="connsiteX0" fmla="*/ 259080 w 2677427"/>
                                    <a:gd name="connsiteY0" fmla="*/ 595007 h 1817340"/>
                                    <a:gd name="connsiteX1" fmla="*/ 1251809 w 2677427"/>
                                    <a:gd name="connsiteY1" fmla="*/ 316 h 1817340"/>
                                    <a:gd name="connsiteX2" fmla="*/ 2395048 w 2677427"/>
                                    <a:gd name="connsiteY2" fmla="*/ 526615 h 1817340"/>
                                    <a:gd name="connsiteX3" fmla="*/ 2568271 w 2677427"/>
                                    <a:gd name="connsiteY3" fmla="*/ 1679791 h 1817340"/>
                                    <a:gd name="connsiteX4" fmla="*/ 195421 w 2677427"/>
                                    <a:gd name="connsiteY4" fmla="*/ 1678135 h 1817340"/>
                                    <a:gd name="connsiteX5" fmla="*/ 259080 w 2677427"/>
                                    <a:gd name="connsiteY5" fmla="*/ 595007 h 1817340"/>
                                    <a:gd name="connsiteX0" fmla="*/ 259080 w 2666816"/>
                                    <a:gd name="connsiteY0" fmla="*/ 596176 h 1818509"/>
                                    <a:gd name="connsiteX1" fmla="*/ 1251809 w 2666816"/>
                                    <a:gd name="connsiteY1" fmla="*/ 1485 h 1818509"/>
                                    <a:gd name="connsiteX2" fmla="*/ 2349612 w 2666816"/>
                                    <a:gd name="connsiteY2" fmla="*/ 459630 h 1818509"/>
                                    <a:gd name="connsiteX3" fmla="*/ 2568271 w 2666816"/>
                                    <a:gd name="connsiteY3" fmla="*/ 1680960 h 1818509"/>
                                    <a:gd name="connsiteX4" fmla="*/ 195421 w 2666816"/>
                                    <a:gd name="connsiteY4" fmla="*/ 1679304 h 1818509"/>
                                    <a:gd name="connsiteX5" fmla="*/ 259080 w 2666816"/>
                                    <a:gd name="connsiteY5" fmla="*/ 596176 h 1818509"/>
                                    <a:gd name="connsiteX0" fmla="*/ 258664 w 2661947"/>
                                    <a:gd name="connsiteY0" fmla="*/ 596176 h 1818509"/>
                                    <a:gd name="connsiteX1" fmla="*/ 1251393 w 2661947"/>
                                    <a:gd name="connsiteY1" fmla="*/ 1485 h 1818509"/>
                                    <a:gd name="connsiteX2" fmla="*/ 2349196 w 2661947"/>
                                    <a:gd name="connsiteY2" fmla="*/ 459630 h 1818509"/>
                                    <a:gd name="connsiteX3" fmla="*/ 2562176 w 2661947"/>
                                    <a:gd name="connsiteY3" fmla="*/ 1680960 h 1818509"/>
                                    <a:gd name="connsiteX4" fmla="*/ 195005 w 2661947"/>
                                    <a:gd name="connsiteY4" fmla="*/ 1679304 h 1818509"/>
                                    <a:gd name="connsiteX5" fmla="*/ 258664 w 2661947"/>
                                    <a:gd name="connsiteY5" fmla="*/ 596176 h 1818509"/>
                                    <a:gd name="connsiteX0" fmla="*/ 258664 w 2665793"/>
                                    <a:gd name="connsiteY0" fmla="*/ 595204 h 1817537"/>
                                    <a:gd name="connsiteX1" fmla="*/ 1251393 w 2665793"/>
                                    <a:gd name="connsiteY1" fmla="*/ 513 h 1817537"/>
                                    <a:gd name="connsiteX2" fmla="*/ 2366234 w 2665793"/>
                                    <a:gd name="connsiteY2" fmla="*/ 509774 h 1817537"/>
                                    <a:gd name="connsiteX3" fmla="*/ 2562176 w 2665793"/>
                                    <a:gd name="connsiteY3" fmla="*/ 1679988 h 1817537"/>
                                    <a:gd name="connsiteX4" fmla="*/ 195005 w 2665793"/>
                                    <a:gd name="connsiteY4" fmla="*/ 1678332 h 1817537"/>
                                    <a:gd name="connsiteX5" fmla="*/ 258664 w 2665793"/>
                                    <a:gd name="connsiteY5" fmla="*/ 595204 h 1817537"/>
                                    <a:gd name="connsiteX0" fmla="*/ 260401 w 2667530"/>
                                    <a:gd name="connsiteY0" fmla="*/ 595204 h 1817537"/>
                                    <a:gd name="connsiteX1" fmla="*/ 1292886 w 2667530"/>
                                    <a:gd name="connsiteY1" fmla="*/ 513 h 1817537"/>
                                    <a:gd name="connsiteX2" fmla="*/ 2367971 w 2667530"/>
                                    <a:gd name="connsiteY2" fmla="*/ 509774 h 1817537"/>
                                    <a:gd name="connsiteX3" fmla="*/ 2563913 w 2667530"/>
                                    <a:gd name="connsiteY3" fmla="*/ 1679988 h 1817537"/>
                                    <a:gd name="connsiteX4" fmla="*/ 196742 w 2667530"/>
                                    <a:gd name="connsiteY4" fmla="*/ 1678332 h 1817537"/>
                                    <a:gd name="connsiteX5" fmla="*/ 260401 w 2667530"/>
                                    <a:gd name="connsiteY5" fmla="*/ 595204 h 1817537"/>
                                    <a:gd name="connsiteX0" fmla="*/ 260401 w 2664938"/>
                                    <a:gd name="connsiteY0" fmla="*/ 595780 h 1818113"/>
                                    <a:gd name="connsiteX1" fmla="*/ 1292886 w 2664938"/>
                                    <a:gd name="connsiteY1" fmla="*/ 1089 h 1818113"/>
                                    <a:gd name="connsiteX2" fmla="*/ 2356612 w 2664938"/>
                                    <a:gd name="connsiteY2" fmla="*/ 476273 h 1818113"/>
                                    <a:gd name="connsiteX3" fmla="*/ 2563913 w 2664938"/>
                                    <a:gd name="connsiteY3" fmla="*/ 1680564 h 1818113"/>
                                    <a:gd name="connsiteX4" fmla="*/ 196742 w 2664938"/>
                                    <a:gd name="connsiteY4" fmla="*/ 1678908 h 1818113"/>
                                    <a:gd name="connsiteX5" fmla="*/ 260401 w 2664938"/>
                                    <a:gd name="connsiteY5" fmla="*/ 595780 h 1818113"/>
                                    <a:gd name="connsiteX0" fmla="*/ 260401 w 2660081"/>
                                    <a:gd name="connsiteY0" fmla="*/ 595559 h 1817892"/>
                                    <a:gd name="connsiteX1" fmla="*/ 1292886 w 2660081"/>
                                    <a:gd name="connsiteY1" fmla="*/ 868 h 1817892"/>
                                    <a:gd name="connsiteX2" fmla="*/ 2333894 w 2660081"/>
                                    <a:gd name="connsiteY2" fmla="*/ 487411 h 1817892"/>
                                    <a:gd name="connsiteX3" fmla="*/ 2563913 w 2660081"/>
                                    <a:gd name="connsiteY3" fmla="*/ 1680343 h 1817892"/>
                                    <a:gd name="connsiteX4" fmla="*/ 196742 w 2660081"/>
                                    <a:gd name="connsiteY4" fmla="*/ 1678687 h 1817892"/>
                                    <a:gd name="connsiteX5" fmla="*/ 260401 w 2660081"/>
                                    <a:gd name="connsiteY5" fmla="*/ 595559 h 1817892"/>
                                    <a:gd name="connsiteX0" fmla="*/ 268707 w 2668387"/>
                                    <a:gd name="connsiteY0" fmla="*/ 595559 h 1817892"/>
                                    <a:gd name="connsiteX1" fmla="*/ 1301192 w 2668387"/>
                                    <a:gd name="connsiteY1" fmla="*/ 868 h 1817892"/>
                                    <a:gd name="connsiteX2" fmla="*/ 2342200 w 2668387"/>
                                    <a:gd name="connsiteY2" fmla="*/ 487411 h 1817892"/>
                                    <a:gd name="connsiteX3" fmla="*/ 2572219 w 2668387"/>
                                    <a:gd name="connsiteY3" fmla="*/ 1680343 h 1817892"/>
                                    <a:gd name="connsiteX4" fmla="*/ 193689 w 2668387"/>
                                    <a:gd name="connsiteY4" fmla="*/ 1678687 h 1817892"/>
                                    <a:gd name="connsiteX5" fmla="*/ 268707 w 2668387"/>
                                    <a:gd name="connsiteY5" fmla="*/ 595559 h 1817892"/>
                                    <a:gd name="connsiteX0" fmla="*/ 269124 w 2673333"/>
                                    <a:gd name="connsiteY0" fmla="*/ 595559 h 1811501"/>
                                    <a:gd name="connsiteX1" fmla="*/ 1301609 w 2673333"/>
                                    <a:gd name="connsiteY1" fmla="*/ 868 h 1811501"/>
                                    <a:gd name="connsiteX2" fmla="*/ 2342617 w 2673333"/>
                                    <a:gd name="connsiteY2" fmla="*/ 487411 h 1811501"/>
                                    <a:gd name="connsiteX3" fmla="*/ 2578315 w 2673333"/>
                                    <a:gd name="connsiteY3" fmla="*/ 1668984 h 1811501"/>
                                    <a:gd name="connsiteX4" fmla="*/ 194106 w 2673333"/>
                                    <a:gd name="connsiteY4" fmla="*/ 1678687 h 1811501"/>
                                    <a:gd name="connsiteX5" fmla="*/ 269124 w 2673333"/>
                                    <a:gd name="connsiteY5" fmla="*/ 595559 h 1811501"/>
                                    <a:gd name="connsiteX0" fmla="*/ 269958 w 2683297"/>
                                    <a:gd name="connsiteY0" fmla="*/ 595559 h 1824503"/>
                                    <a:gd name="connsiteX1" fmla="*/ 1302443 w 2683297"/>
                                    <a:gd name="connsiteY1" fmla="*/ 868 h 1824503"/>
                                    <a:gd name="connsiteX2" fmla="*/ 2343451 w 2683297"/>
                                    <a:gd name="connsiteY2" fmla="*/ 487411 h 1824503"/>
                                    <a:gd name="connsiteX3" fmla="*/ 2590508 w 2683297"/>
                                    <a:gd name="connsiteY3" fmla="*/ 1691702 h 1824503"/>
                                    <a:gd name="connsiteX4" fmla="*/ 194940 w 2683297"/>
                                    <a:gd name="connsiteY4" fmla="*/ 1678687 h 1824503"/>
                                    <a:gd name="connsiteX5" fmla="*/ 269958 w 2683297"/>
                                    <a:gd name="connsiteY5" fmla="*/ 595559 h 1824503"/>
                                    <a:gd name="connsiteX0" fmla="*/ 265794 w 2679133"/>
                                    <a:gd name="connsiteY0" fmla="*/ 595559 h 1827195"/>
                                    <a:gd name="connsiteX1" fmla="*/ 1298279 w 2679133"/>
                                    <a:gd name="connsiteY1" fmla="*/ 868 h 1827195"/>
                                    <a:gd name="connsiteX2" fmla="*/ 2339287 w 2679133"/>
                                    <a:gd name="connsiteY2" fmla="*/ 487411 h 1827195"/>
                                    <a:gd name="connsiteX3" fmla="*/ 2586344 w 2679133"/>
                                    <a:gd name="connsiteY3" fmla="*/ 1691702 h 1827195"/>
                                    <a:gd name="connsiteX4" fmla="*/ 196455 w 2679133"/>
                                    <a:gd name="connsiteY4" fmla="*/ 1684367 h 1827195"/>
                                    <a:gd name="connsiteX5" fmla="*/ 265794 w 2679133"/>
                                    <a:gd name="connsiteY5" fmla="*/ 595559 h 1827195"/>
                                  </a:gdLst>
                                  <a:ahLst/>
                                  <a:cxnLst>
                                    <a:cxn ang="0">
                                      <a:pos x="connsiteX0" y="connsiteY0"/>
                                    </a:cxn>
                                    <a:cxn ang="0">
                                      <a:pos x="connsiteX1" y="connsiteY1"/>
                                    </a:cxn>
                                    <a:cxn ang="0">
                                      <a:pos x="connsiteX2" y="connsiteY2"/>
                                    </a:cxn>
                                    <a:cxn ang="0">
                                      <a:pos x="connsiteX3" y="connsiteY3"/>
                                    </a:cxn>
                                    <a:cxn ang="0">
                                      <a:pos x="connsiteX4" y="connsiteY4"/>
                                    </a:cxn>
                                    <a:cxn ang="0">
                                      <a:pos x="connsiteX5" y="connsiteY5"/>
                                    </a:cxn>
                                  </a:cxnLst>
                                  <a:rect l="l" t="t" r="r" b="b"/>
                                  <a:pathLst>
                                    <a:path w="2679133" h="1827195">
                                      <a:moveTo>
                                        <a:pt x="265794" y="595559"/>
                                      </a:moveTo>
                                      <a:cubicBezTo>
                                        <a:pt x="449431" y="314976"/>
                                        <a:pt x="952697" y="18893"/>
                                        <a:pt x="1298279" y="868"/>
                                      </a:cubicBezTo>
                                      <a:cubicBezTo>
                                        <a:pt x="1643861" y="-17157"/>
                                        <a:pt x="2114197" y="249148"/>
                                        <a:pt x="2339287" y="487411"/>
                                      </a:cubicBezTo>
                                      <a:cubicBezTo>
                                        <a:pt x="2564377" y="725674"/>
                                        <a:pt x="2820426" y="1503568"/>
                                        <a:pt x="2586344" y="1691702"/>
                                      </a:cubicBezTo>
                                      <a:cubicBezTo>
                                        <a:pt x="2352262" y="1879836"/>
                                        <a:pt x="583213" y="1867057"/>
                                        <a:pt x="196455" y="1684367"/>
                                      </a:cubicBezTo>
                                      <a:cubicBezTo>
                                        <a:pt x="-190303" y="1501677"/>
                                        <a:pt x="82157" y="876142"/>
                                        <a:pt x="265794" y="595559"/>
                                      </a:cubicBezTo>
                                      <a:close/>
                                    </a:path>
                                  </a:pathLst>
                                </a:custGeom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5" name="Овал 4"/>
                                <p:cNvSpPr/>
                                <p:nvPr/>
                              </p:nvSpPr>
                              <p:spPr>
                                <a:xfrm>
                                  <a:off x="4181038" y="647443"/>
                                  <a:ext cx="475217" cy="323925"/>
                                </a:xfrm>
                                <a:custGeom>
                                  <a:avLst/>
                                  <a:gdLst>
                                    <a:gd name="connsiteX0" fmla="*/ 0 w 609600"/>
                                    <a:gd name="connsiteY0" fmla="*/ 206315 h 412630"/>
                                    <a:gd name="connsiteX1" fmla="*/ 304800 w 609600"/>
                                    <a:gd name="connsiteY1" fmla="*/ 0 h 412630"/>
                                    <a:gd name="connsiteX2" fmla="*/ 609600 w 609600"/>
                                    <a:gd name="connsiteY2" fmla="*/ 206315 h 412630"/>
                                    <a:gd name="connsiteX3" fmla="*/ 304800 w 609600"/>
                                    <a:gd name="connsiteY3" fmla="*/ 412630 h 412630"/>
                                    <a:gd name="connsiteX4" fmla="*/ 0 w 609600"/>
                                    <a:gd name="connsiteY4" fmla="*/ 206315 h 412630"/>
                                    <a:gd name="connsiteX0" fmla="*/ 213 w 609813"/>
                                    <a:gd name="connsiteY0" fmla="*/ 206315 h 305433"/>
                                    <a:gd name="connsiteX1" fmla="*/ 305013 w 609813"/>
                                    <a:gd name="connsiteY1" fmla="*/ 0 h 305433"/>
                                    <a:gd name="connsiteX2" fmla="*/ 609813 w 609813"/>
                                    <a:gd name="connsiteY2" fmla="*/ 206315 h 305433"/>
                                    <a:gd name="connsiteX3" fmla="*/ 270936 w 609813"/>
                                    <a:gd name="connsiteY3" fmla="*/ 304720 h 305433"/>
                                    <a:gd name="connsiteX4" fmla="*/ 213 w 609813"/>
                                    <a:gd name="connsiteY4" fmla="*/ 206315 h 305433"/>
                                    <a:gd name="connsiteX0" fmla="*/ 132 w 581335"/>
                                    <a:gd name="connsiteY0" fmla="*/ 217910 h 319878"/>
                                    <a:gd name="connsiteX1" fmla="*/ 304932 w 581335"/>
                                    <a:gd name="connsiteY1" fmla="*/ 11595 h 319878"/>
                                    <a:gd name="connsiteX2" fmla="*/ 581335 w 581335"/>
                                    <a:gd name="connsiteY2" fmla="*/ 98641 h 319878"/>
                                    <a:gd name="connsiteX3" fmla="*/ 270855 w 581335"/>
                                    <a:gd name="connsiteY3" fmla="*/ 316315 h 319878"/>
                                    <a:gd name="connsiteX4" fmla="*/ 132 w 581335"/>
                                    <a:gd name="connsiteY4" fmla="*/ 217910 h 319878"/>
                                    <a:gd name="connsiteX0" fmla="*/ 116 w 581336"/>
                                    <a:gd name="connsiteY0" fmla="*/ 210378 h 314984"/>
                                    <a:gd name="connsiteX1" fmla="*/ 304916 w 581336"/>
                                    <a:gd name="connsiteY1" fmla="*/ 4063 h 314984"/>
                                    <a:gd name="connsiteX2" fmla="*/ 581319 w 581336"/>
                                    <a:gd name="connsiteY2" fmla="*/ 91109 h 314984"/>
                                    <a:gd name="connsiteX3" fmla="*/ 428919 w 581336"/>
                                    <a:gd name="connsiteY3" fmla="*/ 281333 h 314984"/>
                                    <a:gd name="connsiteX4" fmla="*/ 270839 w 581336"/>
                                    <a:gd name="connsiteY4" fmla="*/ 308783 h 314984"/>
                                    <a:gd name="connsiteX5" fmla="*/ 116 w 581336"/>
                                    <a:gd name="connsiteY5" fmla="*/ 210378 h 314984"/>
                                    <a:gd name="connsiteX0" fmla="*/ 176 w 496202"/>
                                    <a:gd name="connsiteY0" fmla="*/ 270326 h 313930"/>
                                    <a:gd name="connsiteX1" fmla="*/ 219784 w 496202"/>
                                    <a:gd name="connsiteY1" fmla="*/ 7216 h 313930"/>
                                    <a:gd name="connsiteX2" fmla="*/ 496187 w 496202"/>
                                    <a:gd name="connsiteY2" fmla="*/ 94262 h 313930"/>
                                    <a:gd name="connsiteX3" fmla="*/ 343787 w 496202"/>
                                    <a:gd name="connsiteY3" fmla="*/ 284486 h 313930"/>
                                    <a:gd name="connsiteX4" fmla="*/ 185707 w 496202"/>
                                    <a:gd name="connsiteY4" fmla="*/ 311936 h 313930"/>
                                    <a:gd name="connsiteX5" fmla="*/ 176 w 496202"/>
                                    <a:gd name="connsiteY5" fmla="*/ 270326 h 313930"/>
                                    <a:gd name="connsiteX0" fmla="*/ 5884 w 501904"/>
                                    <a:gd name="connsiteY0" fmla="*/ 235558 h 279162"/>
                                    <a:gd name="connsiteX1" fmla="*/ 89184 w 501904"/>
                                    <a:gd name="connsiteY1" fmla="*/ 12204 h 279162"/>
                                    <a:gd name="connsiteX2" fmla="*/ 501895 w 501904"/>
                                    <a:gd name="connsiteY2" fmla="*/ 59494 h 279162"/>
                                    <a:gd name="connsiteX3" fmla="*/ 349495 w 501904"/>
                                    <a:gd name="connsiteY3" fmla="*/ 249718 h 279162"/>
                                    <a:gd name="connsiteX4" fmla="*/ 191415 w 501904"/>
                                    <a:gd name="connsiteY4" fmla="*/ 277168 h 279162"/>
                                    <a:gd name="connsiteX5" fmla="*/ 5884 w 501904"/>
                                    <a:gd name="connsiteY5" fmla="*/ 235558 h 279162"/>
                                    <a:gd name="connsiteX0" fmla="*/ 4837 w 512216"/>
                                    <a:gd name="connsiteY0" fmla="*/ 223372 h 279177"/>
                                    <a:gd name="connsiteX1" fmla="*/ 99496 w 512216"/>
                                    <a:gd name="connsiteY1" fmla="*/ 11377 h 279177"/>
                                    <a:gd name="connsiteX2" fmla="*/ 512207 w 512216"/>
                                    <a:gd name="connsiteY2" fmla="*/ 58667 h 279177"/>
                                    <a:gd name="connsiteX3" fmla="*/ 359807 w 512216"/>
                                    <a:gd name="connsiteY3" fmla="*/ 248891 h 279177"/>
                                    <a:gd name="connsiteX4" fmla="*/ 201727 w 512216"/>
                                    <a:gd name="connsiteY4" fmla="*/ 276341 h 279177"/>
                                    <a:gd name="connsiteX5" fmla="*/ 4837 w 512216"/>
                                    <a:gd name="connsiteY5" fmla="*/ 223372 h 279177"/>
                                    <a:gd name="connsiteX0" fmla="*/ 3941 w 437488"/>
                                    <a:gd name="connsiteY0" fmla="*/ 250409 h 306214"/>
                                    <a:gd name="connsiteX1" fmla="*/ 98600 w 437488"/>
                                    <a:gd name="connsiteY1" fmla="*/ 38414 h 306214"/>
                                    <a:gd name="connsiteX2" fmla="*/ 437477 w 437488"/>
                                    <a:gd name="connsiteY2" fmla="*/ 28909 h 306214"/>
                                    <a:gd name="connsiteX3" fmla="*/ 358911 w 437488"/>
                                    <a:gd name="connsiteY3" fmla="*/ 275928 h 306214"/>
                                    <a:gd name="connsiteX4" fmla="*/ 200831 w 437488"/>
                                    <a:gd name="connsiteY4" fmla="*/ 303378 h 306214"/>
                                    <a:gd name="connsiteX5" fmla="*/ 3941 w 437488"/>
                                    <a:gd name="connsiteY5" fmla="*/ 250409 h 306214"/>
                                    <a:gd name="connsiteX0" fmla="*/ 4386 w 477689"/>
                                    <a:gd name="connsiteY0" fmla="*/ 262740 h 318545"/>
                                    <a:gd name="connsiteX1" fmla="*/ 99045 w 477689"/>
                                    <a:gd name="connsiteY1" fmla="*/ 50745 h 318545"/>
                                    <a:gd name="connsiteX2" fmla="*/ 477679 w 477689"/>
                                    <a:gd name="connsiteY2" fmla="*/ 24201 h 318545"/>
                                    <a:gd name="connsiteX3" fmla="*/ 359356 w 477689"/>
                                    <a:gd name="connsiteY3" fmla="*/ 288259 h 318545"/>
                                    <a:gd name="connsiteX4" fmla="*/ 201276 w 477689"/>
                                    <a:gd name="connsiteY4" fmla="*/ 315709 h 318545"/>
                                    <a:gd name="connsiteX5" fmla="*/ 4386 w 477689"/>
                                    <a:gd name="connsiteY5" fmla="*/ 262740 h 318545"/>
                                    <a:gd name="connsiteX0" fmla="*/ 4386 w 477689"/>
                                    <a:gd name="connsiteY0" fmla="*/ 262740 h 315726"/>
                                    <a:gd name="connsiteX1" fmla="*/ 99045 w 477689"/>
                                    <a:gd name="connsiteY1" fmla="*/ 50745 h 315726"/>
                                    <a:gd name="connsiteX2" fmla="*/ 477679 w 477689"/>
                                    <a:gd name="connsiteY2" fmla="*/ 24201 h 315726"/>
                                    <a:gd name="connsiteX3" fmla="*/ 353676 w 477689"/>
                                    <a:gd name="connsiteY3" fmla="*/ 259861 h 315726"/>
                                    <a:gd name="connsiteX4" fmla="*/ 201276 w 477689"/>
                                    <a:gd name="connsiteY4" fmla="*/ 315709 h 315726"/>
                                    <a:gd name="connsiteX5" fmla="*/ 4386 w 477689"/>
                                    <a:gd name="connsiteY5" fmla="*/ 262740 h 315726"/>
                                    <a:gd name="connsiteX0" fmla="*/ 4386 w 477689"/>
                                    <a:gd name="connsiteY0" fmla="*/ 262740 h 316209"/>
                                    <a:gd name="connsiteX1" fmla="*/ 99045 w 477689"/>
                                    <a:gd name="connsiteY1" fmla="*/ 50745 h 316209"/>
                                    <a:gd name="connsiteX2" fmla="*/ 477679 w 477689"/>
                                    <a:gd name="connsiteY2" fmla="*/ 24201 h 316209"/>
                                    <a:gd name="connsiteX3" fmla="*/ 365035 w 477689"/>
                                    <a:gd name="connsiteY3" fmla="*/ 276899 h 316209"/>
                                    <a:gd name="connsiteX4" fmla="*/ 201276 w 477689"/>
                                    <a:gd name="connsiteY4" fmla="*/ 315709 h 316209"/>
                                    <a:gd name="connsiteX5" fmla="*/ 4386 w 477689"/>
                                    <a:gd name="connsiteY5" fmla="*/ 262740 h 316209"/>
                                    <a:gd name="connsiteX0" fmla="*/ 3404 w 476707"/>
                                    <a:gd name="connsiteY0" fmla="*/ 262740 h 321702"/>
                                    <a:gd name="connsiteX1" fmla="*/ 98063 w 476707"/>
                                    <a:gd name="connsiteY1" fmla="*/ 50745 h 321702"/>
                                    <a:gd name="connsiteX2" fmla="*/ 476697 w 476707"/>
                                    <a:gd name="connsiteY2" fmla="*/ 24201 h 321702"/>
                                    <a:gd name="connsiteX3" fmla="*/ 364053 w 476707"/>
                                    <a:gd name="connsiteY3" fmla="*/ 276899 h 321702"/>
                                    <a:gd name="connsiteX4" fmla="*/ 183256 w 476707"/>
                                    <a:gd name="connsiteY4" fmla="*/ 321389 h 321702"/>
                                    <a:gd name="connsiteX5" fmla="*/ 3404 w 476707"/>
                                    <a:gd name="connsiteY5" fmla="*/ 262740 h 321702"/>
                                    <a:gd name="connsiteX0" fmla="*/ 3344 w 470968"/>
                                    <a:gd name="connsiteY0" fmla="*/ 271651 h 330613"/>
                                    <a:gd name="connsiteX1" fmla="*/ 98003 w 470968"/>
                                    <a:gd name="connsiteY1" fmla="*/ 59656 h 330613"/>
                                    <a:gd name="connsiteX2" fmla="*/ 470958 w 470968"/>
                                    <a:gd name="connsiteY2" fmla="*/ 21753 h 330613"/>
                                    <a:gd name="connsiteX3" fmla="*/ 363993 w 470968"/>
                                    <a:gd name="connsiteY3" fmla="*/ 285810 h 330613"/>
                                    <a:gd name="connsiteX4" fmla="*/ 183196 w 470968"/>
                                    <a:gd name="connsiteY4" fmla="*/ 330300 h 330613"/>
                                    <a:gd name="connsiteX5" fmla="*/ 3344 w 470968"/>
                                    <a:gd name="connsiteY5" fmla="*/ 271651 h 330613"/>
                                    <a:gd name="connsiteX0" fmla="*/ 3344 w 470968"/>
                                    <a:gd name="connsiteY0" fmla="*/ 258476 h 317438"/>
                                    <a:gd name="connsiteX1" fmla="*/ 98003 w 470968"/>
                                    <a:gd name="connsiteY1" fmla="*/ 46481 h 317438"/>
                                    <a:gd name="connsiteX2" fmla="*/ 470958 w 470968"/>
                                    <a:gd name="connsiteY2" fmla="*/ 25616 h 317438"/>
                                    <a:gd name="connsiteX3" fmla="*/ 363993 w 470968"/>
                                    <a:gd name="connsiteY3" fmla="*/ 272635 h 317438"/>
                                    <a:gd name="connsiteX4" fmla="*/ 183196 w 470968"/>
                                    <a:gd name="connsiteY4" fmla="*/ 317125 h 317438"/>
                                    <a:gd name="connsiteX5" fmla="*/ 3344 w 470968"/>
                                    <a:gd name="connsiteY5" fmla="*/ 258476 h 317438"/>
                                    <a:gd name="connsiteX0" fmla="*/ 3344 w 470968"/>
                                    <a:gd name="connsiteY0" fmla="*/ 258476 h 318849"/>
                                    <a:gd name="connsiteX1" fmla="*/ 98003 w 470968"/>
                                    <a:gd name="connsiteY1" fmla="*/ 46481 h 318849"/>
                                    <a:gd name="connsiteX2" fmla="*/ 470958 w 470968"/>
                                    <a:gd name="connsiteY2" fmla="*/ 25616 h 318849"/>
                                    <a:gd name="connsiteX3" fmla="*/ 341275 w 470968"/>
                                    <a:gd name="connsiteY3" fmla="*/ 283995 h 318849"/>
                                    <a:gd name="connsiteX4" fmla="*/ 183196 w 470968"/>
                                    <a:gd name="connsiteY4" fmla="*/ 317125 h 318849"/>
                                    <a:gd name="connsiteX5" fmla="*/ 3344 w 470968"/>
                                    <a:gd name="connsiteY5" fmla="*/ 258476 h 318849"/>
                                    <a:gd name="connsiteX0" fmla="*/ 2132 w 469756"/>
                                    <a:gd name="connsiteY0" fmla="*/ 258476 h 323925"/>
                                    <a:gd name="connsiteX1" fmla="*/ 96791 w 469756"/>
                                    <a:gd name="connsiteY1" fmla="*/ 46481 h 323925"/>
                                    <a:gd name="connsiteX2" fmla="*/ 469746 w 469756"/>
                                    <a:gd name="connsiteY2" fmla="*/ 25616 h 323925"/>
                                    <a:gd name="connsiteX3" fmla="*/ 340063 w 469756"/>
                                    <a:gd name="connsiteY3" fmla="*/ 283995 h 323925"/>
                                    <a:gd name="connsiteX4" fmla="*/ 159266 w 469756"/>
                                    <a:gd name="connsiteY4" fmla="*/ 322804 h 323925"/>
                                    <a:gd name="connsiteX5" fmla="*/ 2132 w 469756"/>
                                    <a:gd name="connsiteY5" fmla="*/ 258476 h 323925"/>
                                    <a:gd name="connsiteX0" fmla="*/ 1914 w 475217"/>
                                    <a:gd name="connsiteY0" fmla="*/ 258476 h 323925"/>
                                    <a:gd name="connsiteX1" fmla="*/ 102252 w 475217"/>
                                    <a:gd name="connsiteY1" fmla="*/ 46481 h 323925"/>
                                    <a:gd name="connsiteX2" fmla="*/ 475207 w 475217"/>
                                    <a:gd name="connsiteY2" fmla="*/ 25616 h 323925"/>
                                    <a:gd name="connsiteX3" fmla="*/ 345524 w 475217"/>
                                    <a:gd name="connsiteY3" fmla="*/ 283995 h 323925"/>
                                    <a:gd name="connsiteX4" fmla="*/ 164727 w 475217"/>
                                    <a:gd name="connsiteY4" fmla="*/ 322804 h 323925"/>
                                    <a:gd name="connsiteX5" fmla="*/ 1914 w 475217"/>
                                    <a:gd name="connsiteY5" fmla="*/ 258476 h 323925"/>
                                  </a:gdLst>
                                  <a:ahLst/>
                                  <a:cxnLst>
                                    <a:cxn ang="0">
                                      <a:pos x="connsiteX0" y="connsiteY0"/>
                                    </a:cxn>
                                    <a:cxn ang="0">
                                      <a:pos x="connsiteX1" y="connsiteY1"/>
                                    </a:cxn>
                                    <a:cxn ang="0">
                                      <a:pos x="connsiteX2" y="connsiteY2"/>
                                    </a:cxn>
                                    <a:cxn ang="0">
                                      <a:pos x="connsiteX3" y="connsiteY3"/>
                                    </a:cxn>
                                    <a:cxn ang="0">
                                      <a:pos x="connsiteX4" y="connsiteY4"/>
                                    </a:cxn>
                                    <a:cxn ang="0">
                                      <a:pos x="connsiteX5" y="connsiteY5"/>
                                    </a:cxn>
                                  </a:cxnLst>
                                  <a:rect l="l" t="t" r="r" b="b"/>
                                  <a:pathLst>
                                    <a:path w="475217" h="323925">
                                      <a:moveTo>
                                        <a:pt x="1914" y="258476"/>
                                      </a:moveTo>
                                      <a:cubicBezTo>
                                        <a:pt x="-8499" y="212422"/>
                                        <a:pt x="23370" y="85291"/>
                                        <a:pt x="102252" y="46481"/>
                                      </a:cubicBezTo>
                                      <a:cubicBezTo>
                                        <a:pt x="181134" y="7671"/>
                                        <a:pt x="477258" y="-24382"/>
                                        <a:pt x="475207" y="25616"/>
                                      </a:cubicBezTo>
                                      <a:cubicBezTo>
                                        <a:pt x="473156" y="75614"/>
                                        <a:pt x="397271" y="247716"/>
                                        <a:pt x="345524" y="283995"/>
                                      </a:cubicBezTo>
                                      <a:cubicBezTo>
                                        <a:pt x="293777" y="320274"/>
                                        <a:pt x="221995" y="327057"/>
                                        <a:pt x="164727" y="322804"/>
                                      </a:cubicBezTo>
                                      <a:cubicBezTo>
                                        <a:pt x="107459" y="318551"/>
                                        <a:pt x="12327" y="304530"/>
                                        <a:pt x="1914" y="258476"/>
                                      </a:cubicBezTo>
                                      <a:close/>
                                    </a:path>
                                  </a:pathLst>
                                </a:custGeom>
                                <a:gradFill flip="none" rotWithShape="1">
                                  <a:gsLst>
                                    <a:gs pos="0">
                                      <a:schemeClr val="accent6">
                                        <a:lumMod val="75000"/>
                                        <a:shade val="30000"/>
                                        <a:satMod val="115000"/>
                                      </a:schemeClr>
                                    </a:gs>
                                    <a:gs pos="50000">
                                      <a:schemeClr val="accent6">
                                        <a:lumMod val="75000"/>
                                        <a:shade val="67500"/>
                                        <a:satMod val="115000"/>
                                      </a:schemeClr>
                                    </a:gs>
                                    <a:gs pos="100000">
                                      <a:schemeClr val="accent6">
                                        <a:lumMod val="75000"/>
                                        <a:shade val="100000"/>
                                        <a:satMod val="115000"/>
                                      </a:schemeClr>
                                    </a:gs>
                                  </a:gsLst>
                                  <a:lin ang="5400000" scaled="1"/>
                                  <a:tileRect/>
                                </a:gra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US">
                                    <a:noFill/>
                                  </a:endParaRPr>
                                </a:p>
                              </p:txBody>
                            </p:sp>
                            <p:grpSp>
                              <p:nvGrpSpPr>
                                <p:cNvPr id="1025" name="Групиране 1024"/>
                                <p:cNvGrpSpPr/>
                                <p:nvPr/>
                              </p:nvGrpSpPr>
                              <p:grpSpPr>
                                <a:xfrm>
                                  <a:off x="3505200" y="971368"/>
                                  <a:ext cx="2162018" cy="1314632"/>
                                  <a:chOff x="3505200" y="971368"/>
                                  <a:chExt cx="2162018" cy="1314632"/>
                                </a:xfrm>
                              </p:grpSpPr>
                              <p:grpSp>
                                <p:nvGrpSpPr>
                                  <p:cNvPr id="28" name="Групиране 27"/>
                                  <p:cNvGrpSpPr/>
                                  <p:nvPr/>
                                </p:nvGrpSpPr>
                                <p:grpSpPr>
                                  <a:xfrm>
                                    <a:off x="3505200" y="971368"/>
                                    <a:ext cx="1981200" cy="1314632"/>
                                    <a:chOff x="3505200" y="971368"/>
                                    <a:chExt cx="1981200" cy="1314632"/>
                                  </a:xfrm>
                                </p:grpSpPr>
                                <p:grpSp>
                                  <p:nvGrpSpPr>
                                    <p:cNvPr id="8" name="Групиране 7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505200" y="971368"/>
                                      <a:ext cx="1981200" cy="1314632"/>
                                      <a:chOff x="3505200" y="971368"/>
                                      <a:chExt cx="1981200" cy="1314632"/>
                                    </a:xfrm>
                                    <a:gradFill flip="none" rotWithShape="1">
                                      <a:gsLst>
                                        <a:gs pos="0">
                                          <a:srgbClr val="5E5E5E">
                                            <a:shade val="30000"/>
                                            <a:satMod val="115000"/>
                                          </a:srgbClr>
                                        </a:gs>
                                        <a:gs pos="50000">
                                          <a:srgbClr val="5E5E5E">
                                            <a:shade val="67500"/>
                                            <a:satMod val="115000"/>
                                          </a:srgbClr>
                                        </a:gs>
                                        <a:gs pos="100000">
                                          <a:srgbClr val="5E5E5E">
                                            <a:shade val="100000"/>
                                            <a:satMod val="115000"/>
                                          </a:srgbClr>
                                        </a:gs>
                                      </a:gsLst>
                                      <a:lin ang="2700000" scaled="1"/>
                                      <a:tileRect/>
                                    </a:gradFill>
                                  </p:grpSpPr>
                                  <p:sp>
                                    <p:nvSpPr>
                                      <p:cNvPr id="6" name="Овал 5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505200" y="1295400"/>
                                        <a:ext cx="990600" cy="957365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>
                                        <a:noFill/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7" name="Овал 6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4181038" y="971368"/>
                                        <a:ext cx="1305362" cy="1314632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>
                                        <a:noFill/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8" name="Групиране 17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676041" y="1171484"/>
                                      <a:ext cx="1614878" cy="914400"/>
                                      <a:chOff x="3676041" y="1171484"/>
                                      <a:chExt cx="1614878" cy="914400"/>
                                    </a:xfrm>
                                  </p:grpSpPr>
                                  <p:grpSp>
                                    <p:nvGrpSpPr>
                                      <p:cNvPr id="17" name="Групиране 16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4376519" y="1171484"/>
                                        <a:ext cx="914400" cy="914400"/>
                                        <a:chOff x="4376519" y="1171484"/>
                                        <a:chExt cx="914400" cy="914400"/>
                                      </a:xfrm>
                                    </p:grpSpPr>
                                    <p:sp>
                                      <p:nvSpPr>
                                        <p:cNvPr id="9" name="Овал 8"/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4376519" y="1171484"/>
                                          <a:ext cx="914400" cy="914400"/>
                                        </a:xfrm>
                                        <a:prstGeom prst="ellipse">
                                          <a:avLst/>
                                        </a:prstGeom>
                                        <a:gradFill flip="none" rotWithShape="1">
                                          <a:gsLst>
                                            <a:gs pos="0">
                                              <a:schemeClr val="bg1">
                                                <a:shade val="30000"/>
                                                <a:satMod val="115000"/>
                                              </a:schemeClr>
                                            </a:gs>
                                            <a:gs pos="50000">
                                              <a:schemeClr val="bg1">
                                                <a:shade val="67500"/>
                                                <a:satMod val="115000"/>
                                              </a:schemeClr>
                                            </a:gs>
                                            <a:gs pos="100000">
                                              <a:schemeClr val="bg1">
                                                <a:shade val="100000"/>
                                                <a:satMod val="115000"/>
                                              </a:schemeClr>
                                            </a:gs>
                                          </a:gsLst>
                                          <a:path path="circle">
                                            <a:fillToRect r="100000" b="100000"/>
                                          </a:path>
                                          <a:tileRect l="-100000" t="-100000"/>
                                        </a:gra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/>
                                        </a:p>
                                      </p:txBody>
                                    </p:sp>
                                    <p:grpSp>
                                      <p:nvGrpSpPr>
                                        <p:cNvPr id="16" name="Групиране 15"/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4577242" y="1463292"/>
                                          <a:ext cx="502454" cy="418763"/>
                                          <a:chOff x="4577242" y="1463292"/>
                                          <a:chExt cx="502454" cy="418763"/>
                                        </a:xfrm>
                                      </p:grpSpPr>
                                      <p:grpSp>
                                        <p:nvGrpSpPr>
                                          <p:cNvPr id="11" name="Групиране 10"/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4577242" y="1463292"/>
                                            <a:ext cx="384676" cy="418763"/>
                                            <a:chOff x="4094547" y="1524000"/>
                                            <a:chExt cx="384676" cy="466816"/>
                                          </a:xfrm>
                                        </p:grpSpPr>
                                        <p:sp>
                                          <p:nvSpPr>
                                            <p:cNvPr id="10" name="Овал 9"/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4094547" y="1524000"/>
                                              <a:ext cx="384676" cy="466816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A7700"/>
                                            </a:solidFill>
                                            <a:ln>
                                              <a:noFill/>
                                            </a:ln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lang="en-US"/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2" name="Овал 11"/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4181038" y="1600182"/>
                                              <a:ext cx="232276" cy="281874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C85100"/>
                                            </a:solidFill>
                                            <a:ln>
                                              <a:noFill/>
                                            </a:ln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lang="en-US"/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3" name="Овал 12"/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4224283" y="1628684"/>
                                              <a:ext cx="145785" cy="176915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6C2C00"/>
                                            </a:solidFill>
                                            <a:ln>
                                              <a:noFill/>
                                            </a:ln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lang="en-US"/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4" name="Овал 13"/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4286885" y="1646500"/>
                                              <a:ext cx="72892" cy="88457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noFill/>
                                            </a:ln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lang="en-US"/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15" name="Овал 14"/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4844140" y="1463293"/>
                                            <a:ext cx="235556" cy="235556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n>
                                            <a:noFill/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/>
                                          </a:p>
                                        </p:txBody>
                                      </p:sp>
                                    </p:grpSp>
                                  </p:grpSp>
                                  <p:grpSp>
                                    <p:nvGrpSpPr>
                                      <p:cNvPr id="19" name="Групиране 18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76041" y="1427764"/>
                                        <a:ext cx="606582" cy="606582"/>
                                        <a:chOff x="4376519" y="1171484"/>
                                        <a:chExt cx="914400" cy="914400"/>
                                      </a:xfrm>
                                    </p:grpSpPr>
                                    <p:sp>
                                      <p:nvSpPr>
                                        <p:cNvPr id="20" name="Овал 19"/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4376519" y="1171484"/>
                                          <a:ext cx="914400" cy="914400"/>
                                        </a:xfrm>
                                        <a:prstGeom prst="ellipse">
                                          <a:avLst/>
                                        </a:prstGeom>
                                        <a:gradFill flip="none" rotWithShape="1">
                                          <a:gsLst>
                                            <a:gs pos="0">
                                              <a:schemeClr val="bg1">
                                                <a:shade val="30000"/>
                                                <a:satMod val="115000"/>
                                              </a:schemeClr>
                                            </a:gs>
                                            <a:gs pos="50000">
                                              <a:schemeClr val="bg1">
                                                <a:shade val="67500"/>
                                                <a:satMod val="115000"/>
                                              </a:schemeClr>
                                            </a:gs>
                                            <a:gs pos="100000">
                                              <a:schemeClr val="bg1">
                                                <a:shade val="100000"/>
                                                <a:satMod val="115000"/>
                                              </a:schemeClr>
                                            </a:gs>
                                          </a:gsLst>
                                          <a:path path="circle">
                                            <a:fillToRect r="100000" b="100000"/>
                                          </a:path>
                                          <a:tileRect l="-100000" t="-100000"/>
                                        </a:gra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/>
                                        </a:p>
                                      </p:txBody>
                                    </p:sp>
                                    <p:grpSp>
                                      <p:nvGrpSpPr>
                                        <p:cNvPr id="21" name="Групиране 20"/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4577242" y="1463292"/>
                                          <a:ext cx="502454" cy="418763"/>
                                          <a:chOff x="4577242" y="1463292"/>
                                          <a:chExt cx="502454" cy="418763"/>
                                        </a:xfrm>
                                      </p:grpSpPr>
                                      <p:grpSp>
                                        <p:nvGrpSpPr>
                                          <p:cNvPr id="22" name="Групиране 21"/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4577242" y="1463292"/>
                                            <a:ext cx="384676" cy="418763"/>
                                            <a:chOff x="4094547" y="1524000"/>
                                            <a:chExt cx="384676" cy="466816"/>
                                          </a:xfrm>
                                        </p:grpSpPr>
                                        <p:sp>
                                          <p:nvSpPr>
                                            <p:cNvPr id="24" name="Овал 23"/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4094547" y="1524000"/>
                                              <a:ext cx="384676" cy="466816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A7700"/>
                                            </a:solidFill>
                                            <a:ln>
                                              <a:noFill/>
                                            </a:ln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lang="en-US"/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5" name="Овал 24"/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4181038" y="1600182"/>
                                              <a:ext cx="232276" cy="281874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C85100"/>
                                            </a:solidFill>
                                            <a:ln>
                                              <a:noFill/>
                                            </a:ln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lang="en-US"/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6" name="Овал 25"/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4224283" y="1628684"/>
                                              <a:ext cx="145785" cy="176915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6C2C00"/>
                                            </a:solidFill>
                                            <a:ln>
                                              <a:noFill/>
                                            </a:ln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lang="en-US"/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" name="Овал 26"/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4286885" y="1646500"/>
                                              <a:ext cx="72892" cy="88457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noFill/>
                                            </a:ln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lang="en-US"/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23" name="Овал 22"/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4844140" y="1463293"/>
                                            <a:ext cx="235556" cy="235556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n>
                                            <a:noFill/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/>
                                          </a:p>
                                        </p:txBody>
                                      </p:sp>
                                    </p:grpSp>
                                  </p:grpSp>
                                </p:grpSp>
                              </p:grpSp>
                              <p:grpSp>
                                <p:nvGrpSpPr>
                                  <p:cNvPr id="1024" name="Групиране 1023"/>
                                  <p:cNvGrpSpPr/>
                                  <p:nvPr/>
                                </p:nvGrpSpPr>
                                <p:grpSpPr>
                                  <a:xfrm>
                                    <a:off x="5298976" y="1647056"/>
                                    <a:ext cx="368242" cy="586116"/>
                                    <a:chOff x="5298976" y="1647056"/>
                                    <a:chExt cx="368242" cy="586116"/>
                                  </a:xfrm>
                                </p:grpSpPr>
                                <p:sp>
                                  <p:nvSpPr>
                                    <p:cNvPr id="29" name="Овал 28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5301257" y="1651551"/>
                                      <a:ext cx="365961" cy="580064"/>
                                    </a:xfrm>
                                    <a:custGeom>
                                      <a:avLst/>
                                      <a:gdLst>
                                        <a:gd name="connsiteX0" fmla="*/ 0 w 701439"/>
                                        <a:gd name="connsiteY0" fmla="*/ 397894 h 795787"/>
                                        <a:gd name="connsiteX1" fmla="*/ 350720 w 701439"/>
                                        <a:gd name="connsiteY1" fmla="*/ 0 h 795787"/>
                                        <a:gd name="connsiteX2" fmla="*/ 701440 w 701439"/>
                                        <a:gd name="connsiteY2" fmla="*/ 397894 h 795787"/>
                                        <a:gd name="connsiteX3" fmla="*/ 350720 w 701439"/>
                                        <a:gd name="connsiteY3" fmla="*/ 795788 h 795787"/>
                                        <a:gd name="connsiteX4" fmla="*/ 0 w 701439"/>
                                        <a:gd name="connsiteY4" fmla="*/ 397894 h 795787"/>
                                        <a:gd name="connsiteX0" fmla="*/ 251 w 701691"/>
                                        <a:gd name="connsiteY0" fmla="*/ 324061 h 721955"/>
                                        <a:gd name="connsiteX1" fmla="*/ 396407 w 701691"/>
                                        <a:gd name="connsiteY1" fmla="*/ 0 h 721955"/>
                                        <a:gd name="connsiteX2" fmla="*/ 701691 w 701691"/>
                                        <a:gd name="connsiteY2" fmla="*/ 324061 h 721955"/>
                                        <a:gd name="connsiteX3" fmla="*/ 350971 w 701691"/>
                                        <a:gd name="connsiteY3" fmla="*/ 721955 h 721955"/>
                                        <a:gd name="connsiteX4" fmla="*/ 251 w 701691"/>
                                        <a:gd name="connsiteY4" fmla="*/ 324061 h 721955"/>
                                        <a:gd name="connsiteX0" fmla="*/ 5394 w 706834"/>
                                        <a:gd name="connsiteY0" fmla="*/ 324061 h 614045"/>
                                        <a:gd name="connsiteX1" fmla="*/ 401550 w 706834"/>
                                        <a:gd name="connsiteY1" fmla="*/ 0 h 614045"/>
                                        <a:gd name="connsiteX2" fmla="*/ 706834 w 706834"/>
                                        <a:gd name="connsiteY2" fmla="*/ 324061 h 614045"/>
                                        <a:gd name="connsiteX3" fmla="*/ 242523 w 706834"/>
                                        <a:gd name="connsiteY3" fmla="*/ 614045 h 614045"/>
                                        <a:gd name="connsiteX4" fmla="*/ 5394 w 706834"/>
                                        <a:gd name="connsiteY4" fmla="*/ 324061 h 614045"/>
                                        <a:gd name="connsiteX0" fmla="*/ 2628 w 499606"/>
                                        <a:gd name="connsiteY0" fmla="*/ 324354 h 614460"/>
                                        <a:gd name="connsiteX1" fmla="*/ 398784 w 499606"/>
                                        <a:gd name="connsiteY1" fmla="*/ 293 h 614460"/>
                                        <a:gd name="connsiteX2" fmla="*/ 499606 w 499606"/>
                                        <a:gd name="connsiteY2" fmla="*/ 290277 h 614460"/>
                                        <a:gd name="connsiteX3" fmla="*/ 239757 w 499606"/>
                                        <a:gd name="connsiteY3" fmla="*/ 614338 h 614460"/>
                                        <a:gd name="connsiteX4" fmla="*/ 2628 w 499606"/>
                                        <a:gd name="connsiteY4" fmla="*/ 324354 h 614460"/>
                                        <a:gd name="connsiteX0" fmla="*/ 5574 w 502552"/>
                                        <a:gd name="connsiteY0" fmla="*/ 324354 h 586079"/>
                                        <a:gd name="connsiteX1" fmla="*/ 401730 w 502552"/>
                                        <a:gd name="connsiteY1" fmla="*/ 293 h 586079"/>
                                        <a:gd name="connsiteX2" fmla="*/ 502552 w 502552"/>
                                        <a:gd name="connsiteY2" fmla="*/ 290277 h 586079"/>
                                        <a:gd name="connsiteX3" fmla="*/ 191587 w 502552"/>
                                        <a:gd name="connsiteY3" fmla="*/ 585940 h 586079"/>
                                        <a:gd name="connsiteX4" fmla="*/ 5574 w 502552"/>
                                        <a:gd name="connsiteY4" fmla="*/ 324354 h 586079"/>
                                        <a:gd name="connsiteX0" fmla="*/ 4164 w 501142"/>
                                        <a:gd name="connsiteY0" fmla="*/ 307390 h 569112"/>
                                        <a:gd name="connsiteX1" fmla="*/ 366243 w 501142"/>
                                        <a:gd name="connsiteY1" fmla="*/ 367 h 569112"/>
                                        <a:gd name="connsiteX2" fmla="*/ 501142 w 501142"/>
                                        <a:gd name="connsiteY2" fmla="*/ 273313 h 569112"/>
                                        <a:gd name="connsiteX3" fmla="*/ 190177 w 501142"/>
                                        <a:gd name="connsiteY3" fmla="*/ 568976 h 569112"/>
                                        <a:gd name="connsiteX4" fmla="*/ 4164 w 501142"/>
                                        <a:gd name="connsiteY4" fmla="*/ 307390 h 569112"/>
                                        <a:gd name="connsiteX0" fmla="*/ 4164 w 501142"/>
                                        <a:gd name="connsiteY0" fmla="*/ 307171 h 568818"/>
                                        <a:gd name="connsiteX1" fmla="*/ 366243 w 501142"/>
                                        <a:gd name="connsiteY1" fmla="*/ 148 h 568818"/>
                                        <a:gd name="connsiteX2" fmla="*/ 501142 w 501142"/>
                                        <a:gd name="connsiteY2" fmla="*/ 284453 h 568818"/>
                                        <a:gd name="connsiteX3" fmla="*/ 190177 w 501142"/>
                                        <a:gd name="connsiteY3" fmla="*/ 568757 h 568818"/>
                                        <a:gd name="connsiteX4" fmla="*/ 4164 w 501142"/>
                                        <a:gd name="connsiteY4" fmla="*/ 307171 h 568818"/>
                                        <a:gd name="connsiteX0" fmla="*/ 120652 w 316616"/>
                                        <a:gd name="connsiteY0" fmla="*/ 341893 h 569851"/>
                                        <a:gd name="connsiteX1" fmla="*/ 181717 w 316616"/>
                                        <a:gd name="connsiteY1" fmla="*/ 793 h 569851"/>
                                        <a:gd name="connsiteX2" fmla="*/ 316616 w 316616"/>
                                        <a:gd name="connsiteY2" fmla="*/ 285098 h 569851"/>
                                        <a:gd name="connsiteX3" fmla="*/ 5651 w 316616"/>
                                        <a:gd name="connsiteY3" fmla="*/ 569402 h 569851"/>
                                        <a:gd name="connsiteX4" fmla="*/ 120652 w 316616"/>
                                        <a:gd name="connsiteY4" fmla="*/ 341893 h 569851"/>
                                        <a:gd name="connsiteX0" fmla="*/ 181609 w 377573"/>
                                        <a:gd name="connsiteY0" fmla="*/ 341893 h 575517"/>
                                        <a:gd name="connsiteX1" fmla="*/ 242674 w 377573"/>
                                        <a:gd name="connsiteY1" fmla="*/ 793 h 575517"/>
                                        <a:gd name="connsiteX2" fmla="*/ 377573 w 377573"/>
                                        <a:gd name="connsiteY2" fmla="*/ 285098 h 575517"/>
                                        <a:gd name="connsiteX3" fmla="*/ 4133 w 377573"/>
                                        <a:gd name="connsiteY3" fmla="*/ 575082 h 575517"/>
                                        <a:gd name="connsiteX4" fmla="*/ 181609 w 377573"/>
                                        <a:gd name="connsiteY4" fmla="*/ 341893 h 575517"/>
                                        <a:gd name="connsiteX0" fmla="*/ 181709 w 377673"/>
                                        <a:gd name="connsiteY0" fmla="*/ 353162 h 586791"/>
                                        <a:gd name="connsiteX1" fmla="*/ 271171 w 377673"/>
                                        <a:gd name="connsiteY1" fmla="*/ 703 h 586791"/>
                                        <a:gd name="connsiteX2" fmla="*/ 377673 w 377673"/>
                                        <a:gd name="connsiteY2" fmla="*/ 296367 h 586791"/>
                                        <a:gd name="connsiteX3" fmla="*/ 4233 w 377673"/>
                                        <a:gd name="connsiteY3" fmla="*/ 586351 h 586791"/>
                                        <a:gd name="connsiteX4" fmla="*/ 181709 w 377673"/>
                                        <a:gd name="connsiteY4" fmla="*/ 353162 h 586791"/>
                                        <a:gd name="connsiteX0" fmla="*/ 181771 w 377735"/>
                                        <a:gd name="connsiteY0" fmla="*/ 347527 h 581154"/>
                                        <a:gd name="connsiteX1" fmla="*/ 288272 w 377735"/>
                                        <a:gd name="connsiteY1" fmla="*/ 747 h 581154"/>
                                        <a:gd name="connsiteX2" fmla="*/ 377735 w 377735"/>
                                        <a:gd name="connsiteY2" fmla="*/ 290732 h 581154"/>
                                        <a:gd name="connsiteX3" fmla="*/ 4295 w 377735"/>
                                        <a:gd name="connsiteY3" fmla="*/ 580716 h 581154"/>
                                        <a:gd name="connsiteX4" fmla="*/ 181771 w 377735"/>
                                        <a:gd name="connsiteY4" fmla="*/ 347527 h 581154"/>
                                        <a:gd name="connsiteX0" fmla="*/ 181356 w 365961"/>
                                        <a:gd name="connsiteY0" fmla="*/ 346833 h 580064"/>
                                        <a:gd name="connsiteX1" fmla="*/ 287857 w 365961"/>
                                        <a:gd name="connsiteY1" fmla="*/ 53 h 580064"/>
                                        <a:gd name="connsiteX2" fmla="*/ 365961 w 365961"/>
                                        <a:gd name="connsiteY2" fmla="*/ 329794 h 580064"/>
                                        <a:gd name="connsiteX3" fmla="*/ 3880 w 365961"/>
                                        <a:gd name="connsiteY3" fmla="*/ 580022 h 580064"/>
                                        <a:gd name="connsiteX4" fmla="*/ 181356 w 365961"/>
                                        <a:gd name="connsiteY4" fmla="*/ 346833 h 580064"/>
                                      </a:gdLst>
                                      <a:ahLst/>
                                      <a:cxnLst>
                                        <a:cxn ang="0">
                                          <a:pos x="connsiteX0" y="connsiteY0"/>
                                        </a:cxn>
                                        <a:cxn ang="0">
                                          <a:pos x="connsiteX1" y="connsiteY1"/>
                                        </a:cxn>
                                        <a:cxn ang="0">
                                          <a:pos x="connsiteX2" y="connsiteY2"/>
                                        </a:cxn>
                                        <a:cxn ang="0">
                                          <a:pos x="connsiteX3" y="connsiteY3"/>
                                        </a:cxn>
                                        <a:cxn ang="0">
                                          <a:pos x="connsiteX4" y="connsiteY4"/>
                                        </a:cxn>
                                      </a:cxnLst>
                                      <a:rect l="l" t="t" r="r" b="b"/>
                                      <a:pathLst>
                                        <a:path w="365961" h="580064">
                                          <a:moveTo>
                                            <a:pt x="181356" y="346833"/>
                                          </a:moveTo>
                                          <a:cubicBezTo>
                                            <a:pt x="228685" y="250172"/>
                                            <a:pt x="257090" y="2893"/>
                                            <a:pt x="287857" y="53"/>
                                          </a:cubicBezTo>
                                          <a:cubicBezTo>
                                            <a:pt x="318624" y="-2787"/>
                                            <a:pt x="365961" y="110043"/>
                                            <a:pt x="365961" y="329794"/>
                                          </a:cubicBezTo>
                                          <a:cubicBezTo>
                                            <a:pt x="365961" y="549545"/>
                                            <a:pt x="34647" y="577182"/>
                                            <a:pt x="3880" y="580022"/>
                                          </a:cubicBezTo>
                                          <a:cubicBezTo>
                                            <a:pt x="-26887" y="582862"/>
                                            <a:pt x="134027" y="443494"/>
                                            <a:pt x="181356" y="346833"/>
                                          </a:cubicBezTo>
                                          <a:close/>
                                        </a:path>
                                      </a:pathLst>
                                    </a:custGeom>
                                    <a:solidFill>
                                      <a:srgbClr val="5E5E5E"/>
                                    </a:solidFill>
                                    <a:ln>
                                      <a:solidFill>
                                        <a:srgbClr val="5E5E5E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/>
                                    </a:p>
                                  </p:txBody>
                                </p:sp>
                                <p:sp>
                                  <p:nvSpPr>
                                    <p:cNvPr id="31" name="Овал 28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5304079" y="1729223"/>
                                      <a:ext cx="326854" cy="503949"/>
                                    </a:xfrm>
                                    <a:custGeom>
                                      <a:avLst/>
                                      <a:gdLst>
                                        <a:gd name="connsiteX0" fmla="*/ 0 w 701439"/>
                                        <a:gd name="connsiteY0" fmla="*/ 397894 h 795787"/>
                                        <a:gd name="connsiteX1" fmla="*/ 350720 w 701439"/>
                                        <a:gd name="connsiteY1" fmla="*/ 0 h 795787"/>
                                        <a:gd name="connsiteX2" fmla="*/ 701440 w 701439"/>
                                        <a:gd name="connsiteY2" fmla="*/ 397894 h 795787"/>
                                        <a:gd name="connsiteX3" fmla="*/ 350720 w 701439"/>
                                        <a:gd name="connsiteY3" fmla="*/ 795788 h 795787"/>
                                        <a:gd name="connsiteX4" fmla="*/ 0 w 701439"/>
                                        <a:gd name="connsiteY4" fmla="*/ 397894 h 795787"/>
                                        <a:gd name="connsiteX0" fmla="*/ 251 w 701691"/>
                                        <a:gd name="connsiteY0" fmla="*/ 324061 h 721955"/>
                                        <a:gd name="connsiteX1" fmla="*/ 396407 w 701691"/>
                                        <a:gd name="connsiteY1" fmla="*/ 0 h 721955"/>
                                        <a:gd name="connsiteX2" fmla="*/ 701691 w 701691"/>
                                        <a:gd name="connsiteY2" fmla="*/ 324061 h 721955"/>
                                        <a:gd name="connsiteX3" fmla="*/ 350971 w 701691"/>
                                        <a:gd name="connsiteY3" fmla="*/ 721955 h 721955"/>
                                        <a:gd name="connsiteX4" fmla="*/ 251 w 701691"/>
                                        <a:gd name="connsiteY4" fmla="*/ 324061 h 721955"/>
                                        <a:gd name="connsiteX0" fmla="*/ 5394 w 706834"/>
                                        <a:gd name="connsiteY0" fmla="*/ 324061 h 614045"/>
                                        <a:gd name="connsiteX1" fmla="*/ 401550 w 706834"/>
                                        <a:gd name="connsiteY1" fmla="*/ 0 h 614045"/>
                                        <a:gd name="connsiteX2" fmla="*/ 706834 w 706834"/>
                                        <a:gd name="connsiteY2" fmla="*/ 324061 h 614045"/>
                                        <a:gd name="connsiteX3" fmla="*/ 242523 w 706834"/>
                                        <a:gd name="connsiteY3" fmla="*/ 614045 h 614045"/>
                                        <a:gd name="connsiteX4" fmla="*/ 5394 w 706834"/>
                                        <a:gd name="connsiteY4" fmla="*/ 324061 h 614045"/>
                                        <a:gd name="connsiteX0" fmla="*/ 2628 w 499606"/>
                                        <a:gd name="connsiteY0" fmla="*/ 324354 h 614460"/>
                                        <a:gd name="connsiteX1" fmla="*/ 398784 w 499606"/>
                                        <a:gd name="connsiteY1" fmla="*/ 293 h 614460"/>
                                        <a:gd name="connsiteX2" fmla="*/ 499606 w 499606"/>
                                        <a:gd name="connsiteY2" fmla="*/ 290277 h 614460"/>
                                        <a:gd name="connsiteX3" fmla="*/ 239757 w 499606"/>
                                        <a:gd name="connsiteY3" fmla="*/ 614338 h 614460"/>
                                        <a:gd name="connsiteX4" fmla="*/ 2628 w 499606"/>
                                        <a:gd name="connsiteY4" fmla="*/ 324354 h 614460"/>
                                        <a:gd name="connsiteX0" fmla="*/ 5574 w 502552"/>
                                        <a:gd name="connsiteY0" fmla="*/ 324354 h 586079"/>
                                        <a:gd name="connsiteX1" fmla="*/ 401730 w 502552"/>
                                        <a:gd name="connsiteY1" fmla="*/ 293 h 586079"/>
                                        <a:gd name="connsiteX2" fmla="*/ 502552 w 502552"/>
                                        <a:gd name="connsiteY2" fmla="*/ 290277 h 586079"/>
                                        <a:gd name="connsiteX3" fmla="*/ 191587 w 502552"/>
                                        <a:gd name="connsiteY3" fmla="*/ 585940 h 586079"/>
                                        <a:gd name="connsiteX4" fmla="*/ 5574 w 502552"/>
                                        <a:gd name="connsiteY4" fmla="*/ 324354 h 586079"/>
                                        <a:gd name="connsiteX0" fmla="*/ 4164 w 501142"/>
                                        <a:gd name="connsiteY0" fmla="*/ 307390 h 569112"/>
                                        <a:gd name="connsiteX1" fmla="*/ 366243 w 501142"/>
                                        <a:gd name="connsiteY1" fmla="*/ 367 h 569112"/>
                                        <a:gd name="connsiteX2" fmla="*/ 501142 w 501142"/>
                                        <a:gd name="connsiteY2" fmla="*/ 273313 h 569112"/>
                                        <a:gd name="connsiteX3" fmla="*/ 190177 w 501142"/>
                                        <a:gd name="connsiteY3" fmla="*/ 568976 h 569112"/>
                                        <a:gd name="connsiteX4" fmla="*/ 4164 w 501142"/>
                                        <a:gd name="connsiteY4" fmla="*/ 307390 h 569112"/>
                                        <a:gd name="connsiteX0" fmla="*/ 4164 w 501142"/>
                                        <a:gd name="connsiteY0" fmla="*/ 307171 h 568818"/>
                                        <a:gd name="connsiteX1" fmla="*/ 366243 w 501142"/>
                                        <a:gd name="connsiteY1" fmla="*/ 148 h 568818"/>
                                        <a:gd name="connsiteX2" fmla="*/ 501142 w 501142"/>
                                        <a:gd name="connsiteY2" fmla="*/ 284453 h 568818"/>
                                        <a:gd name="connsiteX3" fmla="*/ 190177 w 501142"/>
                                        <a:gd name="connsiteY3" fmla="*/ 568757 h 568818"/>
                                        <a:gd name="connsiteX4" fmla="*/ 4164 w 501142"/>
                                        <a:gd name="connsiteY4" fmla="*/ 307171 h 568818"/>
                                        <a:gd name="connsiteX0" fmla="*/ 120652 w 316616"/>
                                        <a:gd name="connsiteY0" fmla="*/ 341893 h 569851"/>
                                        <a:gd name="connsiteX1" fmla="*/ 181717 w 316616"/>
                                        <a:gd name="connsiteY1" fmla="*/ 793 h 569851"/>
                                        <a:gd name="connsiteX2" fmla="*/ 316616 w 316616"/>
                                        <a:gd name="connsiteY2" fmla="*/ 285098 h 569851"/>
                                        <a:gd name="connsiteX3" fmla="*/ 5651 w 316616"/>
                                        <a:gd name="connsiteY3" fmla="*/ 569402 h 569851"/>
                                        <a:gd name="connsiteX4" fmla="*/ 120652 w 316616"/>
                                        <a:gd name="connsiteY4" fmla="*/ 341893 h 569851"/>
                                        <a:gd name="connsiteX0" fmla="*/ 181609 w 377573"/>
                                        <a:gd name="connsiteY0" fmla="*/ 341893 h 575517"/>
                                        <a:gd name="connsiteX1" fmla="*/ 242674 w 377573"/>
                                        <a:gd name="connsiteY1" fmla="*/ 793 h 575517"/>
                                        <a:gd name="connsiteX2" fmla="*/ 377573 w 377573"/>
                                        <a:gd name="connsiteY2" fmla="*/ 285098 h 575517"/>
                                        <a:gd name="connsiteX3" fmla="*/ 4133 w 377573"/>
                                        <a:gd name="connsiteY3" fmla="*/ 575082 h 575517"/>
                                        <a:gd name="connsiteX4" fmla="*/ 181609 w 377573"/>
                                        <a:gd name="connsiteY4" fmla="*/ 341893 h 575517"/>
                                        <a:gd name="connsiteX0" fmla="*/ 181709 w 377673"/>
                                        <a:gd name="connsiteY0" fmla="*/ 353162 h 586791"/>
                                        <a:gd name="connsiteX1" fmla="*/ 271171 w 377673"/>
                                        <a:gd name="connsiteY1" fmla="*/ 703 h 586791"/>
                                        <a:gd name="connsiteX2" fmla="*/ 377673 w 377673"/>
                                        <a:gd name="connsiteY2" fmla="*/ 296367 h 586791"/>
                                        <a:gd name="connsiteX3" fmla="*/ 4233 w 377673"/>
                                        <a:gd name="connsiteY3" fmla="*/ 586351 h 586791"/>
                                        <a:gd name="connsiteX4" fmla="*/ 181709 w 377673"/>
                                        <a:gd name="connsiteY4" fmla="*/ 353162 h 586791"/>
                                        <a:gd name="connsiteX0" fmla="*/ 181771 w 377735"/>
                                        <a:gd name="connsiteY0" fmla="*/ 347527 h 581154"/>
                                        <a:gd name="connsiteX1" fmla="*/ 288272 w 377735"/>
                                        <a:gd name="connsiteY1" fmla="*/ 747 h 581154"/>
                                        <a:gd name="connsiteX2" fmla="*/ 377735 w 377735"/>
                                        <a:gd name="connsiteY2" fmla="*/ 290732 h 581154"/>
                                        <a:gd name="connsiteX3" fmla="*/ 4295 w 377735"/>
                                        <a:gd name="connsiteY3" fmla="*/ 580716 h 581154"/>
                                        <a:gd name="connsiteX4" fmla="*/ 181771 w 377735"/>
                                        <a:gd name="connsiteY4" fmla="*/ 347527 h 581154"/>
                                        <a:gd name="connsiteX0" fmla="*/ 181356 w 365961"/>
                                        <a:gd name="connsiteY0" fmla="*/ 346833 h 580064"/>
                                        <a:gd name="connsiteX1" fmla="*/ 287857 w 365961"/>
                                        <a:gd name="connsiteY1" fmla="*/ 53 h 580064"/>
                                        <a:gd name="connsiteX2" fmla="*/ 365961 w 365961"/>
                                        <a:gd name="connsiteY2" fmla="*/ 329794 h 580064"/>
                                        <a:gd name="connsiteX3" fmla="*/ 3880 w 365961"/>
                                        <a:gd name="connsiteY3" fmla="*/ 580022 h 580064"/>
                                        <a:gd name="connsiteX4" fmla="*/ 181356 w 365961"/>
                                        <a:gd name="connsiteY4" fmla="*/ 346833 h 580064"/>
                                        <a:gd name="connsiteX0" fmla="*/ 178276 w 362881"/>
                                        <a:gd name="connsiteY0" fmla="*/ 346804 h 581835"/>
                                        <a:gd name="connsiteX1" fmla="*/ 284777 w 362881"/>
                                        <a:gd name="connsiteY1" fmla="*/ 24 h 581835"/>
                                        <a:gd name="connsiteX2" fmla="*/ 362881 w 362881"/>
                                        <a:gd name="connsiteY2" fmla="*/ 329765 h 581835"/>
                                        <a:gd name="connsiteX3" fmla="*/ 254740 w 362881"/>
                                        <a:gd name="connsiteY3" fmla="*/ 449239 h 581835"/>
                                        <a:gd name="connsiteX4" fmla="*/ 800 w 362881"/>
                                        <a:gd name="connsiteY4" fmla="*/ 579993 h 581835"/>
                                        <a:gd name="connsiteX5" fmla="*/ 178276 w 362881"/>
                                        <a:gd name="connsiteY5" fmla="*/ 346804 h 581835"/>
                                        <a:gd name="connsiteX0" fmla="*/ 178276 w 356683"/>
                                        <a:gd name="connsiteY0" fmla="*/ 347465 h 582496"/>
                                        <a:gd name="connsiteX1" fmla="*/ 284777 w 356683"/>
                                        <a:gd name="connsiteY1" fmla="*/ 685 h 582496"/>
                                        <a:gd name="connsiteX2" fmla="*/ 356683 w 356683"/>
                                        <a:gd name="connsiteY2" fmla="*/ 264779 h 582496"/>
                                        <a:gd name="connsiteX3" fmla="*/ 254740 w 356683"/>
                                        <a:gd name="connsiteY3" fmla="*/ 449900 h 582496"/>
                                        <a:gd name="connsiteX4" fmla="*/ 800 w 356683"/>
                                        <a:gd name="connsiteY4" fmla="*/ 580654 h 582496"/>
                                        <a:gd name="connsiteX5" fmla="*/ 178276 w 356683"/>
                                        <a:gd name="connsiteY5" fmla="*/ 347465 h 582496"/>
                                      </a:gdLst>
                                      <a:ahLst/>
                                      <a:cxnLst>
                                        <a:cxn ang="0">
                                          <a:pos x="connsiteX0" y="connsiteY0"/>
                                        </a:cxn>
                                        <a:cxn ang="0">
                                          <a:pos x="connsiteX1" y="connsiteY1"/>
                                        </a:cxn>
                                        <a:cxn ang="0">
                                          <a:pos x="connsiteX2" y="connsiteY2"/>
                                        </a:cxn>
                                        <a:cxn ang="0">
                                          <a:pos x="connsiteX3" y="connsiteY3"/>
                                        </a:cxn>
                                        <a:cxn ang="0">
                                          <a:pos x="connsiteX4" y="connsiteY4"/>
                                        </a:cxn>
                                        <a:cxn ang="0">
                                          <a:pos x="connsiteX5" y="connsiteY5"/>
                                        </a:cxn>
                                      </a:cxnLst>
                                      <a:rect l="l" t="t" r="r" b="b"/>
                                      <a:pathLst>
                                        <a:path w="356683" h="582496">
                                          <a:moveTo>
                                            <a:pt x="178276" y="347465"/>
                                          </a:moveTo>
                                          <a:cubicBezTo>
                                            <a:pt x="225605" y="250804"/>
                                            <a:pt x="255043" y="14466"/>
                                            <a:pt x="284777" y="685"/>
                                          </a:cubicBezTo>
                                          <a:cubicBezTo>
                                            <a:pt x="314511" y="-13096"/>
                                            <a:pt x="356524" y="184439"/>
                                            <a:pt x="356683" y="264779"/>
                                          </a:cubicBezTo>
                                          <a:cubicBezTo>
                                            <a:pt x="356842" y="345119"/>
                                            <a:pt x="315087" y="408195"/>
                                            <a:pt x="254740" y="449900"/>
                                          </a:cubicBezTo>
                                          <a:cubicBezTo>
                                            <a:pt x="194393" y="491605"/>
                                            <a:pt x="13544" y="597726"/>
                                            <a:pt x="800" y="580654"/>
                                          </a:cubicBezTo>
                                          <a:cubicBezTo>
                                            <a:pt x="-11944" y="563582"/>
                                            <a:pt x="130947" y="444126"/>
                                            <a:pt x="178276" y="347465"/>
                                          </a:cubicBezTo>
                                          <a:close/>
                                        </a:path>
                                      </a:pathLst>
                                    </a:custGeom>
                                    <a:solidFill>
                                      <a:schemeClr val="bg1"/>
                                    </a:solidFill>
                                    <a:ln>
                                      <a:solidFill>
                                        <a:schemeClr val="bg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/>
                                    </a:p>
                                  </p:txBody>
                                </p:sp>
                                <p:sp>
                                  <p:nvSpPr>
                                    <p:cNvPr id="30" name="Свободна форма 29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5298976" y="1647056"/>
                                      <a:ext cx="278296" cy="579309"/>
                                    </a:xfrm>
                                    <a:custGeom>
                                      <a:avLst/>
                                      <a:gdLst>
                                        <a:gd name="connsiteX0" fmla="*/ 0 w 278296"/>
                                        <a:gd name="connsiteY0" fmla="*/ 579309 h 579309"/>
                                        <a:gd name="connsiteX1" fmla="*/ 68154 w 278296"/>
                                        <a:gd name="connsiteY1" fmla="*/ 482758 h 579309"/>
                                        <a:gd name="connsiteX2" fmla="*/ 170385 w 278296"/>
                                        <a:gd name="connsiteY2" fmla="*/ 374847 h 579309"/>
                                        <a:gd name="connsiteX3" fmla="*/ 215822 w 278296"/>
                                        <a:gd name="connsiteY3" fmla="*/ 210142 h 579309"/>
                                        <a:gd name="connsiteX4" fmla="*/ 261258 w 278296"/>
                                        <a:gd name="connsiteY4" fmla="*/ 56795 h 579309"/>
                                        <a:gd name="connsiteX5" fmla="*/ 278296 w 278296"/>
                                        <a:gd name="connsiteY5" fmla="*/ 0 h 579309"/>
                                      </a:gdLst>
                                      <a:ahLst/>
                                      <a:cxnLst>
                                        <a:cxn ang="0">
                                          <a:pos x="connsiteX0" y="connsiteY0"/>
                                        </a:cxn>
                                        <a:cxn ang="0">
                                          <a:pos x="connsiteX1" y="connsiteY1"/>
                                        </a:cxn>
                                        <a:cxn ang="0">
                                          <a:pos x="connsiteX2" y="connsiteY2"/>
                                        </a:cxn>
                                        <a:cxn ang="0">
                                          <a:pos x="connsiteX3" y="connsiteY3"/>
                                        </a:cxn>
                                        <a:cxn ang="0">
                                          <a:pos x="connsiteX4" y="connsiteY4"/>
                                        </a:cxn>
                                        <a:cxn ang="0">
                                          <a:pos x="connsiteX5" y="connsiteY5"/>
                                        </a:cxn>
                                      </a:cxnLst>
                                      <a:rect l="l" t="t" r="r" b="b"/>
                                      <a:pathLst>
                                        <a:path w="278296" h="579309">
                                          <a:moveTo>
                                            <a:pt x="0" y="579309"/>
                                          </a:moveTo>
                                          <a:cubicBezTo>
                                            <a:pt x="19878" y="548072"/>
                                            <a:pt x="39757" y="516835"/>
                                            <a:pt x="68154" y="482758"/>
                                          </a:cubicBezTo>
                                          <a:cubicBezTo>
                                            <a:pt x="96551" y="448681"/>
                                            <a:pt x="145774" y="420283"/>
                                            <a:pt x="170385" y="374847"/>
                                          </a:cubicBezTo>
                                          <a:cubicBezTo>
                                            <a:pt x="194996" y="329411"/>
                                            <a:pt x="200677" y="263151"/>
                                            <a:pt x="215822" y="210142"/>
                                          </a:cubicBezTo>
                                          <a:cubicBezTo>
                                            <a:pt x="230967" y="157133"/>
                                            <a:pt x="250846" y="91819"/>
                                            <a:pt x="261258" y="56795"/>
                                          </a:cubicBezTo>
                                          <a:cubicBezTo>
                                            <a:pt x="271670" y="21771"/>
                                            <a:pt x="274983" y="10885"/>
                                            <a:pt x="278296" y="0"/>
                                          </a:cubicBezTo>
                                        </a:path>
                                      </a:pathLst>
                                    </a:custGeom>
                                    <a:noFill/>
                                    <a:ln w="9525">
                                      <a:solidFill>
                                        <a:srgbClr val="5E5E5E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/>
                                    </a:p>
                                  </p:txBody>
                                </p:sp>
                              </p:grpSp>
                            </p:grpSp>
                          </p:grpSp>
                        </p:grpSp>
                      </p:grpSp>
                    </p:grpSp>
                    <p:sp>
                      <p:nvSpPr>
                        <p:cNvPr id="1046" name="Блоксхема: знак за край 1045"/>
                        <p:cNvSpPr/>
                        <p:nvPr/>
                      </p:nvSpPr>
                      <p:spPr>
                        <a:xfrm rot="5224924">
                          <a:off x="4698861" y="3103384"/>
                          <a:ext cx="457200" cy="150876"/>
                        </a:xfrm>
                        <a:prstGeom prst="flowChartTerminator">
                          <a:avLst/>
                        </a:prstGeom>
                        <a:gradFill flip="none" rotWithShape="1">
                          <a:gsLst>
                            <a:gs pos="0">
                              <a:schemeClr val="accent6">
                                <a:lumMod val="75000"/>
                                <a:shade val="30000"/>
                                <a:satMod val="115000"/>
                              </a:schemeClr>
                            </a:gs>
                            <a:gs pos="50000">
                              <a:schemeClr val="accent6">
                                <a:lumMod val="75000"/>
                                <a:shade val="67500"/>
                                <a:satMod val="115000"/>
                              </a:schemeClr>
                            </a:gs>
                            <a:gs pos="100000">
                              <a:schemeClr val="accent6">
                                <a:lumMod val="75000"/>
                                <a:shade val="100000"/>
                                <a:satMod val="11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47" name="Свободна форма 1046"/>
                        <p:cNvSpPr/>
                        <p:nvPr/>
                      </p:nvSpPr>
                      <p:spPr>
                        <a:xfrm>
                          <a:off x="3436099" y="2692084"/>
                          <a:ext cx="323732" cy="1550505"/>
                        </a:xfrm>
                        <a:custGeom>
                          <a:avLst/>
                          <a:gdLst>
                            <a:gd name="connsiteX0" fmla="*/ 0 w 323732"/>
                            <a:gd name="connsiteY0" fmla="*/ 0 h 1550505"/>
                            <a:gd name="connsiteX1" fmla="*/ 5680 w 323732"/>
                            <a:gd name="connsiteY1" fmla="*/ 295335 h 1550505"/>
                            <a:gd name="connsiteX2" fmla="*/ 28398 w 323732"/>
                            <a:gd name="connsiteY2" fmla="*/ 545233 h 1550505"/>
                            <a:gd name="connsiteX3" fmla="*/ 73834 w 323732"/>
                            <a:gd name="connsiteY3" fmla="*/ 874644 h 1550505"/>
                            <a:gd name="connsiteX4" fmla="*/ 159026 w 323732"/>
                            <a:gd name="connsiteY4" fmla="*/ 1118863 h 1550505"/>
                            <a:gd name="connsiteX5" fmla="*/ 238540 w 323732"/>
                            <a:gd name="connsiteY5" fmla="*/ 1380120 h 1550505"/>
                            <a:gd name="connsiteX6" fmla="*/ 323732 w 323732"/>
                            <a:gd name="connsiteY6" fmla="*/ 1550505 h 155050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323732" h="1550505">
                              <a:moveTo>
                                <a:pt x="0" y="0"/>
                              </a:moveTo>
                              <a:cubicBezTo>
                                <a:pt x="473" y="102231"/>
                                <a:pt x="947" y="204463"/>
                                <a:pt x="5680" y="295335"/>
                              </a:cubicBezTo>
                              <a:cubicBezTo>
                                <a:pt x="10413" y="386207"/>
                                <a:pt x="17039" y="448682"/>
                                <a:pt x="28398" y="545233"/>
                              </a:cubicBezTo>
                              <a:cubicBezTo>
                                <a:pt x="39757" y="641784"/>
                                <a:pt x="52063" y="779039"/>
                                <a:pt x="73834" y="874644"/>
                              </a:cubicBezTo>
                              <a:cubicBezTo>
                                <a:pt x="95605" y="970249"/>
                                <a:pt x="131575" y="1034617"/>
                                <a:pt x="159026" y="1118863"/>
                              </a:cubicBezTo>
                              <a:cubicBezTo>
                                <a:pt x="186477" y="1203109"/>
                                <a:pt x="211089" y="1308180"/>
                                <a:pt x="238540" y="1380120"/>
                              </a:cubicBezTo>
                              <a:cubicBezTo>
                                <a:pt x="265991" y="1452060"/>
                                <a:pt x="294861" y="1501282"/>
                                <a:pt x="323732" y="1550505"/>
                              </a:cubicBezTo>
                            </a:path>
                          </a:pathLst>
                        </a:custGeom>
                        <a:noFill/>
                        <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sp>
                    <p:nvSpPr>
                      <p:cNvPr id="1050" name="Свободна форма 1049"/>
                      <p:cNvSpPr/>
                      <p:nvPr/>
                    </p:nvSpPr>
                    <p:spPr>
                      <a:xfrm>
                        <a:off x="6766560" y="2150669"/>
                        <a:ext cx="175565" cy="138989"/>
                      </a:xfrm>
                      <a:custGeom>
                        <a:avLst/>
                        <a:gdLst>
                          <a:gd name="connsiteX0" fmla="*/ 0 w 175565"/>
                          <a:gd name="connsiteY0" fmla="*/ 138989 h 138989"/>
                          <a:gd name="connsiteX1" fmla="*/ 131674 w 175565"/>
                          <a:gd name="connsiteY1" fmla="*/ 51206 h 138989"/>
                          <a:gd name="connsiteX2" fmla="*/ 175565 w 175565"/>
                          <a:gd name="connsiteY2" fmla="*/ 0 h 13898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175565" h="138989">
                            <a:moveTo>
                              <a:pt x="0" y="138989"/>
                            </a:moveTo>
                            <a:cubicBezTo>
                              <a:pt x="51206" y="106680"/>
                              <a:pt x="102413" y="74371"/>
                              <a:pt x="131674" y="51206"/>
                            </a:cubicBezTo>
                            <a:cubicBezTo>
                              <a:pt x="160935" y="28041"/>
                              <a:pt x="168250" y="14020"/>
                              <a:pt x="175565" y="0"/>
                            </a:cubicBezTo>
                          </a:path>
                        </a:pathLst>
                      </a:custGeom>
                      <a:noFill/>
                      <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051" name="Свободна форма 1050"/>
                      <p:cNvSpPr/>
                      <p:nvPr/>
                    </p:nvSpPr>
                    <p:spPr>
                      <a:xfrm>
                        <a:off x="8024774" y="2253082"/>
                        <a:ext cx="51207" cy="146304"/>
                      </a:xfrm>
                      <a:custGeom>
                        <a:avLst/>
                        <a:gdLst>
                          <a:gd name="connsiteX0" fmla="*/ 0 w 51207"/>
                          <a:gd name="connsiteY0" fmla="*/ 146304 h 146304"/>
                          <a:gd name="connsiteX1" fmla="*/ 51207 w 51207"/>
                          <a:gd name="connsiteY1" fmla="*/ 0 h 14630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51207" h="146304">
                            <a:moveTo>
                              <a:pt x="0" y="146304"/>
                            </a:moveTo>
                            <a:lnTo>
                              <a:pt x="51207" y="0"/>
                            </a:lnTo>
                          </a:path>
                        </a:pathLst>
                      </a:custGeom>
                      <a:noFill/>
                      <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8" name="Свободна форма 67"/>
                      <p:cNvSpPr/>
                      <p:nvPr/>
                    </p:nvSpPr>
                    <p:spPr>
                      <a:xfrm>
                        <a:off x="8030962" y="2399386"/>
                        <a:ext cx="152354" cy="1550505"/>
                      </a:xfrm>
                      <a:custGeom>
                        <a:avLst/>
                        <a:gdLst>
                          <a:gd name="connsiteX0" fmla="*/ 0 w 323732"/>
                          <a:gd name="connsiteY0" fmla="*/ 0 h 1550505"/>
                          <a:gd name="connsiteX1" fmla="*/ 5680 w 323732"/>
                          <a:gd name="connsiteY1" fmla="*/ 295335 h 1550505"/>
                          <a:gd name="connsiteX2" fmla="*/ 28398 w 323732"/>
                          <a:gd name="connsiteY2" fmla="*/ 545233 h 1550505"/>
                          <a:gd name="connsiteX3" fmla="*/ 73834 w 323732"/>
                          <a:gd name="connsiteY3" fmla="*/ 874644 h 1550505"/>
                          <a:gd name="connsiteX4" fmla="*/ 159026 w 323732"/>
                          <a:gd name="connsiteY4" fmla="*/ 1118863 h 1550505"/>
                          <a:gd name="connsiteX5" fmla="*/ 238540 w 323732"/>
                          <a:gd name="connsiteY5" fmla="*/ 1380120 h 1550505"/>
                          <a:gd name="connsiteX6" fmla="*/ 323732 w 323732"/>
                          <a:gd name="connsiteY6" fmla="*/ 1550505 h 155050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323732" h="1550505">
                            <a:moveTo>
                              <a:pt x="0" y="0"/>
                            </a:moveTo>
                            <a:cubicBezTo>
                              <a:pt x="473" y="102231"/>
                              <a:pt x="947" y="204463"/>
                              <a:pt x="5680" y="295335"/>
                            </a:cubicBezTo>
                            <a:cubicBezTo>
                              <a:pt x="10413" y="386207"/>
                              <a:pt x="17039" y="448682"/>
                              <a:pt x="28398" y="545233"/>
                            </a:cubicBezTo>
                            <a:cubicBezTo>
                              <a:pt x="39757" y="641784"/>
                              <a:pt x="52063" y="779039"/>
                              <a:pt x="73834" y="874644"/>
                            </a:cubicBezTo>
                            <a:cubicBezTo>
                              <a:pt x="95605" y="970249"/>
                              <a:pt x="131575" y="1034617"/>
                              <a:pt x="159026" y="1118863"/>
                            </a:cubicBezTo>
                            <a:cubicBezTo>
                              <a:pt x="186477" y="1203109"/>
                              <a:pt x="211089" y="1308180"/>
                              <a:pt x="238540" y="1380120"/>
                            </a:cubicBezTo>
                            <a:cubicBezTo>
                              <a:pt x="265991" y="1452060"/>
                              <a:pt x="294861" y="1501282"/>
                              <a:pt x="323732" y="1550505"/>
                            </a:cubicBezTo>
                          </a:path>
                        </a:pathLst>
                      </a:custGeom>
                      <a:noFill/>
                      <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50" name="Групиране 49"/>
                    <p:cNvGrpSpPr/>
                    <p:nvPr/>
                  </p:nvGrpSpPr>
                  <p:grpSpPr>
                    <a:xfrm>
                      <a:off x="5357128" y="2923642"/>
                      <a:ext cx="1296849" cy="1692282"/>
                      <a:chOff x="5357128" y="2923642"/>
                      <a:chExt cx="1296849" cy="1692282"/>
                    </a:xfrm>
                  </p:grpSpPr>
                  <p:grpSp>
                    <p:nvGrpSpPr>
                      <p:cNvPr id="46" name="Групиране 45"/>
                      <p:cNvGrpSpPr/>
                      <p:nvPr/>
                    </p:nvGrpSpPr>
                    <p:grpSpPr>
                      <a:xfrm>
                        <a:off x="5357128" y="3975327"/>
                        <a:ext cx="596599" cy="640597"/>
                        <a:chOff x="5357128" y="3975327"/>
                        <a:chExt cx="596599" cy="640597"/>
                      </a:xfrm>
                    </p:grpSpPr>
                    <p:sp>
                      <p:nvSpPr>
                        <p:cNvPr id="45" name="Овал 44"/>
                        <p:cNvSpPr/>
                        <p:nvPr/>
                      </p:nvSpPr>
                      <p:spPr>
                        <a:xfrm rot="19988092">
                          <a:off x="5357128" y="3975327"/>
                          <a:ext cx="257465" cy="216913"/>
                        </a:xfrm>
                        <a:prstGeom prst="ellipse">
                          <a:avLst/>
                        </a:prstGeom>
                        <a:gradFill flip="none" rotWithShape="1">
                          <a:gsLst>
                            <a:gs pos="0">
                              <a:schemeClr val="bg1">
                                <a:lumMod val="75000"/>
                                <a:tint val="66000"/>
                                <a:satMod val="160000"/>
                              </a:schemeClr>
                            </a:gs>
                            <a:gs pos="50000">
                              <a:schemeClr val="bg1">
                                <a:lumMod val="75000"/>
                                <a:tint val="44500"/>
                                <a:satMod val="160000"/>
                              </a:schemeClr>
                            </a:gs>
                            <a:gs pos="100000">
                              <a:schemeClr val="bg1">
                                <a:lumMod val="75000"/>
                                <a:tint val="23500"/>
                                <a:satMod val="160000"/>
                              </a:schemeClr>
                            </a:gs>
                          </a:gsLst>
                          <a:lin ang="2700000" scaled="1"/>
                          <a:tileRect/>
                        </a:gra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83" name="Овал 82"/>
                        <p:cNvSpPr/>
                        <p:nvPr/>
                      </p:nvSpPr>
                      <p:spPr>
                        <a:xfrm rot="19988092">
                          <a:off x="5435830" y="4130253"/>
                          <a:ext cx="257465" cy="216913"/>
                        </a:xfrm>
                        <a:prstGeom prst="ellipse">
                          <a:avLst/>
                        </a:prstGeom>
                        <a:gradFill flip="none" rotWithShape="1">
                          <a:gsLst>
                            <a:gs pos="0">
                              <a:schemeClr val="bg1">
                                <a:lumMod val="75000"/>
                                <a:tint val="66000"/>
                                <a:satMod val="160000"/>
                              </a:schemeClr>
                            </a:gs>
                            <a:gs pos="50000">
                              <a:schemeClr val="bg1">
                                <a:lumMod val="75000"/>
                                <a:tint val="44500"/>
                                <a:satMod val="160000"/>
                              </a:schemeClr>
                            </a:gs>
                            <a:gs pos="100000">
                              <a:schemeClr val="bg1">
                                <a:lumMod val="75000"/>
                                <a:tint val="23500"/>
                                <a:satMod val="160000"/>
                              </a:schemeClr>
                            </a:gs>
                          </a:gsLst>
                          <a:lin ang="2700000" scaled="1"/>
                          <a:tileRect/>
                        </a:gra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84" name="Овал 83"/>
                        <p:cNvSpPr/>
                        <p:nvPr/>
                      </p:nvSpPr>
                      <p:spPr>
                        <a:xfrm rot="19639539">
                          <a:off x="5547088" y="4316616"/>
                          <a:ext cx="257465" cy="216913"/>
                        </a:xfrm>
                        <a:prstGeom prst="ellipse">
                          <a:avLst/>
                        </a:prstGeom>
                        <a:gradFill flip="none" rotWithShape="1">
                          <a:gsLst>
                            <a:gs pos="0">
                              <a:schemeClr val="bg1">
                                <a:lumMod val="75000"/>
                                <a:tint val="66000"/>
                                <a:satMod val="160000"/>
                              </a:schemeClr>
                            </a:gs>
                            <a:gs pos="50000">
                              <a:schemeClr val="bg1">
                                <a:lumMod val="75000"/>
                                <a:tint val="44500"/>
                                <a:satMod val="160000"/>
                              </a:schemeClr>
                            </a:gs>
                            <a:gs pos="100000">
                              <a:schemeClr val="bg1">
                                <a:lumMod val="75000"/>
                                <a:tint val="23500"/>
                                <a:satMod val="160000"/>
                              </a:schemeClr>
                            </a:gs>
                          </a:gsLst>
                          <a:lin ang="2700000" scaled="1"/>
                          <a:tileRect/>
                        </a:gra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85" name="Овал 84"/>
                        <p:cNvSpPr/>
                        <p:nvPr/>
                      </p:nvSpPr>
                      <p:spPr>
                        <a:xfrm rot="19179437">
                          <a:off x="5696262" y="4399011"/>
                          <a:ext cx="257465" cy="216913"/>
                        </a:xfrm>
                        <a:prstGeom prst="ellipse">
                          <a:avLst/>
                        </a:prstGeom>
                        <a:gradFill flip="none" rotWithShape="1">
                          <a:gsLst>
                            <a:gs pos="0">
                              <a:schemeClr val="bg1">
                                <a:lumMod val="75000"/>
                                <a:tint val="66000"/>
                                <a:satMod val="160000"/>
                              </a:schemeClr>
                            </a:gs>
                            <a:gs pos="50000">
                              <a:schemeClr val="bg1">
                                <a:lumMod val="75000"/>
                                <a:tint val="44500"/>
                                <a:satMod val="160000"/>
                              </a:schemeClr>
                            </a:gs>
                            <a:gs pos="100000">
                              <a:schemeClr val="bg1">
                                <a:lumMod val="75000"/>
                                <a:tint val="23500"/>
                                <a:satMod val="160000"/>
                              </a:schemeClr>
                            </a:gs>
                          </a:gsLst>
                          <a:lin ang="2700000" scaled="1"/>
                          <a:tileRect/>
                        </a:gra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35" name="Групиране 34"/>
                      <p:cNvGrpSpPr/>
                      <p:nvPr/>
                    </p:nvGrpSpPr>
                    <p:grpSpPr>
                      <a:xfrm>
                        <a:off x="5423611" y="2923642"/>
                        <a:ext cx="1230366" cy="1656157"/>
                        <a:chOff x="5423611" y="2923642"/>
                        <a:chExt cx="1230366" cy="1656157"/>
                      </a:xfrm>
                    </p:grpSpPr>
                    <p:grpSp>
                      <p:nvGrpSpPr>
                        <p:cNvPr id="33" name="Групиране 32"/>
                        <p:cNvGrpSpPr/>
                        <p:nvPr/>
                      </p:nvGrpSpPr>
                      <p:grpSpPr>
                        <a:xfrm>
                          <a:off x="5423611" y="2923642"/>
                          <a:ext cx="1230366" cy="1656157"/>
                          <a:chOff x="5423611" y="2923642"/>
                          <a:chExt cx="1230366" cy="1656157"/>
                        </a:xfrm>
                      </p:grpSpPr>
                      <p:grpSp>
                        <p:nvGrpSpPr>
                          <p:cNvPr id="1055" name="Групиране 1054"/>
                          <p:cNvGrpSpPr/>
                          <p:nvPr/>
                        </p:nvGrpSpPr>
                        <p:grpSpPr>
                          <a:xfrm>
                            <a:off x="5423611" y="2923642"/>
                            <a:ext cx="1184123" cy="866757"/>
                            <a:chOff x="5423611" y="2923642"/>
                            <a:chExt cx="1184123" cy="866757"/>
                          </a:xfrm>
                        </p:grpSpPr>
                        <p:sp>
                          <p:nvSpPr>
                            <p:cNvPr id="1053" name="Овал 1052"/>
                            <p:cNvSpPr/>
                            <p:nvPr/>
                          </p:nvSpPr>
                          <p:spPr>
                            <a:xfrm>
                              <a:off x="5423611" y="2923642"/>
                              <a:ext cx="609600" cy="638914"/>
                            </a:xfrm>
                            <a:prstGeom prst="ellipse">
                              <a:avLst/>
                            </a:prstGeom>
                            <a:gradFill flip="none" rotWithShape="1">
                              <a:gsLst>
                                <a:gs pos="0">
                                  <a:schemeClr val="tx1">
                                    <a:lumMod val="75000"/>
                                    <a:lumOff val="25000"/>
                                    <a:shade val="30000"/>
                                    <a:satMod val="115000"/>
                                  </a:schemeClr>
                                </a:gs>
                                <a:gs pos="50000">
                                  <a:schemeClr val="tx1">
                                    <a:lumMod val="75000"/>
                                    <a:lumOff val="25000"/>
                                    <a:shade val="67500"/>
                                    <a:satMod val="115000"/>
                                  </a:schemeClr>
                                </a:gs>
                                <a:gs pos="100000">
                                  <a:schemeClr val="tx1">
                                    <a:lumMod val="75000"/>
                                    <a:lumOff val="25000"/>
                                    <a:shade val="100000"/>
                                    <a:satMod val="115000"/>
                                  </a:schemeClr>
                                </a:gs>
                              </a:gsLst>
                              <a:path path="circle">
                                <a:fillToRect r="100000" b="100000"/>
                              </a:path>
                              <a:tileRect l="-100000" t="-100000"/>
                            </a:gra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054" name="Свободна форма 1053"/>
                            <p:cNvSpPr/>
                            <p:nvPr/>
                          </p:nvSpPr>
                          <p:spPr>
                            <a:xfrm>
                              <a:off x="5675821" y="3147957"/>
                              <a:ext cx="931913" cy="642442"/>
                            </a:xfrm>
                            <a:custGeom>
                              <a:avLst/>
                              <a:gdLst>
                                <a:gd name="connsiteX0" fmla="*/ 51981 w 931913"/>
                                <a:gd name="connsiteY0" fmla="*/ 268241 h 642442"/>
                                <a:gd name="connsiteX1" fmla="*/ 227545 w 931913"/>
                                <a:gd name="connsiteY1" fmla="*/ 304817 h 642442"/>
                                <a:gd name="connsiteX2" fmla="*/ 388480 w 931913"/>
                                <a:gd name="connsiteY2" fmla="*/ 356024 h 642442"/>
                                <a:gd name="connsiteX3" fmla="*/ 490893 w 931913"/>
                                <a:gd name="connsiteY3" fmla="*/ 421861 h 642442"/>
                                <a:gd name="connsiteX4" fmla="*/ 527469 w 931913"/>
                                <a:gd name="connsiteY4" fmla="*/ 465752 h 642442"/>
                                <a:gd name="connsiteX5" fmla="*/ 659142 w 931913"/>
                                <a:gd name="connsiteY5" fmla="*/ 451121 h 642442"/>
                                <a:gd name="connsiteX6" fmla="*/ 856653 w 931913"/>
                                <a:gd name="connsiteY6" fmla="*/ 531589 h 642442"/>
                                <a:gd name="connsiteX7" fmla="*/ 929805 w 931913"/>
                                <a:gd name="connsiteY7" fmla="*/ 641317 h 642442"/>
                                <a:gd name="connsiteX8" fmla="*/ 900544 w 931913"/>
                                <a:gd name="connsiteY8" fmla="*/ 458437 h 642442"/>
                                <a:gd name="connsiteX9" fmla="*/ 783501 w 931913"/>
                                <a:gd name="connsiteY9" fmla="*/ 231665 h 642442"/>
                                <a:gd name="connsiteX10" fmla="*/ 549414 w 931913"/>
                                <a:gd name="connsiteY10" fmla="*/ 85361 h 642442"/>
                                <a:gd name="connsiteX11" fmla="*/ 249491 w 931913"/>
                                <a:gd name="connsiteY11" fmla="*/ 19525 h 642442"/>
                                <a:gd name="connsiteX12" fmla="*/ 95872 w 931913"/>
                                <a:gd name="connsiteY12" fmla="*/ 12209 h 642442"/>
                                <a:gd name="connsiteX13" fmla="*/ 774 w 931913"/>
                                <a:gd name="connsiteY13" fmla="*/ 173144 h 642442"/>
                                <a:gd name="connsiteX14" fmla="*/ 51981 w 931913"/>
                                <a:gd name="connsiteY14" fmla="*/ 268241 h 642442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  <a:cxn ang="0">
                                  <a:pos x="connsiteX5" y="connsiteY5"/>
                                </a:cxn>
                                <a:cxn ang="0">
                                  <a:pos x="connsiteX6" y="connsiteY6"/>
                                </a:cxn>
                                <a:cxn ang="0">
                                  <a:pos x="connsiteX7" y="connsiteY7"/>
                                </a:cxn>
                                <a:cxn ang="0">
                                  <a:pos x="connsiteX8" y="connsiteY8"/>
                                </a:cxn>
                                <a:cxn ang="0">
                                  <a:pos x="connsiteX9" y="connsiteY9"/>
                                </a:cxn>
                                <a:cxn ang="0">
                                  <a:pos x="connsiteX10" y="connsiteY10"/>
                                </a:cxn>
                                <a:cxn ang="0">
                                  <a:pos x="connsiteX11" y="connsiteY11"/>
                                </a:cxn>
                                <a:cxn ang="0">
                                  <a:pos x="connsiteX12" y="connsiteY12"/>
                                </a:cxn>
                                <a:cxn ang="0">
                                  <a:pos x="connsiteX13" y="connsiteY13"/>
                                </a:cxn>
                                <a:cxn ang="0">
                                  <a:pos x="connsiteX14" y="connsiteY14"/>
                                </a:cxn>
                              </a:cxnLst>
                              <a:rect l="l" t="t" r="r" b="b"/>
                              <a:pathLst>
                                <a:path w="931913" h="642442">
                                  <a:moveTo>
                                    <a:pt x="51981" y="268241"/>
                                  </a:moveTo>
                                  <a:cubicBezTo>
                                    <a:pt x="89776" y="290186"/>
                                    <a:pt x="171462" y="290187"/>
                                    <a:pt x="227545" y="304817"/>
                                  </a:cubicBezTo>
                                  <a:cubicBezTo>
                                    <a:pt x="283628" y="319447"/>
                                    <a:pt x="344589" y="336517"/>
                                    <a:pt x="388480" y="356024"/>
                                  </a:cubicBezTo>
                                  <a:cubicBezTo>
                                    <a:pt x="432371" y="375531"/>
                                    <a:pt x="467728" y="403573"/>
                                    <a:pt x="490893" y="421861"/>
                                  </a:cubicBezTo>
                                  <a:cubicBezTo>
                                    <a:pt x="514058" y="440149"/>
                                    <a:pt x="499428" y="460875"/>
                                    <a:pt x="527469" y="465752"/>
                                  </a:cubicBezTo>
                                  <a:cubicBezTo>
                                    <a:pt x="555510" y="470629"/>
                                    <a:pt x="604278" y="440148"/>
                                    <a:pt x="659142" y="451121"/>
                                  </a:cubicBezTo>
                                  <a:cubicBezTo>
                                    <a:pt x="714006" y="462094"/>
                                    <a:pt x="811542" y="499890"/>
                                    <a:pt x="856653" y="531589"/>
                                  </a:cubicBezTo>
                                  <a:cubicBezTo>
                                    <a:pt x="901764" y="563288"/>
                                    <a:pt x="922490" y="653509"/>
                                    <a:pt x="929805" y="641317"/>
                                  </a:cubicBezTo>
                                  <a:cubicBezTo>
                                    <a:pt x="937120" y="629125"/>
                                    <a:pt x="924928" y="526712"/>
                                    <a:pt x="900544" y="458437"/>
                                  </a:cubicBezTo>
                                  <a:cubicBezTo>
                                    <a:pt x="876160" y="390162"/>
                                    <a:pt x="842023" y="293844"/>
                                    <a:pt x="783501" y="231665"/>
                                  </a:cubicBezTo>
                                  <a:cubicBezTo>
                                    <a:pt x="724979" y="169486"/>
                                    <a:pt x="638416" y="120718"/>
                                    <a:pt x="549414" y="85361"/>
                                  </a:cubicBezTo>
                                  <a:cubicBezTo>
                                    <a:pt x="460412" y="50004"/>
                                    <a:pt x="325081" y="31717"/>
                                    <a:pt x="249491" y="19525"/>
                                  </a:cubicBezTo>
                                  <a:cubicBezTo>
                                    <a:pt x="173901" y="7333"/>
                                    <a:pt x="137325" y="-13394"/>
                                    <a:pt x="95872" y="12209"/>
                                  </a:cubicBezTo>
                                  <a:cubicBezTo>
                                    <a:pt x="54419" y="37812"/>
                                    <a:pt x="5651" y="128034"/>
                                    <a:pt x="774" y="173144"/>
                                  </a:cubicBezTo>
                                  <a:cubicBezTo>
                                    <a:pt x="-4103" y="218254"/>
                                    <a:pt x="14186" y="246296"/>
                                    <a:pt x="51981" y="268241"/>
                                  </a:cubicBezTo>
                                  <a:close/>
                                </a:path>
                              </a:pathLst>
                            </a:custGeom>
                            <a:gradFill flip="none" rotWithShape="1">
                              <a:gsLst>
                                <a:gs pos="0">
                                  <a:schemeClr val="bg1">
                                    <a:lumMod val="65000"/>
                                    <a:shade val="30000"/>
                                    <a:satMod val="115000"/>
                                  </a:schemeClr>
                                </a:gs>
                                <a:gs pos="50000">
                                  <a:schemeClr val="bg1">
                                    <a:lumMod val="65000"/>
                                    <a:shade val="67500"/>
                                    <a:satMod val="115000"/>
                                  </a:schemeClr>
                                </a:gs>
                                <a:gs pos="100000">
                                  <a:schemeClr val="bg1">
                                    <a:lumMod val="65000"/>
                                    <a:shade val="100000"/>
                                    <a:satMod val="115000"/>
                                  </a:schemeClr>
                                </a:gs>
                              </a:gsLst>
                              <a:lin ang="2700000" scaled="1"/>
                              <a:tileRect/>
                            </a:gra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</p:grpSp>
                      <p:sp>
                        <p:nvSpPr>
                          <p:cNvPr id="32" name="Свободна форма 31"/>
                          <p:cNvSpPr/>
                          <p:nvPr/>
                        </p:nvSpPr>
                        <p:spPr>
                          <a:xfrm>
                            <a:off x="5489788" y="3587772"/>
                            <a:ext cx="1164189" cy="992027"/>
                          </a:xfrm>
                          <a:custGeom>
                            <a:avLst/>
                            <a:gdLst>
                              <a:gd name="connsiteX0" fmla="*/ 4139 w 1164399"/>
                              <a:gd name="connsiteY0" fmla="*/ 369751 h 992027"/>
                              <a:gd name="connsiteX1" fmla="*/ 77291 w 1164399"/>
                              <a:gd name="connsiteY1" fmla="*/ 655044 h 992027"/>
                              <a:gd name="connsiteX2" fmla="*/ 282117 w 1164399"/>
                              <a:gd name="connsiteY2" fmla="*/ 889130 h 992027"/>
                              <a:gd name="connsiteX3" fmla="*/ 545464 w 1164399"/>
                              <a:gd name="connsiteY3" fmla="*/ 991543 h 992027"/>
                              <a:gd name="connsiteX4" fmla="*/ 867333 w 1164399"/>
                              <a:gd name="connsiteY4" fmla="*/ 852554 h 992027"/>
                              <a:gd name="connsiteX5" fmla="*/ 1064843 w 1164399"/>
                              <a:gd name="connsiteY5" fmla="*/ 684305 h 992027"/>
                              <a:gd name="connsiteX6" fmla="*/ 1159941 w 1164399"/>
                              <a:gd name="connsiteY6" fmla="*/ 479479 h 992027"/>
                              <a:gd name="connsiteX7" fmla="*/ 1137995 w 1164399"/>
                              <a:gd name="connsiteY7" fmla="*/ 230762 h 992027"/>
                              <a:gd name="connsiteX8" fmla="*/ 1042898 w 1164399"/>
                              <a:gd name="connsiteY8" fmla="*/ 99089 h 992027"/>
                              <a:gd name="connsiteX9" fmla="*/ 845387 w 1164399"/>
                              <a:gd name="connsiteY9" fmla="*/ 3991 h 992027"/>
                              <a:gd name="connsiteX10" fmla="*/ 691768 w 1164399"/>
                              <a:gd name="connsiteY10" fmla="*/ 18622 h 992027"/>
                              <a:gd name="connsiteX11" fmla="*/ 516203 w 1164399"/>
                              <a:gd name="connsiteY11" fmla="*/ 25937 h 992027"/>
                              <a:gd name="connsiteX12" fmla="*/ 252856 w 1164399"/>
                              <a:gd name="connsiteY12" fmla="*/ 47882 h 992027"/>
                              <a:gd name="connsiteX13" fmla="*/ 99237 w 1164399"/>
                              <a:gd name="connsiteY13" fmla="*/ 135665 h 992027"/>
                              <a:gd name="connsiteX14" fmla="*/ 18770 w 1164399"/>
                              <a:gd name="connsiteY14" fmla="*/ 201502 h 992027"/>
                              <a:gd name="connsiteX15" fmla="*/ 4139 w 1164399"/>
                              <a:gd name="connsiteY15" fmla="*/ 369751 h 992027"/>
                              <a:gd name="connsiteX0" fmla="*/ 3927 w 1164187"/>
                              <a:gd name="connsiteY0" fmla="*/ 369751 h 992027"/>
                              <a:gd name="connsiteX1" fmla="*/ 77079 w 1164187"/>
                              <a:gd name="connsiteY1" fmla="*/ 655044 h 992027"/>
                              <a:gd name="connsiteX2" fmla="*/ 281905 w 1164187"/>
                              <a:gd name="connsiteY2" fmla="*/ 889130 h 992027"/>
                              <a:gd name="connsiteX3" fmla="*/ 545252 w 1164187"/>
                              <a:gd name="connsiteY3" fmla="*/ 991543 h 992027"/>
                              <a:gd name="connsiteX4" fmla="*/ 867121 w 1164187"/>
                              <a:gd name="connsiteY4" fmla="*/ 852554 h 992027"/>
                              <a:gd name="connsiteX5" fmla="*/ 1064631 w 1164187"/>
                              <a:gd name="connsiteY5" fmla="*/ 684305 h 992027"/>
                              <a:gd name="connsiteX6" fmla="*/ 1159729 w 1164187"/>
                              <a:gd name="connsiteY6" fmla="*/ 479479 h 992027"/>
                              <a:gd name="connsiteX7" fmla="*/ 1137783 w 1164187"/>
                              <a:gd name="connsiteY7" fmla="*/ 230762 h 992027"/>
                              <a:gd name="connsiteX8" fmla="*/ 1042686 w 1164187"/>
                              <a:gd name="connsiteY8" fmla="*/ 99089 h 992027"/>
                              <a:gd name="connsiteX9" fmla="*/ 845175 w 1164187"/>
                              <a:gd name="connsiteY9" fmla="*/ 3991 h 992027"/>
                              <a:gd name="connsiteX10" fmla="*/ 691556 w 1164187"/>
                              <a:gd name="connsiteY10" fmla="*/ 18622 h 992027"/>
                              <a:gd name="connsiteX11" fmla="*/ 515991 w 1164187"/>
                              <a:gd name="connsiteY11" fmla="*/ 25937 h 992027"/>
                              <a:gd name="connsiteX12" fmla="*/ 252644 w 1164187"/>
                              <a:gd name="connsiteY12" fmla="*/ 47882 h 992027"/>
                              <a:gd name="connsiteX13" fmla="*/ 91710 w 1164187"/>
                              <a:gd name="connsiteY13" fmla="*/ 106404 h 992027"/>
                              <a:gd name="connsiteX14" fmla="*/ 18558 w 1164187"/>
                              <a:gd name="connsiteY14" fmla="*/ 201502 h 992027"/>
                              <a:gd name="connsiteX15" fmla="*/ 3927 w 1164187"/>
                              <a:gd name="connsiteY15" fmla="*/ 369751 h 992027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  <a:cxn ang="0">
                                <a:pos x="connsiteX15" y="connsiteY15"/>
                              </a:cxn>
                            </a:cxnLst>
                            <a:rect l="l" t="t" r="r" b="b"/>
                            <a:pathLst>
                              <a:path w="1164187" h="992027">
                                <a:moveTo>
                                  <a:pt x="3927" y="369751"/>
                                </a:moveTo>
                                <a:cubicBezTo>
                                  <a:pt x="13681" y="445341"/>
                                  <a:pt x="30749" y="568481"/>
                                  <a:pt x="77079" y="655044"/>
                                </a:cubicBezTo>
                                <a:cubicBezTo>
                                  <a:pt x="123409" y="741607"/>
                                  <a:pt x="203876" y="833047"/>
                                  <a:pt x="281905" y="889130"/>
                                </a:cubicBezTo>
                                <a:cubicBezTo>
                                  <a:pt x="359934" y="945213"/>
                                  <a:pt x="447716" y="997639"/>
                                  <a:pt x="545252" y="991543"/>
                                </a:cubicBezTo>
                                <a:cubicBezTo>
                                  <a:pt x="642788" y="985447"/>
                                  <a:pt x="780558" y="903760"/>
                                  <a:pt x="867121" y="852554"/>
                                </a:cubicBezTo>
                                <a:cubicBezTo>
                                  <a:pt x="953684" y="801348"/>
                                  <a:pt x="1015863" y="746484"/>
                                  <a:pt x="1064631" y="684305"/>
                                </a:cubicBezTo>
                                <a:cubicBezTo>
                                  <a:pt x="1113399" y="622126"/>
                                  <a:pt x="1147537" y="555069"/>
                                  <a:pt x="1159729" y="479479"/>
                                </a:cubicBezTo>
                                <a:cubicBezTo>
                                  <a:pt x="1171921" y="403889"/>
                                  <a:pt x="1157290" y="294160"/>
                                  <a:pt x="1137783" y="230762"/>
                                </a:cubicBezTo>
                                <a:cubicBezTo>
                                  <a:pt x="1118276" y="167364"/>
                                  <a:pt x="1091454" y="136884"/>
                                  <a:pt x="1042686" y="99089"/>
                                </a:cubicBezTo>
                                <a:cubicBezTo>
                                  <a:pt x="993918" y="61294"/>
                                  <a:pt x="903697" y="17402"/>
                                  <a:pt x="845175" y="3991"/>
                                </a:cubicBezTo>
                                <a:cubicBezTo>
                                  <a:pt x="786653" y="-9420"/>
                                  <a:pt x="746420" y="14964"/>
                                  <a:pt x="691556" y="18622"/>
                                </a:cubicBezTo>
                                <a:cubicBezTo>
                                  <a:pt x="636692" y="22280"/>
                                  <a:pt x="589143" y="21060"/>
                                  <a:pt x="515991" y="25937"/>
                                </a:cubicBezTo>
                                <a:cubicBezTo>
                                  <a:pt x="442839" y="30814"/>
                                  <a:pt x="323357" y="34471"/>
                                  <a:pt x="252644" y="47882"/>
                                </a:cubicBezTo>
                                <a:cubicBezTo>
                                  <a:pt x="181931" y="61293"/>
                                  <a:pt x="130724" y="80801"/>
                                  <a:pt x="91710" y="106404"/>
                                </a:cubicBezTo>
                                <a:cubicBezTo>
                                  <a:pt x="52696" y="132007"/>
                                  <a:pt x="33189" y="157611"/>
                                  <a:pt x="18558" y="201502"/>
                                </a:cubicBezTo>
                                <a:cubicBezTo>
                                  <a:pt x="3928" y="245393"/>
                                  <a:pt x="-5827" y="294161"/>
                                  <a:pt x="3927" y="369751"/>
                                </a:cubicBezTo>
                                <a:close/>
                              </a:path>
                            </a:pathLst>
                          </a:custGeom>
                          <a:gradFill flip="none" rotWithShape="1">
                            <a:gsLst>
                              <a:gs pos="0">
                                <a:schemeClr val="bg1">
                                  <a:lumMod val="85000"/>
                                  <a:shade val="30000"/>
                                  <a:satMod val="115000"/>
                                </a:schemeClr>
                              </a:gs>
                              <a:gs pos="50000">
                                <a:schemeClr val="bg1">
                                  <a:lumMod val="85000"/>
                                  <a:shade val="67500"/>
                                  <a:satMod val="115000"/>
                                </a:schemeClr>
                              </a:gs>
                              <a:gs pos="100000">
                                <a:schemeClr val="bg1">
                                  <a:lumMod val="85000"/>
                                  <a:shade val="100000"/>
                                  <a:satMod val="115000"/>
                                </a:schemeClr>
                              </a:gs>
                            </a:gsLst>
                            <a:path path="circle">
                              <a:fillToRect l="100000" t="100000"/>
                            </a:path>
                            <a:tileRect r="-100000" b="-100000"/>
                          </a:gra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34" name="Свободна форма 33"/>
                        <p:cNvSpPr/>
                        <p:nvPr/>
                      </p:nvSpPr>
                      <p:spPr>
                        <a:xfrm>
                          <a:off x="6020411" y="4140403"/>
                          <a:ext cx="599848" cy="424283"/>
                        </a:xfrm>
                        <a:custGeom>
                          <a:avLst/>
                          <a:gdLst>
                            <a:gd name="connsiteX0" fmla="*/ 0 w 599846"/>
                            <a:gd name="connsiteY0" fmla="*/ 424282 h 424282"/>
                            <a:gd name="connsiteX1" fmla="*/ 102412 w 599846"/>
                            <a:gd name="connsiteY1" fmla="*/ 234087 h 424282"/>
                            <a:gd name="connsiteX2" fmla="*/ 336499 w 599846"/>
                            <a:gd name="connsiteY2" fmla="*/ 109728 h 424282"/>
                            <a:gd name="connsiteX3" fmla="*/ 519379 w 599846"/>
                            <a:gd name="connsiteY3" fmla="*/ 36576 h 424282"/>
                            <a:gd name="connsiteX4" fmla="*/ 599846 w 599846"/>
                            <a:gd name="connsiteY4" fmla="*/ 0 h 42428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599846" h="424282">
                              <a:moveTo>
                                <a:pt x="0" y="424282"/>
                              </a:moveTo>
                              <a:cubicBezTo>
                                <a:pt x="23164" y="355397"/>
                                <a:pt x="46329" y="286513"/>
                                <a:pt x="102412" y="234087"/>
                              </a:cubicBezTo>
                              <a:cubicBezTo>
                                <a:pt x="158495" y="181661"/>
                                <a:pt x="267005" y="142646"/>
                                <a:pt x="336499" y="109728"/>
                              </a:cubicBezTo>
                              <a:cubicBezTo>
                                <a:pt x="405994" y="76809"/>
                                <a:pt x="475488" y="54864"/>
                                <a:pt x="519379" y="36576"/>
                              </a:cubicBezTo>
                              <a:cubicBezTo>
                                <a:pt x="563270" y="18288"/>
                                <a:pt x="581558" y="9144"/>
                                <a:pt x="599846" y="0"/>
                              </a:cubicBezTo>
                            </a:path>
                          </a:pathLst>
                        </a:custGeom>
                        <a:noFill/>
                        <a:ln>
                          <a:solidFill>
                            <a:schemeClr val="bg1">
                              <a:lumMod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56" name="Групиране 55"/>
                    <p:cNvGrpSpPr/>
                    <p:nvPr/>
                  </p:nvGrpSpPr>
                  <p:grpSpPr>
                    <a:xfrm>
                      <a:off x="2475297" y="3129962"/>
                      <a:ext cx="1203090" cy="953821"/>
                      <a:chOff x="2475297" y="3129962"/>
                      <a:chExt cx="1203090" cy="953821"/>
                    </a:xfrm>
                  </p:grpSpPr>
                  <p:sp>
                    <p:nvSpPr>
                      <p:cNvPr id="97" name="Овал 96"/>
                      <p:cNvSpPr/>
                      <p:nvPr/>
                    </p:nvSpPr>
                    <p:spPr>
                      <a:xfrm rot="1611908" flipH="1">
                        <a:off x="3439536" y="3489498"/>
                        <a:ext cx="238851" cy="201231"/>
                      </a:xfrm>
                      <a:prstGeom prst="ellipse">
                        <a:avLst/>
                      </a:prstGeom>
                      <a:gradFill flip="none" rotWithShape="1">
                        <a:gsLst>
                          <a:gs pos="0">
                            <a:schemeClr val="bg1">
                              <a:lumMod val="75000"/>
                              <a:tint val="66000"/>
                              <a:satMod val="160000"/>
                            </a:schemeClr>
                          </a:gs>
                          <a:gs pos="50000">
                            <a:schemeClr val="bg1">
                              <a:lumMod val="75000"/>
                              <a:tint val="44500"/>
                              <a:satMod val="160000"/>
                            </a:schemeClr>
                          </a:gs>
                          <a:gs pos="100000">
                            <a:schemeClr val="bg1">
                              <a:lumMod val="75000"/>
                              <a:tint val="23500"/>
                              <a:satMod val="160000"/>
                            </a:schemeClr>
                          </a:gs>
                        </a:gsLst>
                        <a:lin ang="2700000" scaled="1"/>
                        <a:tileRect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00" name="Овал 99"/>
                      <p:cNvSpPr/>
                      <p:nvPr/>
                    </p:nvSpPr>
                    <p:spPr>
                      <a:xfrm rot="2420563" flipH="1">
                        <a:off x="3124920" y="3882552"/>
                        <a:ext cx="238851" cy="201231"/>
                      </a:xfrm>
                      <a:prstGeom prst="ellipse">
                        <a:avLst/>
                      </a:prstGeom>
                      <a:gradFill flip="none" rotWithShape="1">
                        <a:gsLst>
                          <a:gs pos="0">
                            <a:schemeClr val="bg1">
                              <a:lumMod val="75000"/>
                              <a:tint val="66000"/>
                              <a:satMod val="160000"/>
                            </a:schemeClr>
                          </a:gs>
                          <a:gs pos="50000">
                            <a:schemeClr val="bg1">
                              <a:lumMod val="75000"/>
                              <a:tint val="44500"/>
                              <a:satMod val="160000"/>
                            </a:schemeClr>
                          </a:gs>
                          <a:gs pos="100000">
                            <a:schemeClr val="bg1">
                              <a:lumMod val="75000"/>
                              <a:tint val="23500"/>
                              <a:satMod val="160000"/>
                            </a:schemeClr>
                          </a:gs>
                        </a:gsLst>
                        <a:lin ang="2700000" scaled="1"/>
                        <a:tileRect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8" name="Овал 97"/>
                      <p:cNvSpPr/>
                      <p:nvPr/>
                    </p:nvSpPr>
                    <p:spPr>
                      <a:xfrm rot="1611908" flipH="1">
                        <a:off x="3366524" y="3633224"/>
                        <a:ext cx="238851" cy="201231"/>
                      </a:xfrm>
                      <a:prstGeom prst="ellipse">
                        <a:avLst/>
                      </a:prstGeom>
                      <a:gradFill flip="none" rotWithShape="1">
                        <a:gsLst>
                          <a:gs pos="0">
                            <a:schemeClr val="bg1">
                              <a:lumMod val="75000"/>
                              <a:tint val="66000"/>
                              <a:satMod val="160000"/>
                            </a:schemeClr>
                          </a:gs>
                          <a:gs pos="50000">
                            <a:schemeClr val="bg1">
                              <a:lumMod val="75000"/>
                              <a:tint val="44500"/>
                              <a:satMod val="160000"/>
                            </a:schemeClr>
                          </a:gs>
                          <a:gs pos="100000">
                            <a:schemeClr val="bg1">
                              <a:lumMod val="75000"/>
                              <a:tint val="23500"/>
                              <a:satMod val="160000"/>
                            </a:schemeClr>
                          </a:gs>
                        </a:gsLst>
                        <a:lin ang="2700000" scaled="1"/>
                        <a:tileRect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9" name="Овал 98"/>
                      <p:cNvSpPr/>
                      <p:nvPr/>
                    </p:nvSpPr>
                    <p:spPr>
                      <a:xfrm rot="1960461" flipH="1">
                        <a:off x="3263309" y="3806113"/>
                        <a:ext cx="238851" cy="201231"/>
                      </a:xfrm>
                      <a:prstGeom prst="ellipse">
                        <a:avLst/>
                      </a:prstGeom>
                      <a:gradFill flip="none" rotWithShape="1">
                        <a:gsLst>
                          <a:gs pos="0">
                            <a:schemeClr val="bg1">
                              <a:lumMod val="75000"/>
                              <a:tint val="66000"/>
                              <a:satMod val="160000"/>
                            </a:schemeClr>
                          </a:gs>
                          <a:gs pos="50000">
                            <a:schemeClr val="bg1">
                              <a:lumMod val="75000"/>
                              <a:tint val="44500"/>
                              <a:satMod val="160000"/>
                            </a:schemeClr>
                          </a:gs>
                          <a:gs pos="100000">
                            <a:schemeClr val="bg1">
                              <a:lumMod val="75000"/>
                              <a:tint val="23500"/>
                              <a:satMod val="160000"/>
                            </a:schemeClr>
                          </a:gs>
                        </a:gsLst>
                        <a:lin ang="2700000" scaled="1"/>
                        <a:tileRect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4" name="Свободна форма 93"/>
                      <p:cNvSpPr/>
                      <p:nvPr/>
                    </p:nvSpPr>
                    <p:spPr>
                      <a:xfrm flipH="1">
                        <a:off x="2475297" y="3129962"/>
                        <a:ext cx="1080020" cy="920308"/>
                      </a:xfrm>
                      <a:custGeom>
                        <a:avLst/>
                        <a:gdLst>
                          <a:gd name="connsiteX0" fmla="*/ 4139 w 1164399"/>
                          <a:gd name="connsiteY0" fmla="*/ 369751 h 992027"/>
                          <a:gd name="connsiteX1" fmla="*/ 77291 w 1164399"/>
                          <a:gd name="connsiteY1" fmla="*/ 655044 h 992027"/>
                          <a:gd name="connsiteX2" fmla="*/ 282117 w 1164399"/>
                          <a:gd name="connsiteY2" fmla="*/ 889130 h 992027"/>
                          <a:gd name="connsiteX3" fmla="*/ 545464 w 1164399"/>
                          <a:gd name="connsiteY3" fmla="*/ 991543 h 992027"/>
                          <a:gd name="connsiteX4" fmla="*/ 867333 w 1164399"/>
                          <a:gd name="connsiteY4" fmla="*/ 852554 h 992027"/>
                          <a:gd name="connsiteX5" fmla="*/ 1064843 w 1164399"/>
                          <a:gd name="connsiteY5" fmla="*/ 684305 h 992027"/>
                          <a:gd name="connsiteX6" fmla="*/ 1159941 w 1164399"/>
                          <a:gd name="connsiteY6" fmla="*/ 479479 h 992027"/>
                          <a:gd name="connsiteX7" fmla="*/ 1137995 w 1164399"/>
                          <a:gd name="connsiteY7" fmla="*/ 230762 h 992027"/>
                          <a:gd name="connsiteX8" fmla="*/ 1042898 w 1164399"/>
                          <a:gd name="connsiteY8" fmla="*/ 99089 h 992027"/>
                          <a:gd name="connsiteX9" fmla="*/ 845387 w 1164399"/>
                          <a:gd name="connsiteY9" fmla="*/ 3991 h 992027"/>
                          <a:gd name="connsiteX10" fmla="*/ 691768 w 1164399"/>
                          <a:gd name="connsiteY10" fmla="*/ 18622 h 992027"/>
                          <a:gd name="connsiteX11" fmla="*/ 516203 w 1164399"/>
                          <a:gd name="connsiteY11" fmla="*/ 25937 h 992027"/>
                          <a:gd name="connsiteX12" fmla="*/ 252856 w 1164399"/>
                          <a:gd name="connsiteY12" fmla="*/ 47882 h 992027"/>
                          <a:gd name="connsiteX13" fmla="*/ 99237 w 1164399"/>
                          <a:gd name="connsiteY13" fmla="*/ 135665 h 992027"/>
                          <a:gd name="connsiteX14" fmla="*/ 18770 w 1164399"/>
                          <a:gd name="connsiteY14" fmla="*/ 201502 h 992027"/>
                          <a:gd name="connsiteX15" fmla="*/ 4139 w 1164399"/>
                          <a:gd name="connsiteY15" fmla="*/ 369751 h 992027"/>
                          <a:gd name="connsiteX0" fmla="*/ 3927 w 1164187"/>
                          <a:gd name="connsiteY0" fmla="*/ 369751 h 992027"/>
                          <a:gd name="connsiteX1" fmla="*/ 77079 w 1164187"/>
                          <a:gd name="connsiteY1" fmla="*/ 655044 h 992027"/>
                          <a:gd name="connsiteX2" fmla="*/ 281905 w 1164187"/>
                          <a:gd name="connsiteY2" fmla="*/ 889130 h 992027"/>
                          <a:gd name="connsiteX3" fmla="*/ 545252 w 1164187"/>
                          <a:gd name="connsiteY3" fmla="*/ 991543 h 992027"/>
                          <a:gd name="connsiteX4" fmla="*/ 867121 w 1164187"/>
                          <a:gd name="connsiteY4" fmla="*/ 852554 h 992027"/>
                          <a:gd name="connsiteX5" fmla="*/ 1064631 w 1164187"/>
                          <a:gd name="connsiteY5" fmla="*/ 684305 h 992027"/>
                          <a:gd name="connsiteX6" fmla="*/ 1159729 w 1164187"/>
                          <a:gd name="connsiteY6" fmla="*/ 479479 h 992027"/>
                          <a:gd name="connsiteX7" fmla="*/ 1137783 w 1164187"/>
                          <a:gd name="connsiteY7" fmla="*/ 230762 h 992027"/>
                          <a:gd name="connsiteX8" fmla="*/ 1042686 w 1164187"/>
                          <a:gd name="connsiteY8" fmla="*/ 99089 h 992027"/>
                          <a:gd name="connsiteX9" fmla="*/ 845175 w 1164187"/>
                          <a:gd name="connsiteY9" fmla="*/ 3991 h 992027"/>
                          <a:gd name="connsiteX10" fmla="*/ 691556 w 1164187"/>
                          <a:gd name="connsiteY10" fmla="*/ 18622 h 992027"/>
                          <a:gd name="connsiteX11" fmla="*/ 515991 w 1164187"/>
                          <a:gd name="connsiteY11" fmla="*/ 25937 h 992027"/>
                          <a:gd name="connsiteX12" fmla="*/ 252644 w 1164187"/>
                          <a:gd name="connsiteY12" fmla="*/ 47882 h 992027"/>
                          <a:gd name="connsiteX13" fmla="*/ 91710 w 1164187"/>
                          <a:gd name="connsiteY13" fmla="*/ 106404 h 992027"/>
                          <a:gd name="connsiteX14" fmla="*/ 18558 w 1164187"/>
                          <a:gd name="connsiteY14" fmla="*/ 201502 h 992027"/>
                          <a:gd name="connsiteX15" fmla="*/ 3927 w 1164187"/>
                          <a:gd name="connsiteY15" fmla="*/ 369751 h 99202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</a:cxnLst>
                        <a:rect l="l" t="t" r="r" b="b"/>
                        <a:pathLst>
                          <a:path w="1164187" h="992027">
                            <a:moveTo>
                              <a:pt x="3927" y="369751"/>
                            </a:moveTo>
                            <a:cubicBezTo>
                              <a:pt x="13681" y="445341"/>
                              <a:pt x="30749" y="568481"/>
                              <a:pt x="77079" y="655044"/>
                            </a:cubicBezTo>
                            <a:cubicBezTo>
                              <a:pt x="123409" y="741607"/>
                              <a:pt x="203876" y="833047"/>
                              <a:pt x="281905" y="889130"/>
                            </a:cubicBezTo>
                            <a:cubicBezTo>
                              <a:pt x="359934" y="945213"/>
                              <a:pt x="447716" y="997639"/>
                              <a:pt x="545252" y="991543"/>
                            </a:cubicBezTo>
                            <a:cubicBezTo>
                              <a:pt x="642788" y="985447"/>
                              <a:pt x="780558" y="903760"/>
                              <a:pt x="867121" y="852554"/>
                            </a:cubicBezTo>
                            <a:cubicBezTo>
                              <a:pt x="953684" y="801348"/>
                              <a:pt x="1015863" y="746484"/>
                              <a:pt x="1064631" y="684305"/>
                            </a:cubicBezTo>
                            <a:cubicBezTo>
                              <a:pt x="1113399" y="622126"/>
                              <a:pt x="1147537" y="555069"/>
                              <a:pt x="1159729" y="479479"/>
                            </a:cubicBezTo>
                            <a:cubicBezTo>
                              <a:pt x="1171921" y="403889"/>
                              <a:pt x="1157290" y="294160"/>
                              <a:pt x="1137783" y="230762"/>
                            </a:cubicBezTo>
                            <a:cubicBezTo>
                              <a:pt x="1118276" y="167364"/>
                              <a:pt x="1091454" y="136884"/>
                              <a:pt x="1042686" y="99089"/>
                            </a:cubicBezTo>
                            <a:cubicBezTo>
                              <a:pt x="993918" y="61294"/>
                              <a:pt x="903697" y="17402"/>
                              <a:pt x="845175" y="3991"/>
                            </a:cubicBezTo>
                            <a:cubicBezTo>
                              <a:pt x="786653" y="-9420"/>
                              <a:pt x="746420" y="14964"/>
                              <a:pt x="691556" y="18622"/>
                            </a:cubicBezTo>
                            <a:cubicBezTo>
                              <a:pt x="636692" y="22280"/>
                              <a:pt x="589143" y="21060"/>
                              <a:pt x="515991" y="25937"/>
                            </a:cubicBezTo>
                            <a:cubicBezTo>
                              <a:pt x="442839" y="30814"/>
                              <a:pt x="323357" y="34471"/>
                              <a:pt x="252644" y="47882"/>
                            </a:cubicBezTo>
                            <a:cubicBezTo>
                              <a:pt x="181931" y="61293"/>
                              <a:pt x="130724" y="80801"/>
                              <a:pt x="91710" y="106404"/>
                            </a:cubicBezTo>
                            <a:cubicBezTo>
                              <a:pt x="52696" y="132007"/>
                              <a:pt x="33189" y="157611"/>
                              <a:pt x="18558" y="201502"/>
                            </a:cubicBezTo>
                            <a:cubicBezTo>
                              <a:pt x="3928" y="245393"/>
                              <a:pt x="-5827" y="294161"/>
                              <a:pt x="3927" y="369751"/>
                            </a:cubicBezTo>
                            <a:close/>
                          </a:path>
                        </a:pathLst>
                      </a:custGeom>
                      <a:gradFill flip="none" rotWithShape="1">
                        <a:gsLst>
                          <a:gs pos="0">
                            <a:schemeClr val="bg1">
                              <a:lumMod val="85000"/>
                              <a:shade val="30000"/>
                              <a:satMod val="115000"/>
                            </a:schemeClr>
                          </a:gs>
                          <a:gs pos="50000">
                            <a:schemeClr val="bg1">
                              <a:lumMod val="85000"/>
                              <a:shade val="67500"/>
                              <a:satMod val="115000"/>
                            </a:schemeClr>
                          </a:gs>
                          <a:gs pos="100000">
                            <a:schemeClr val="bg1">
                              <a:lumMod val="85000"/>
                              <a:shade val="100000"/>
                              <a:satMod val="115000"/>
                            </a:schemeClr>
                          </a:gs>
                        </a:gsLst>
                        <a:path path="circle">
                          <a:fillToRect l="100000" t="100000"/>
                        </a:path>
                        <a:tileRect r="-100000" b="-100000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2" name="Свободна форма 91"/>
                      <p:cNvSpPr/>
                      <p:nvPr/>
                    </p:nvSpPr>
                    <p:spPr>
                      <a:xfrm flipH="1">
                        <a:off x="2506578" y="3642640"/>
                        <a:ext cx="556480" cy="393609"/>
                      </a:xfrm>
                      <a:custGeom>
                        <a:avLst/>
                        <a:gdLst>
                          <a:gd name="connsiteX0" fmla="*/ 0 w 599846"/>
                          <a:gd name="connsiteY0" fmla="*/ 424282 h 424282"/>
                          <a:gd name="connsiteX1" fmla="*/ 102412 w 599846"/>
                          <a:gd name="connsiteY1" fmla="*/ 234087 h 424282"/>
                          <a:gd name="connsiteX2" fmla="*/ 336499 w 599846"/>
                          <a:gd name="connsiteY2" fmla="*/ 109728 h 424282"/>
                          <a:gd name="connsiteX3" fmla="*/ 519379 w 599846"/>
                          <a:gd name="connsiteY3" fmla="*/ 36576 h 424282"/>
                          <a:gd name="connsiteX4" fmla="*/ 599846 w 599846"/>
                          <a:gd name="connsiteY4" fmla="*/ 0 h 424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99846" h="424282">
                            <a:moveTo>
                              <a:pt x="0" y="424282"/>
                            </a:moveTo>
                            <a:cubicBezTo>
                              <a:pt x="23164" y="355397"/>
                              <a:pt x="46329" y="286513"/>
                              <a:pt x="102412" y="234087"/>
                            </a:cubicBezTo>
                            <a:cubicBezTo>
                              <a:pt x="158495" y="181661"/>
                              <a:pt x="267005" y="142646"/>
                              <a:pt x="336499" y="109728"/>
                            </a:cubicBezTo>
                            <a:cubicBezTo>
                              <a:pt x="405994" y="76809"/>
                              <a:pt x="475488" y="54864"/>
                              <a:pt x="519379" y="36576"/>
                            </a:cubicBezTo>
                            <a:cubicBezTo>
                              <a:pt x="563270" y="18288"/>
                              <a:pt x="581558" y="9144"/>
                              <a:pt x="599846" y="0"/>
                            </a:cubicBezTo>
                          </a:path>
                        </a:pathLst>
                      </a:custGeom>
                      <a:noFill/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</p:grpSp>
          <p:sp>
            <p:nvSpPr>
              <p:cNvPr id="2" name="Rectangle 1"/>
              <p:cNvSpPr/>
              <p:nvPr/>
            </p:nvSpPr>
            <p:spPr>
              <a:xfrm>
                <a:off x="-126537" y="4006082"/>
                <a:ext cx="2145873" cy="869203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6000" b="1" cap="none" spc="0" dirty="0" smtClean="0">
                    <a:ln w="0"/>
                    <a:gradFill flip="none" rotWithShape="1">
                      <a:gsLst>
                        <a:gs pos="0">
                          <a:schemeClr val="accent6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6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6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6350" stA="53000" endA="300" endPos="35500" dir="5400000" sy="-90000" algn="bl" rotWithShape="0"/>
                    </a:effectLst>
                  </a:rPr>
                  <a:t>AI</a:t>
                </a:r>
                <a:r>
                  <a:rPr lang="bg-BG" sz="6000" b="1" dirty="0">
                    <a:ln w="0"/>
                    <a:gradFill flip="none" rotWithShape="1">
                      <a:gsLst>
                        <a:gs pos="0">
                          <a:schemeClr val="accent6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6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6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6350" stA="53000" endA="300" endPos="35500" dir="5400000" sy="-90000" algn="bl" rotWithShape="0"/>
                    </a:effectLst>
                  </a:rPr>
                  <a:t> </a:t>
                </a:r>
                <a:r>
                  <a:rPr lang="bg-BG" sz="6000" b="1" dirty="0" smtClean="0">
                    <a:ln w="0"/>
                    <a:gradFill flip="none" rotWithShape="1">
                      <a:gsLst>
                        <a:gs pos="0">
                          <a:schemeClr val="accent6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6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6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6350" stA="53000" endA="300" endPos="35500" dir="5400000" sy="-90000" algn="bl" rotWithShape="0"/>
                    </a:effectLst>
                  </a:rPr>
                  <a:t>– Изкуствен</a:t>
                </a:r>
              </a:p>
              <a:p>
                <a:pPr algn="ctr"/>
                <a:r>
                  <a:rPr lang="bg-BG" sz="6000" b="1" cap="none" spc="0" dirty="0" smtClean="0">
                    <a:ln w="0"/>
                    <a:gradFill flip="none" rotWithShape="1">
                      <a:gsLst>
                        <a:gs pos="0">
                          <a:schemeClr val="accent6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6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6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6350" stA="53000" endA="300" endPos="35500" dir="5400000" sy="-90000" algn="bl" rotWithShape="0"/>
                    </a:effectLst>
                  </a:rPr>
                  <a:t>интелект</a:t>
                </a:r>
                <a:endParaRPr lang="en-US" sz="6000" b="1" cap="none" spc="0" dirty="0">
                  <a:ln w="0"/>
                  <a:gradFill flip="none" rotWithShape="1">
                    <a:gsLst>
                      <a:gs pos="0">
                        <a:schemeClr val="accent6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6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6">
                          <a:lumMod val="75000"/>
                          <a:shade val="100000"/>
                          <a:satMod val="115000"/>
                        </a:scheme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6350" stA="53000" endA="300" endPos="35500" dir="5400000" sy="-90000" algn="bl" rotWithShape="0"/>
                  </a:effectLst>
                </a:endParaRPr>
              </a:p>
            </p:txBody>
          </p:sp>
        </p:grpSp>
        <p:sp>
          <p:nvSpPr>
            <p:cNvPr id="37" name="Rectangle 36"/>
            <p:cNvSpPr/>
            <p:nvPr/>
          </p:nvSpPr>
          <p:spPr>
            <a:xfrm>
              <a:off x="2294429" y="2133600"/>
              <a:ext cx="3886200" cy="2971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4319132" y="3592457"/>
              <a:ext cx="84137" cy="107570"/>
            </a:xfrm>
            <a:custGeom>
              <a:avLst/>
              <a:gdLst>
                <a:gd name="connsiteX0" fmla="*/ 244465 w 244465"/>
                <a:gd name="connsiteY0" fmla="*/ 201478 h 201478"/>
                <a:gd name="connsiteX1" fmla="*/ 166974 w 244465"/>
                <a:gd name="connsiteY1" fmla="*/ 73617 h 201478"/>
                <a:gd name="connsiteX2" fmla="*/ 15865 w 244465"/>
                <a:gd name="connsiteY2" fmla="*/ 7749 h 201478"/>
                <a:gd name="connsiteX3" fmla="*/ 11991 w 244465"/>
                <a:gd name="connsiteY3" fmla="*/ 3875 h 201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4465" h="201478">
                  <a:moveTo>
                    <a:pt x="244465" y="201478"/>
                  </a:moveTo>
                  <a:cubicBezTo>
                    <a:pt x="224769" y="153691"/>
                    <a:pt x="205074" y="105905"/>
                    <a:pt x="166974" y="73617"/>
                  </a:cubicBezTo>
                  <a:cubicBezTo>
                    <a:pt x="128874" y="41329"/>
                    <a:pt x="41695" y="19373"/>
                    <a:pt x="15865" y="7749"/>
                  </a:cubicBezTo>
                  <a:cubicBezTo>
                    <a:pt x="-9966" y="-3875"/>
                    <a:pt x="1012" y="0"/>
                    <a:pt x="11991" y="3875"/>
                  </a:cubicBezTo>
                </a:path>
              </a:pathLst>
            </a:custGeom>
            <a:noFill/>
            <a:ln w="6350">
              <a:solidFill>
                <a:srgbClr val="4949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7" name="Freeform 106"/>
            <p:cNvSpPr/>
            <p:nvPr/>
          </p:nvSpPr>
          <p:spPr>
            <a:xfrm flipH="1">
              <a:off x="5534650" y="3752873"/>
              <a:ext cx="84137" cy="107570"/>
            </a:xfrm>
            <a:custGeom>
              <a:avLst/>
              <a:gdLst>
                <a:gd name="connsiteX0" fmla="*/ 244465 w 244465"/>
                <a:gd name="connsiteY0" fmla="*/ 201478 h 201478"/>
                <a:gd name="connsiteX1" fmla="*/ 166974 w 244465"/>
                <a:gd name="connsiteY1" fmla="*/ 73617 h 201478"/>
                <a:gd name="connsiteX2" fmla="*/ 15865 w 244465"/>
                <a:gd name="connsiteY2" fmla="*/ 7749 h 201478"/>
                <a:gd name="connsiteX3" fmla="*/ 11991 w 244465"/>
                <a:gd name="connsiteY3" fmla="*/ 3875 h 201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4465" h="201478">
                  <a:moveTo>
                    <a:pt x="244465" y="201478"/>
                  </a:moveTo>
                  <a:cubicBezTo>
                    <a:pt x="224769" y="153691"/>
                    <a:pt x="205074" y="105905"/>
                    <a:pt x="166974" y="73617"/>
                  </a:cubicBezTo>
                  <a:cubicBezTo>
                    <a:pt x="128874" y="41329"/>
                    <a:pt x="41695" y="19373"/>
                    <a:pt x="15865" y="7749"/>
                  </a:cubicBezTo>
                  <a:cubicBezTo>
                    <a:pt x="-9966" y="-3875"/>
                    <a:pt x="1012" y="0"/>
                    <a:pt x="11991" y="3875"/>
                  </a:cubicBezTo>
                </a:path>
              </a:pathLst>
            </a:custGeom>
            <a:noFill/>
            <a:ln w="6350">
              <a:solidFill>
                <a:srgbClr val="4949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154084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5</Words>
  <Application>Microsoft Office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тема</vt:lpstr>
      <vt:lpstr>PowerPoint Presentation</vt:lpstr>
    </vt:vector>
  </TitlesOfParts>
  <Company>NPG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r</dc:creator>
  <cp:lastModifiedBy>Family Goranovi</cp:lastModifiedBy>
  <cp:revision>11</cp:revision>
  <dcterms:created xsi:type="dcterms:W3CDTF">2019-03-19T10:25:32Z</dcterms:created>
  <dcterms:modified xsi:type="dcterms:W3CDTF">2020-02-16T07:44:02Z</dcterms:modified>
</cp:coreProperties>
</file>