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Veleka Bold" panose="020B0604020202020204" charset="0"/>
      <p:regular r:id="rId9"/>
    </p:embeddedFont>
    <p:embeddedFont>
      <p:font typeface="Arimo" panose="020B0604020202020204" charset="0"/>
      <p:regular r:id="rId10"/>
    </p:embeddedFont>
    <p:embeddedFont>
      <p:font typeface="Veleka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6.svg"/><Relationship Id="rId4" Type="http://schemas.openxmlformats.org/officeDocument/2006/relationships/image" Target="../media/image18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2.svg"/><Relationship Id="rId4" Type="http://schemas.openxmlformats.org/officeDocument/2006/relationships/image" Target="../media/image21.png"/><Relationship Id="rId9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8.svg"/><Relationship Id="rId7" Type="http://schemas.openxmlformats.org/officeDocument/2006/relationships/image" Target="../media/image1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0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68637"/>
            <a:ext cx="11562526" cy="3158760"/>
            <a:chOff x="0" y="0"/>
            <a:chExt cx="15416701" cy="4211680"/>
          </a:xfrm>
        </p:grpSpPr>
        <p:sp>
          <p:nvSpPr>
            <p:cNvPr id="3" name="TextBox 3"/>
            <p:cNvSpPr txBox="1"/>
            <p:nvPr/>
          </p:nvSpPr>
          <p:spPr>
            <a:xfrm>
              <a:off x="0" y="342900"/>
              <a:ext cx="15416701" cy="5661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9899">
                  <a:solidFill>
                    <a:srgbClr val="000000"/>
                  </a:solidFill>
                  <a:latin typeface="Veleka Bold"/>
                </a:rPr>
                <a:t>Sea of friends</a:t>
              </a:r>
            </a:p>
            <a:p>
              <a:pPr>
                <a:lnSpc>
                  <a:spcPts val="7919"/>
                </a:lnSpc>
              </a:pPr>
              <a:endParaRPr lang="en-US" sz="9899">
                <a:solidFill>
                  <a:srgbClr val="000000"/>
                </a:solidFill>
                <a:latin typeface="Veleka Bold"/>
              </a:endParaRPr>
            </a:p>
            <a:p>
              <a:pPr>
                <a:lnSpc>
                  <a:spcPts val="7919"/>
                </a:lnSpc>
              </a:pPr>
              <a:endParaRPr lang="en-US" sz="9899">
                <a:solidFill>
                  <a:srgbClr val="000000"/>
                </a:solidFill>
                <a:latin typeface="Veleka Bold"/>
              </a:endParaRPr>
            </a:p>
            <a:p>
              <a:pPr>
                <a:lnSpc>
                  <a:spcPts val="7919"/>
                </a:lnSpc>
              </a:pPr>
              <a:endParaRPr lang="en-US" sz="9899">
                <a:solidFill>
                  <a:srgbClr val="000000"/>
                </a:solidFill>
                <a:latin typeface="Velek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06452"/>
              <a:ext cx="13384007" cy="948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000000"/>
                  </a:solidFill>
                  <a:latin typeface="Veleka"/>
                </a:rPr>
                <a:t>Время узнать друг друга получше</a:t>
              </a:r>
            </a:p>
          </p:txBody>
        </p:sp>
      </p:grpSp>
      <p:sp>
        <p:nvSpPr>
          <p:cNvPr id="7" name="AutoShape 7"/>
          <p:cNvSpPr/>
          <p:nvPr/>
        </p:nvSpPr>
        <p:spPr>
          <a:xfrm rot="5461979">
            <a:off x="5704610" y="8743844"/>
            <a:ext cx="98144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461979">
            <a:off x="570632" y="8743844"/>
            <a:ext cx="98144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242848" y="3836990"/>
            <a:ext cx="1797942" cy="531649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62103" y="3836990"/>
            <a:ext cx="2029934" cy="531649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2828025" y="5301279"/>
            <a:ext cx="3094722" cy="467609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79931" y="8531436"/>
            <a:ext cx="384861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9"/>
              </a:lnSpc>
            </a:pPr>
            <a:r>
              <a:rPr lang="en-US" sz="2550">
                <a:solidFill>
                  <a:srgbClr val="000000"/>
                </a:solidFill>
                <a:latin typeface="Veleka"/>
              </a:rPr>
              <a:t>Кейс: profsoft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4584551" y="3223946"/>
            <a:ext cx="1338196" cy="140192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1113793">
            <a:off x="12879003" y="3868998"/>
            <a:ext cx="348725" cy="53725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2964031">
            <a:off x="13110863" y="4298677"/>
            <a:ext cx="348725" cy="537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42328" y="5943600"/>
            <a:ext cx="7803345" cy="331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 err="1">
                <a:solidFill>
                  <a:srgbClr val="000000"/>
                </a:solidFill>
                <a:latin typeface="Veleka"/>
              </a:rPr>
              <a:t>Hellraiders</a:t>
            </a:r>
            <a:r>
              <a:rPr lang="en-US" sz="7200" dirty="0">
                <a:solidFill>
                  <a:srgbClr val="000000"/>
                </a:solidFill>
                <a:latin typeface="Veleka"/>
              </a:rPr>
              <a:t> 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Клушин</a:t>
            </a:r>
            <a:r>
              <a:rPr lang="en-US" sz="7200" dirty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Максим</a:t>
            </a:r>
            <a:r>
              <a:rPr lang="en-US" sz="7200" dirty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smtClean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Захаров</a:t>
            </a:r>
            <a:r>
              <a:rPr lang="en-US" sz="7200" dirty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Иван</a:t>
            </a:r>
            <a:endParaRPr lang="en-US" sz="7200" dirty="0">
              <a:solidFill>
                <a:srgbClr val="000000"/>
              </a:solidFill>
              <a:latin typeface="Veleka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109579" y="3074869"/>
            <a:ext cx="1900090" cy="21636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8120292" y="1028700"/>
            <a:ext cx="2798023" cy="27013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8331" y="2683123"/>
            <a:ext cx="2450287" cy="20938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965036">
            <a:off x="7980634" y="3713441"/>
            <a:ext cx="2178623" cy="2127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0" y="4383222"/>
            <a:ext cx="7848060" cy="207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5"/>
              </a:lnSpc>
            </a:pPr>
            <a:r>
              <a:rPr lang="en-US" sz="5325">
                <a:solidFill>
                  <a:srgbClr val="000000"/>
                </a:solidFill>
                <a:latin typeface="Veleka Bold"/>
              </a:rPr>
              <a:t>Найти друзей по интересам легко!</a:t>
            </a:r>
          </a:p>
          <a:p>
            <a:pPr>
              <a:lnSpc>
                <a:spcPts val="5325"/>
              </a:lnSpc>
            </a:pPr>
            <a:endParaRPr lang="en-US" sz="5325">
              <a:solidFill>
                <a:srgbClr val="000000"/>
              </a:solidFill>
              <a:latin typeface="Veleka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998982" y="2790310"/>
            <a:ext cx="2335012" cy="517845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2309452" y="2790310"/>
            <a:ext cx="1977228" cy="51784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210065" y="2177239"/>
            <a:ext cx="1523454" cy="15318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142161" y="4996585"/>
            <a:ext cx="2198198" cy="21222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962722">
            <a:off x="6063491" y="2674518"/>
            <a:ext cx="348725" cy="53725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flipH="1">
            <a:off x="3548034" y="2297653"/>
            <a:ext cx="626713" cy="645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56154"/>
            <a:ext cx="111265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000000"/>
                </a:solidFill>
                <a:latin typeface="Veleka Bold"/>
              </a:rPr>
              <a:t>Функционал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14036" y="1007269"/>
            <a:ext cx="5515880" cy="2673255"/>
            <a:chOff x="0" y="-28575"/>
            <a:chExt cx="7354507" cy="3564340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7354507" cy="13144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Сообщества</a:t>
              </a:r>
              <a:endParaRPr lang="en-US" sz="4800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35217"/>
              <a:ext cx="5454348" cy="200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err="1" smtClean="0">
                  <a:solidFill>
                    <a:srgbClr val="000000"/>
                  </a:solidFill>
                  <a:latin typeface="Veleka"/>
                </a:rPr>
                <a:t>Что</a:t>
              </a:r>
              <a:r>
                <a:rPr lang="en-US" sz="2799" dirty="0" smtClean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можно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?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Создать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,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присоединиться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,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</a:p>
            <a:p>
              <a:pPr>
                <a:lnSpc>
                  <a:spcPts val="391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удалить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,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развивать</a:t>
              </a:r>
              <a:endParaRPr lang="en-US" sz="2799" dirty="0">
                <a:solidFill>
                  <a:srgbClr val="000000"/>
                </a:solidFill>
                <a:latin typeface="Veleka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25078" y="1007269"/>
            <a:ext cx="4090761" cy="2419521"/>
            <a:chOff x="0" y="-28575"/>
            <a:chExt cx="5454348" cy="3226028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5454348" cy="1314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Главное</a:t>
              </a:r>
              <a:r>
                <a:rPr lang="en-US" sz="4800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меню</a:t>
              </a:r>
              <a:endParaRPr lang="en-US" sz="4800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54268"/>
              <a:ext cx="5454348" cy="1643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9"/>
                </a:lnSpc>
              </a:pPr>
              <a:r>
                <a:rPr lang="en-US" sz="2349" dirty="0" err="1" smtClean="0">
                  <a:solidFill>
                    <a:srgbClr val="000000"/>
                  </a:solidFill>
                  <a:latin typeface="Arimo"/>
                </a:rPr>
                <a:t>Посты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, </a:t>
              </a:r>
              <a:r>
                <a:rPr lang="en-US" sz="2349" dirty="0" err="1">
                  <a:solidFill>
                    <a:srgbClr val="000000"/>
                  </a:solidFill>
                  <a:latin typeface="Arimo"/>
                </a:rPr>
                <a:t>посты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 и </a:t>
              </a:r>
              <a:r>
                <a:rPr lang="en-US" sz="2349" dirty="0" err="1">
                  <a:solidFill>
                    <a:srgbClr val="000000"/>
                  </a:solidFill>
                  <a:latin typeface="Arimo"/>
                </a:rPr>
                <a:t>только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349" dirty="0" err="1">
                  <a:solidFill>
                    <a:srgbClr val="000000"/>
                  </a:solidFill>
                  <a:latin typeface="Arimo"/>
                </a:rPr>
                <a:t>посты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.</a:t>
              </a:r>
            </a:p>
            <a:p>
              <a:pPr>
                <a:lnSpc>
                  <a:spcPts val="3289"/>
                </a:lnSpc>
              </a:pPr>
              <a:endParaRPr lang="en-US" sz="2349" dirty="0">
                <a:solidFill>
                  <a:srgbClr val="000000"/>
                </a:solidFill>
                <a:latin typeface="Arimo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631452" y="1007269"/>
            <a:ext cx="4090761" cy="1667301"/>
            <a:chOff x="0" y="-28575"/>
            <a:chExt cx="5454348" cy="222306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5454348" cy="1314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Поиск</a:t>
              </a:r>
              <a:r>
                <a:rPr lang="en-US" sz="4800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рядом</a:t>
              </a:r>
              <a:endParaRPr lang="en-US" sz="4800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544742"/>
              <a:ext cx="5454348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 dirty="0" err="1" smtClean="0">
                  <a:solidFill>
                    <a:srgbClr val="000000"/>
                  </a:solidFill>
                  <a:latin typeface="Veleka"/>
                </a:rPr>
                <a:t>Найти</a:t>
              </a:r>
              <a:r>
                <a:rPr lang="en-US" sz="2724" dirty="0" smtClean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на</a:t>
              </a:r>
              <a:r>
                <a:rPr lang="en-US" sz="2724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карте</a:t>
              </a:r>
              <a:r>
                <a:rPr lang="en-US" sz="2724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друзей</a:t>
              </a:r>
              <a:r>
                <a:rPr lang="en-US" sz="2724" dirty="0">
                  <a:solidFill>
                    <a:srgbClr val="000000"/>
                  </a:solidFill>
                  <a:latin typeface="Veleka"/>
                </a:rPr>
                <a:t>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5400000">
            <a:off x="-1004887" y="3062288"/>
            <a:ext cx="41148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5400000">
            <a:off x="5618320" y="2316484"/>
            <a:ext cx="262319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400000">
            <a:off x="10980001" y="2333942"/>
            <a:ext cx="265811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821711" y="4478329"/>
            <a:ext cx="1794500" cy="5087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631452" y="7345714"/>
            <a:ext cx="995325" cy="208147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795962" y="4257587"/>
            <a:ext cx="2025750" cy="508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flipH="1">
            <a:off x="17259300" y="3556627"/>
            <a:ext cx="1338196" cy="1401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691890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00"/>
              </a:lnSpc>
            </a:pPr>
            <a:r>
              <a:rPr lang="en-US" sz="6750">
                <a:solidFill>
                  <a:srgbClr val="000000"/>
                </a:solidFill>
                <a:latin typeface="Veleka Bold"/>
              </a:rPr>
              <a:t>Телеграмм-бот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23878" y="1262572"/>
            <a:ext cx="93500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3878" y="3354103"/>
            <a:ext cx="93500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23878" y="5639308"/>
            <a:ext cx="93500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26933" y="1157797"/>
            <a:ext cx="563236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Поиск друзей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26933" y="3249328"/>
            <a:ext cx="563236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Регистрация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26933" y="5639308"/>
            <a:ext cx="594681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Местоположение</a:t>
            </a:r>
          </a:p>
        </p:txBody>
      </p:sp>
      <p:sp>
        <p:nvSpPr>
          <p:cNvPr id="9" name="AutoShape 9"/>
          <p:cNvSpPr/>
          <p:nvPr/>
        </p:nvSpPr>
        <p:spPr>
          <a:xfrm rot="5400000">
            <a:off x="9865851" y="1681269"/>
            <a:ext cx="84691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9865851" y="3772800"/>
            <a:ext cx="84691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5400000">
            <a:off x="9865851" y="6058004"/>
            <a:ext cx="84691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392965">
            <a:off x="1823257" y="5813846"/>
            <a:ext cx="1588437" cy="213604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4975316" y="6182958"/>
            <a:ext cx="2083987" cy="17808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3060647" y="6895800"/>
            <a:ext cx="1914669" cy="213604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4661959" y="5658358"/>
            <a:ext cx="626713" cy="645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532527"/>
            <a:ext cx="11635698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8250" dirty="0" err="1">
                <a:solidFill>
                  <a:srgbClr val="000000"/>
                </a:solidFill>
                <a:latin typeface="Veleka Bold"/>
              </a:rPr>
              <a:t>Дальнейшее</a:t>
            </a:r>
            <a:r>
              <a:rPr lang="en-US" sz="8250" dirty="0">
                <a:solidFill>
                  <a:srgbClr val="000000"/>
                </a:solidFill>
                <a:latin typeface="Veleka Bold"/>
              </a:rPr>
              <a:t> </a:t>
            </a:r>
            <a:r>
              <a:rPr lang="en-US" sz="8250" dirty="0" err="1">
                <a:solidFill>
                  <a:srgbClr val="000000"/>
                </a:solidFill>
                <a:latin typeface="Veleka Bold"/>
              </a:rPr>
              <a:t>развитие</a:t>
            </a:r>
            <a:endParaRPr lang="en-US" sz="8250" dirty="0">
              <a:solidFill>
                <a:srgbClr val="000000"/>
              </a:solidFill>
              <a:latin typeface="Veleka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24800" y="5101371"/>
            <a:ext cx="8250326" cy="3460323"/>
            <a:chOff x="0" y="0"/>
            <a:chExt cx="16518940" cy="4613763"/>
          </a:xfrm>
        </p:grpSpPr>
        <p:sp>
          <p:nvSpPr>
            <p:cNvPr id="4" name="TextBox 4"/>
            <p:cNvSpPr txBox="1"/>
            <p:nvPr/>
          </p:nvSpPr>
          <p:spPr>
            <a:xfrm>
              <a:off x="513781" y="-31468"/>
              <a:ext cx="16005158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Veleka"/>
                </a:rPr>
                <a:t>Общение на сайте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13781" y="2711732"/>
              <a:ext cx="16005158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Veleka"/>
                </a:rPr>
                <a:t>Больше функционала для телеграмм-бота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13781" y="1270700"/>
              <a:ext cx="16005158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Veleka"/>
                </a:rPr>
                <a:t>Создание встреч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13781" y="4013900"/>
              <a:ext cx="16005158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Veleka"/>
                </a:rPr>
                <a:t>Хостинг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5400000">
              <a:off x="-252448" y="252448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 rot="5400000">
              <a:off x="-252448" y="1554616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 rot="5400000">
              <a:off x="-252448" y="2995648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 rot="5400000">
              <a:off x="-252448" y="4297816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545061" y="4431756"/>
            <a:ext cx="1886080" cy="406801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981200" y="3585227"/>
            <a:ext cx="1956285" cy="399984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786628" y="6650956"/>
            <a:ext cx="1032430" cy="21590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665861">
            <a:off x="4841471" y="3945745"/>
            <a:ext cx="527627" cy="6959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696064">
            <a:off x="10195270" y="4189466"/>
            <a:ext cx="1447182" cy="21225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1501334">
            <a:off x="12446536" y="4853329"/>
            <a:ext cx="1363182" cy="213604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806689" y="3219985"/>
            <a:ext cx="2798023" cy="27013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775116" flipH="1">
            <a:off x="11026741" y="3206251"/>
            <a:ext cx="986735" cy="10767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129375" y="2704998"/>
            <a:ext cx="5091470" cy="50914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71267" y="7853208"/>
            <a:ext cx="820768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Veleka"/>
              </a:rPr>
              <a:t>https://github.com/maitalins/Sea_of_friends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Произвольный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Veleka Bold</vt:lpstr>
      <vt:lpstr>Arial</vt:lpstr>
      <vt:lpstr>Arimo</vt:lpstr>
      <vt:lpstr>Veleka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Бежевый Зеленый и Оранжевый Иллюстрация Две правды и одна неправда Знакомство Классная Деятельность Образование Презентация</dc:title>
  <cp:lastModifiedBy>maintalis</cp:lastModifiedBy>
  <cp:revision>2</cp:revision>
  <dcterms:created xsi:type="dcterms:W3CDTF">2006-08-16T00:00:00Z</dcterms:created>
  <dcterms:modified xsi:type="dcterms:W3CDTF">2022-04-23T07:24:46Z</dcterms:modified>
  <dc:identifier>DAE-nAEnDrY</dc:identifier>
</cp:coreProperties>
</file>