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1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6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5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0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2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6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5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52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a-mythology.livejournal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НАРОДНА ДЕМОНОЛОГІЯ – ПРОВІДНА РИСА</a:t>
            </a:r>
            <a:br>
              <a:rPr lang="uk-UA" dirty="0"/>
            </a:br>
            <a:r>
              <a:rPr lang="uk-UA" dirty="0"/>
              <a:t>ЛІТЕРАТУРИ РОМАНТИЗМУ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580" y="5208657"/>
            <a:ext cx="10572000" cy="434974"/>
          </a:xfrm>
        </p:spPr>
        <p:txBody>
          <a:bodyPr>
            <a:noAutofit/>
          </a:bodyPr>
          <a:lstStyle/>
          <a:p>
            <a:r>
              <a:rPr lang="uk-UA" sz="1600" i="1" dirty="0"/>
              <a:t>Горпинич-Радуженко Іван, студент ІІІ курсу,</a:t>
            </a:r>
            <a:endParaRPr lang="uk-UA" sz="1600" dirty="0"/>
          </a:p>
          <a:p>
            <a:r>
              <a:rPr lang="uk-UA" sz="1600" i="1" dirty="0"/>
              <a:t> групи КВ-41 факультету прикладної математики</a:t>
            </a:r>
            <a:endParaRPr lang="uk-UA" sz="1600" dirty="0"/>
          </a:p>
          <a:p>
            <a:r>
              <a:rPr lang="uk-UA" sz="1600" i="1" dirty="0"/>
              <a:t>Національного технічного університету України</a:t>
            </a:r>
            <a:endParaRPr lang="uk-UA" sz="1600" dirty="0"/>
          </a:p>
          <a:p>
            <a:r>
              <a:rPr lang="uk-UA" sz="1600" i="1" dirty="0"/>
              <a:t>„Київський політехнічний інститут” імені Ігоря </a:t>
            </a:r>
            <a:r>
              <a:rPr lang="uk-UA" sz="1600" i="1" dirty="0" smtClean="0"/>
              <a:t>Сікорського</a:t>
            </a:r>
            <a:r>
              <a:rPr lang="en-US" sz="1600" i="1" dirty="0" smtClean="0"/>
              <a:t>”</a:t>
            </a:r>
            <a:endParaRPr lang="uk-UA" sz="1600" dirty="0"/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92748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44230"/>
            <a:ext cx="10571998" cy="970450"/>
          </a:xfrm>
        </p:spPr>
        <p:txBody>
          <a:bodyPr/>
          <a:lstStyle/>
          <a:p>
            <a:r>
              <a:rPr lang="uk-UA" dirty="0"/>
              <a:t>Мавки є різновидом русалок, на відміну від яких мали довге лляне волосся. </a:t>
            </a:r>
          </a:p>
        </p:txBody>
      </p:sp>
      <p:pic>
        <p:nvPicPr>
          <p:cNvPr id="2050" name="Picture 2" descr="Картинки по запросу мавки український фолькл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1" y="1814680"/>
            <a:ext cx="3521632" cy="490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bestiary.us/files/imagecache/250x250/images/majk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02" y="2538664"/>
            <a:ext cx="3482482" cy="34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Висновки</a:t>
            </a:r>
            <a:r>
              <a:rPr lang="ru-RU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0000" y="2787771"/>
            <a:ext cx="9865330" cy="3638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600" dirty="0"/>
              <a:t>Демонологія – це нижча міфологія, система міфологічних персонажів – демонів, духів, людей з демонічними властивостями. Народна демонологія охоплює всі сфери традиційної культури, вона може пояснювати майже всі події та явища впливом демонів: атмосферні та природні явища, посмертне існування людей на “тому світі”, суспільне, господарче та сімейне життя, долю людини, причини нещасть, </a:t>
            </a:r>
            <a:r>
              <a:rPr lang="uk-UA" sz="2600" dirty="0" err="1"/>
              <a:t>хвороб</a:t>
            </a:r>
            <a:r>
              <a:rPr lang="uk-UA" sz="2600" dirty="0"/>
              <a:t> та смерті. Безумовно, у процесі свого розвитку український народ не міг не переосмислювати різних демонічних істот. Проте залишки давніх уявлень дійшли і до наших днів.</a:t>
            </a:r>
          </a:p>
          <a:p>
            <a:pPr marL="0" indent="0">
              <a:buNone/>
            </a:pP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251467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Список використаних джерел: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466909" cy="3638763"/>
          </a:xfrm>
        </p:spPr>
        <p:txBody>
          <a:bodyPr/>
          <a:lstStyle/>
          <a:p>
            <a:r>
              <a:rPr lang="uk-UA" dirty="0"/>
              <a:t>http://proridne.net/ </a:t>
            </a:r>
            <a:r>
              <a:rPr lang="uk-UA" dirty="0" smtClean="0"/>
              <a:t>Українська%20міфологія.html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ua-mythology.livejournal.com/</a:t>
            </a:r>
            <a:endParaRPr lang="uk-UA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09883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42" y="110304"/>
            <a:ext cx="10571998" cy="970450"/>
          </a:xfrm>
        </p:spPr>
        <p:txBody>
          <a:bodyPr/>
          <a:lstStyle/>
          <a:p>
            <a:r>
              <a:rPr lang="uk-UA" dirty="0"/>
              <a:t>Мета презентації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322024"/>
            <a:ext cx="118929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 smtClean="0"/>
              <a:t>Продемонструвати зображення демонічних істот, </a:t>
            </a:r>
          </a:p>
          <a:p>
            <a:r>
              <a:rPr lang="uk-UA" sz="3600" dirty="0" smtClean="0"/>
              <a:t>як вони демонструвалися в українському</a:t>
            </a:r>
          </a:p>
          <a:p>
            <a:r>
              <a:rPr lang="uk-UA" sz="3600" dirty="0" smtClean="0"/>
              <a:t>фольклорі.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0083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86" y="898125"/>
            <a:ext cx="10571998" cy="970450"/>
          </a:xfrm>
        </p:spPr>
        <p:txBody>
          <a:bodyPr/>
          <a:lstStyle/>
          <a:p>
            <a:r>
              <a:rPr lang="uk-UA" dirty="0" smtClean="0"/>
              <a:t>Відьма - </a:t>
            </a:r>
            <a:r>
              <a:rPr lang="uk-UA" dirty="0"/>
              <a:t>один із найяскравіших персонажів української та польської демонології.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60" y="2043939"/>
            <a:ext cx="3106454" cy="4619907"/>
          </a:xfrm>
        </p:spPr>
      </p:pic>
      <p:pic>
        <p:nvPicPr>
          <p:cNvPr id="1026" name="Picture 2" descr="Картинки по запросу відьма український фолькло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2043938"/>
            <a:ext cx="2768451" cy="46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3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082" y="1060657"/>
            <a:ext cx="10571998" cy="1018664"/>
          </a:xfrm>
        </p:spPr>
        <p:txBody>
          <a:bodyPr/>
          <a:lstStyle/>
          <a:p>
            <a:r>
              <a:rPr lang="uk-UA" sz="3600" dirty="0"/>
              <a:t>Ч</a:t>
            </a:r>
            <a:r>
              <a:rPr lang="uk-UA" sz="3600" dirty="0" smtClean="0"/>
              <a:t>орт </a:t>
            </a:r>
            <a:r>
              <a:rPr lang="uk-UA" sz="3600" dirty="0"/>
              <a:t>– </a:t>
            </a:r>
            <a:r>
              <a:rPr lang="uk-UA" sz="2800" dirty="0"/>
              <a:t>родове </a:t>
            </a:r>
            <a:r>
              <a:rPr lang="uk-UA" sz="2800" dirty="0" smtClean="0"/>
              <a:t>поняття, </a:t>
            </a:r>
            <a:r>
              <a:rPr lang="uk-UA" sz="2800" dirty="0"/>
              <a:t>яке обіймає всю нечисть. Чорт може примати людську зовнішність, але його чортячу подобу видають ріжки, рило, ратиці.</a:t>
            </a:r>
            <a:br>
              <a:rPr lang="uk-UA" sz="2800" dirty="0"/>
            </a:br>
            <a:endParaRPr lang="uk-UA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28" y="2235520"/>
            <a:ext cx="6195863" cy="41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Сатана</a:t>
            </a:r>
            <a:endParaRPr lang="uk-UA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71" y="2040962"/>
            <a:ext cx="4686219" cy="45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58" y="988610"/>
            <a:ext cx="10571998" cy="970450"/>
          </a:xfrm>
        </p:spPr>
        <p:txBody>
          <a:bodyPr/>
          <a:lstStyle/>
          <a:p>
            <a:r>
              <a:rPr lang="uk-UA" sz="3200" dirty="0"/>
              <a:t>У</a:t>
            </a:r>
            <a:r>
              <a:rPr lang="uk-UA" sz="3200" dirty="0" smtClean="0"/>
              <a:t>пир (</a:t>
            </a:r>
            <a:r>
              <a:rPr lang="uk-UA" sz="3200" dirty="0" err="1" smtClean="0"/>
              <a:t>вурдалак</a:t>
            </a:r>
            <a:r>
              <a:rPr lang="uk-UA" sz="3200" dirty="0" smtClean="0"/>
              <a:t>) </a:t>
            </a:r>
            <a:r>
              <a:rPr lang="uk-UA" sz="3200" dirty="0"/>
              <a:t>– міфологічний образ у фольклорі </a:t>
            </a:r>
            <a:r>
              <a:rPr lang="uk-UA" sz="3200" dirty="0" err="1"/>
              <a:t>европейських</a:t>
            </a:r>
            <a:r>
              <a:rPr lang="uk-UA" sz="3200" dirty="0"/>
              <a:t> народів: мрець, який нібито виходить з могили, щоб </a:t>
            </a:r>
            <a:r>
              <a:rPr lang="uk-UA" sz="3200" dirty="0" err="1"/>
              <a:t>сосати</a:t>
            </a:r>
            <a:r>
              <a:rPr lang="uk-UA" sz="3200" dirty="0"/>
              <a:t> кров живих людей.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04" y="1959060"/>
            <a:ext cx="2525295" cy="47728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81" y="1969368"/>
            <a:ext cx="3467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86" y="854795"/>
            <a:ext cx="10571998" cy="970450"/>
          </a:xfrm>
        </p:spPr>
        <p:txBody>
          <a:bodyPr/>
          <a:lstStyle/>
          <a:p>
            <a:r>
              <a:rPr lang="uk-UA" sz="2800" dirty="0"/>
              <a:t>Вовкулак</a:t>
            </a:r>
            <a:r>
              <a:rPr lang="ru-RU" sz="2800" dirty="0"/>
              <a:t> (</a:t>
            </a:r>
            <a:r>
              <a:rPr lang="uk-UA" sz="2800" dirty="0"/>
              <a:t>вовкулака</a:t>
            </a:r>
            <a:r>
              <a:rPr lang="ru-RU" sz="2800" dirty="0"/>
              <a:t>)</a:t>
            </a:r>
            <a:r>
              <a:rPr lang="uk-UA" sz="2800" dirty="0"/>
              <a:t> – в українській міфології – людина-перевертень, що має надприродну здатність перевтілюватися у вовка. Це </a:t>
            </a:r>
            <a:r>
              <a:rPr lang="uk-UA" sz="2800" dirty="0" err="1"/>
              <a:t>напівфантастична</a:t>
            </a:r>
            <a:r>
              <a:rPr lang="uk-UA" sz="2800" dirty="0"/>
              <a:t> істота, людина у вовчому вигляді.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71" y="1825245"/>
            <a:ext cx="3105149" cy="48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6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Мерці</a:t>
            </a:r>
            <a:endParaRPr lang="uk-UA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89" y="2233160"/>
            <a:ext cx="6442911" cy="42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6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603598"/>
            <a:ext cx="10571998" cy="970450"/>
          </a:xfrm>
        </p:spPr>
        <p:txBody>
          <a:bodyPr/>
          <a:lstStyle/>
          <a:p>
            <a:r>
              <a:rPr lang="uk-UA" sz="3200" dirty="0"/>
              <a:t>Русалка – один із найколоритніших міфологічних образів української демонології, уособлення небезпечної водяної стихії.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3" y="2129590"/>
            <a:ext cx="5921390" cy="4501779"/>
          </a:xfrm>
          <a:prstGeom prst="rect">
            <a:avLst/>
          </a:prstGeom>
        </p:spPr>
      </p:pic>
      <p:pic>
        <p:nvPicPr>
          <p:cNvPr id="4098" name="Picture 2" descr="Русал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157" y="2129590"/>
            <a:ext cx="2712322" cy="45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97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</TotalTime>
  <Words>278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НАРОДНА ДЕМОНОЛОГІЯ – ПРОВІДНА РИСА ЛІТЕРАТУРИ РОМАНТИЗМУ </vt:lpstr>
      <vt:lpstr>Мета презентації:</vt:lpstr>
      <vt:lpstr>Відьма - один із найяскравіших персонажів української та польської демонології.</vt:lpstr>
      <vt:lpstr>Чорт – родове поняття, яке обіймає всю нечисть. Чорт може примати людську зовнішність, але його чортячу подобу видають ріжки, рило, ратиці. </vt:lpstr>
      <vt:lpstr>Сатана</vt:lpstr>
      <vt:lpstr>Упир (вурдалак) – міфологічний образ у фольклорі европейських народів: мрець, який нібито виходить з могили, щоб сосати кров живих людей. </vt:lpstr>
      <vt:lpstr>Вовкулак (вовкулака) – в українській міфології – людина-перевертень, що має надприродну здатність перевтілюватися у вовка. Це напівфантастична істота, людина у вовчому вигляді. </vt:lpstr>
      <vt:lpstr>Мерці</vt:lpstr>
      <vt:lpstr>Русалка – один із найколоритніших міфологічних образів української демонології, уособлення небезпечної водяної стихії.</vt:lpstr>
      <vt:lpstr>Мавки є різновидом русалок, на відміну від яких мали довге лляне волосся. </vt:lpstr>
      <vt:lpstr>Висновки:</vt:lpstr>
      <vt:lpstr>Список використаних джерел: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НАРОДНА ДЕМОНОЛОГІЯ – ПРОВІДНА РИСА ЛІТЕРАТУРИ РОМАНТИЗМУ</dc:title>
  <dc:creator>Иван Горпинич-Радуженко</dc:creator>
  <cp:lastModifiedBy>Иван Горпинич-Радуженко</cp:lastModifiedBy>
  <cp:revision>5</cp:revision>
  <dcterms:created xsi:type="dcterms:W3CDTF">2016-12-04T18:13:35Z</dcterms:created>
  <dcterms:modified xsi:type="dcterms:W3CDTF">2016-12-04T21:55:42Z</dcterms:modified>
</cp:coreProperties>
</file>