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84" autoAdjust="0"/>
  </p:normalViewPr>
  <p:slideViewPr>
    <p:cSldViewPr>
      <p:cViewPr>
        <p:scale>
          <a:sx n="119" d="100"/>
          <a:sy n="119" d="100"/>
        </p:scale>
        <p:origin x="-61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381CBD5-C6B6-4243-B49C-41C2CDC9275A}" type="datetimeFigureOut">
              <a:rPr lang="ru-RU" smtClean="0"/>
              <a:t>22.02.2012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C6D338-9665-46D8-B9C0-0C99553AE5A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912" cy="1841649"/>
          </a:xfrm>
        </p:spPr>
        <p:txBody>
          <a:bodyPr>
            <a:normAutofit fontScale="90000"/>
          </a:bodyPr>
          <a:lstStyle/>
          <a:p>
            <a:r>
              <a:rPr lang="uk-UA" dirty="0">
                <a:effectLst/>
              </a:rPr>
              <a:t>ОСОБЛИВОСТІ РОЗВИТКУ ВЛАСНОСТІ В</a:t>
            </a:r>
            <a:br>
              <a:rPr lang="uk-UA" dirty="0">
                <a:effectLst/>
              </a:rPr>
            </a:br>
            <a:r>
              <a:rPr lang="uk-UA" dirty="0">
                <a:effectLst/>
              </a:rPr>
              <a:t>СУЧАСНИХ </a:t>
            </a:r>
            <a:r>
              <a:rPr lang="uk-UA" dirty="0" smtClean="0">
                <a:effectLst/>
              </a:rPr>
              <a:t>УМОВАХ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212976"/>
            <a:ext cx="8279928" cy="1752600"/>
          </a:xfrm>
        </p:spPr>
        <p:txBody>
          <a:bodyPr>
            <a:noAutofit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Г</a:t>
            </a:r>
            <a:r>
              <a:rPr lang="uk-UA" dirty="0" err="1" smtClean="0"/>
              <a:t>орпинич</a:t>
            </a:r>
            <a:r>
              <a:rPr lang="uk-UA" dirty="0" smtClean="0"/>
              <a:t> Іван</a:t>
            </a:r>
          </a:p>
          <a:p>
            <a:endParaRPr lang="uk-UA" dirty="0" smtClean="0"/>
          </a:p>
          <a:p>
            <a:r>
              <a:rPr lang="uk-UA" dirty="0" smtClean="0"/>
              <a:t>Учень Бердянського Муніципального ліцею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772816"/>
            <a:ext cx="38862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ru-RU" b="1" dirty="0"/>
              <a:t>Уметь иметь - это искусство всегда знать что выгоднее купить, чем приобрести даром</a:t>
            </a:r>
            <a:r>
              <a:rPr lang="ru-RU" b="1" dirty="0" smtClean="0"/>
              <a:t>.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</a:t>
            </a:r>
          </a:p>
          <a:p>
            <a:r>
              <a:rPr lang="ru-RU" dirty="0" smtClean="0"/>
              <a:t>             </a:t>
            </a:r>
            <a:r>
              <a:rPr lang="uk-UA" dirty="0" smtClean="0"/>
              <a:t>Леонід С. </a:t>
            </a:r>
            <a:r>
              <a:rPr lang="uk-UA" dirty="0" err="1" smtClean="0"/>
              <a:t>Сухоруков</a:t>
            </a:r>
            <a:endParaRPr lang="ru-RU" dirty="0" smtClean="0"/>
          </a:p>
        </p:txBody>
      </p:sp>
      <p:pic>
        <p:nvPicPr>
          <p:cNvPr id="6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0532" y="3284984"/>
            <a:ext cx="4176400" cy="27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42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5760" y="1916832"/>
            <a:ext cx="4246240" cy="2286000"/>
          </a:xfrm>
        </p:spPr>
        <p:txBody>
          <a:bodyPr/>
          <a:lstStyle/>
          <a:p>
            <a:r>
              <a:rPr lang="ru-RU" b="1" dirty="0"/>
              <a:t>Приватна </a:t>
            </a:r>
            <a:r>
              <a:rPr lang="ru-RU" b="1" dirty="0" err="1"/>
              <a:t>власність</a:t>
            </a:r>
            <a:r>
              <a:rPr lang="ru-RU" dirty="0"/>
              <a:t> — одна з форм </a:t>
            </a:r>
            <a:r>
              <a:rPr lang="ru-RU" dirty="0" err="1" smtClean="0"/>
              <a:t>власності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абсолютне</a:t>
            </a:r>
            <a:r>
              <a:rPr lang="ru-RU" dirty="0"/>
              <a:t>, </a:t>
            </a:r>
            <a:r>
              <a:rPr lang="ru-RU" dirty="0" err="1"/>
              <a:t>захищене</a:t>
            </a:r>
            <a:r>
              <a:rPr lang="ru-RU" dirty="0"/>
              <a:t> законом право </a:t>
            </a:r>
            <a:r>
              <a:rPr lang="ru-RU" dirty="0" err="1"/>
              <a:t>громадянина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юридичної</a:t>
            </a:r>
            <a:r>
              <a:rPr lang="ru-RU" dirty="0"/>
              <a:t> особи на </a:t>
            </a:r>
            <a:r>
              <a:rPr lang="ru-RU" dirty="0" err="1"/>
              <a:t>конкретне</a:t>
            </a:r>
            <a:r>
              <a:rPr lang="ru-RU" dirty="0"/>
              <a:t> </a:t>
            </a:r>
            <a:r>
              <a:rPr lang="ru-RU" dirty="0" err="1" smtClean="0"/>
              <a:t>майно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землю.</a:t>
            </a:r>
            <a:r>
              <a:rPr lang="ru-RU" dirty="0"/>
              <a:t> </a:t>
            </a:r>
            <a:endParaRPr lang="uk-UA" dirty="0"/>
          </a:p>
        </p:txBody>
      </p:sp>
      <p:pic>
        <p:nvPicPr>
          <p:cNvPr id="4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501008"/>
            <a:ext cx="4490864" cy="257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4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:\МАН\Основная\1222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0" y="764704"/>
            <a:ext cx="8748464" cy="57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38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:\МАН\Основная\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891754" cy="4864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5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</TotalTime>
  <Words>38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ОСОБЛИВОСТІ РОЗВИТКУ ВЛАСНОСТІ В СУЧАСНИХ УМОВАХ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 Windows</cp:lastModifiedBy>
  <cp:revision>15</cp:revision>
  <dcterms:created xsi:type="dcterms:W3CDTF">2012-02-19T14:53:26Z</dcterms:created>
  <dcterms:modified xsi:type="dcterms:W3CDTF">2012-02-21T22:42:11Z</dcterms:modified>
</cp:coreProperties>
</file>