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8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 Black" panose="00000A00000000000000" pitchFamily="2" charset="0"/>
      <p:bold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E0E38-0B83-4335-82B5-634D67D93C78}">
  <a:tblStyle styleId="{08BE0E38-0B83-4335-82B5-634D67D93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7ee52578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7ee52578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ee5257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ee5257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8a2563e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e8a2563e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8a2563ee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8a2563ee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8a2563e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8a2563e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e8a2563ee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e8a2563ee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8a2563e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8a2563ee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8a2563ee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8a2563ee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8475" y="1279600"/>
            <a:ext cx="4577400" cy="2041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8375" y="3461000"/>
            <a:ext cx="45774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8375" y="532925"/>
            <a:ext cx="50544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/>
          </p:nvPr>
        </p:nvSpPr>
        <p:spPr>
          <a:xfrm>
            <a:off x="975325" y="1950875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61802" y="2412024"/>
            <a:ext cx="23829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 idx="3"/>
          </p:nvPr>
        </p:nvSpPr>
        <p:spPr>
          <a:xfrm>
            <a:off x="3591150" y="1950875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3399927" y="2412024"/>
            <a:ext cx="23829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title" idx="5"/>
          </p:nvPr>
        </p:nvSpPr>
        <p:spPr>
          <a:xfrm flipH="1">
            <a:off x="95302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6"/>
          </p:nvPr>
        </p:nvSpPr>
        <p:spPr>
          <a:xfrm flipH="1">
            <a:off x="731025" y="4138986"/>
            <a:ext cx="2382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7"/>
          </p:nvPr>
        </p:nvSpPr>
        <p:spPr>
          <a:xfrm>
            <a:off x="357177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8"/>
          </p:nvPr>
        </p:nvSpPr>
        <p:spPr>
          <a:xfrm>
            <a:off x="3380550" y="4138986"/>
            <a:ext cx="2382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 idx="9"/>
          </p:nvPr>
        </p:nvSpPr>
        <p:spPr>
          <a:xfrm>
            <a:off x="6248650" y="1950800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3"/>
          </p:nvPr>
        </p:nvSpPr>
        <p:spPr>
          <a:xfrm>
            <a:off x="6038052" y="2412062"/>
            <a:ext cx="23829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 idx="14"/>
          </p:nvPr>
        </p:nvSpPr>
        <p:spPr>
          <a:xfrm>
            <a:off x="622927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ubTitle" idx="15"/>
          </p:nvPr>
        </p:nvSpPr>
        <p:spPr>
          <a:xfrm>
            <a:off x="6030075" y="4138986"/>
            <a:ext cx="23829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7"/>
          <p:cNvGrpSpPr/>
          <p:nvPr/>
        </p:nvGrpSpPr>
        <p:grpSpPr>
          <a:xfrm rot="-8579700">
            <a:off x="7763604" y="-805617"/>
            <a:ext cx="2416951" cy="1917627"/>
            <a:chOff x="4477350" y="3143692"/>
            <a:chExt cx="1838400" cy="1458600"/>
          </a:xfrm>
        </p:grpSpPr>
        <p:grpSp>
          <p:nvGrpSpPr>
            <p:cNvPr id="258" name="Google Shape;258;p17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59" name="Google Shape;259;p17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17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62" name="Google Shape;262;p17"/>
          <p:cNvGrpSpPr/>
          <p:nvPr/>
        </p:nvGrpSpPr>
        <p:grpSpPr>
          <a:xfrm rot="-5400000" flipH="1">
            <a:off x="-695883" y="3891002"/>
            <a:ext cx="2141700" cy="363300"/>
            <a:chOff x="6942775" y="4780200"/>
            <a:chExt cx="2141700" cy="363300"/>
          </a:xfrm>
        </p:grpSpPr>
        <p:grpSp>
          <p:nvGrpSpPr>
            <p:cNvPr id="263" name="Google Shape;263;p1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5" name="Google Shape;265;p1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6" name="Google Shape;266;p1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6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387" name="Google Shape;387;p26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9" name="Google Shape;389;p26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0" name="Google Shape;390;p26"/>
          <p:cNvGrpSpPr/>
          <p:nvPr/>
        </p:nvGrpSpPr>
        <p:grpSpPr>
          <a:xfrm>
            <a:off x="1978000" y="439675"/>
            <a:ext cx="2141700" cy="363300"/>
            <a:chOff x="6942775" y="4780200"/>
            <a:chExt cx="2141700" cy="363300"/>
          </a:xfrm>
        </p:grpSpPr>
        <p:grpSp>
          <p:nvGrpSpPr>
            <p:cNvPr id="391" name="Google Shape;391;p26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92" name="Google Shape;392;p26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3" name="Google Shape;393;p26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4" name="Google Shape;394;p26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 rot="5400000">
            <a:off x="6093059" y="4397459"/>
            <a:ext cx="2460600" cy="2460600"/>
            <a:chOff x="6266400" y="1454750"/>
            <a:chExt cx="2460600" cy="2460600"/>
          </a:xfrm>
        </p:grpSpPr>
        <p:sp>
          <p:nvSpPr>
            <p:cNvPr id="396" name="Google Shape;396;p2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6"/>
          <p:cNvGrpSpPr/>
          <p:nvPr/>
        </p:nvGrpSpPr>
        <p:grpSpPr>
          <a:xfrm>
            <a:off x="5050991" y="4209259"/>
            <a:ext cx="1838400" cy="1458600"/>
            <a:chOff x="4477350" y="3143692"/>
            <a:chExt cx="1838400" cy="1458600"/>
          </a:xfrm>
        </p:grpSpPr>
        <p:grpSp>
          <p:nvGrpSpPr>
            <p:cNvPr id="399" name="Google Shape;399;p26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400" name="Google Shape;400;p26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26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7"/>
          <p:cNvGrpSpPr/>
          <p:nvPr/>
        </p:nvGrpSpPr>
        <p:grpSpPr>
          <a:xfrm rot="5400000">
            <a:off x="7898991" y="3696476"/>
            <a:ext cx="1896475" cy="321738"/>
            <a:chOff x="6942775" y="4780200"/>
            <a:chExt cx="2141700" cy="363300"/>
          </a:xfrm>
        </p:grpSpPr>
        <p:grpSp>
          <p:nvGrpSpPr>
            <p:cNvPr id="405" name="Google Shape;405;p2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7" name="Google Shape;407;p2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8" name="Google Shape;408;p2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09" name="Google Shape;409;p27"/>
          <p:cNvGrpSpPr/>
          <p:nvPr/>
        </p:nvGrpSpPr>
        <p:grpSpPr>
          <a:xfrm rot="-5400000">
            <a:off x="-1947225" y="530525"/>
            <a:ext cx="2186100" cy="2186100"/>
            <a:chOff x="3805450" y="360825"/>
            <a:chExt cx="2186100" cy="2186100"/>
          </a:xfrm>
        </p:grpSpPr>
        <p:sp>
          <p:nvSpPr>
            <p:cNvPr id="410" name="Google Shape;410;p27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2" name="Google Shape;412;p27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7"/>
          <p:cNvGrpSpPr/>
          <p:nvPr/>
        </p:nvGrpSpPr>
        <p:grpSpPr>
          <a:xfrm>
            <a:off x="-966940" y="2500796"/>
            <a:ext cx="1779014" cy="1779014"/>
            <a:chOff x="6266400" y="1454750"/>
            <a:chExt cx="2460600" cy="2460600"/>
          </a:xfrm>
        </p:grpSpPr>
        <p:sp>
          <p:nvSpPr>
            <p:cNvPr id="414" name="Google Shape;414;p27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 rot="9690529">
            <a:off x="-468719" y="3767239"/>
            <a:ext cx="1142541" cy="308706"/>
            <a:chOff x="238125" y="1858150"/>
            <a:chExt cx="7091325" cy="1916025"/>
          </a:xfrm>
        </p:grpSpPr>
        <p:sp>
          <p:nvSpPr>
            <p:cNvPr id="417" name="Google Shape;417;p27"/>
            <p:cNvSpPr/>
            <p:nvPr/>
          </p:nvSpPr>
          <p:spPr>
            <a:xfrm>
              <a:off x="238125" y="3033950"/>
              <a:ext cx="748275" cy="740225"/>
            </a:xfrm>
            <a:custGeom>
              <a:avLst/>
              <a:gdLst/>
              <a:ahLst/>
              <a:cxnLst/>
              <a:rect l="l" t="t" r="r" b="b"/>
              <a:pathLst>
                <a:path w="29931" h="29609" extrusionOk="0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706025" y="2880675"/>
              <a:ext cx="437675" cy="476000"/>
            </a:xfrm>
            <a:custGeom>
              <a:avLst/>
              <a:gdLst/>
              <a:ahLst/>
              <a:cxnLst/>
              <a:rect l="l" t="t" r="r" b="b"/>
              <a:pathLst>
                <a:path w="17507" h="19040" extrusionOk="0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70225" y="2570225"/>
              <a:ext cx="623250" cy="535050"/>
            </a:xfrm>
            <a:custGeom>
              <a:avLst/>
              <a:gdLst/>
              <a:ahLst/>
              <a:cxnLst/>
              <a:rect l="l" t="t" r="r" b="b"/>
              <a:pathLst>
                <a:path w="24930" h="21402" extrusionOk="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452275" y="2221175"/>
              <a:ext cx="711975" cy="659525"/>
            </a:xfrm>
            <a:custGeom>
              <a:avLst/>
              <a:gdLst/>
              <a:ahLst/>
              <a:cxnLst/>
              <a:rect l="l" t="t" r="r" b="b"/>
              <a:pathLst>
                <a:path w="28479" h="26381" extrusionOk="0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2006900" y="2078500"/>
              <a:ext cx="665600" cy="499075"/>
            </a:xfrm>
            <a:custGeom>
              <a:avLst/>
              <a:gdLst/>
              <a:ahLst/>
              <a:cxnLst/>
              <a:rect l="l" t="t" r="r" b="b"/>
              <a:pathLst>
                <a:path w="26624" h="19963" extrusionOk="0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2644225" y="1910575"/>
              <a:ext cx="467950" cy="536500"/>
            </a:xfrm>
            <a:custGeom>
              <a:avLst/>
              <a:gdLst/>
              <a:ahLst/>
              <a:cxnLst/>
              <a:rect l="l" t="t" r="r" b="b"/>
              <a:pathLst>
                <a:path w="18718" h="21460" extrusionOk="0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152500" y="1862175"/>
              <a:ext cx="459850" cy="494150"/>
            </a:xfrm>
            <a:custGeom>
              <a:avLst/>
              <a:gdLst/>
              <a:ahLst/>
              <a:cxnLst/>
              <a:rect l="l" t="t" r="r" b="b"/>
              <a:pathLst>
                <a:path w="18394" h="19766" extrusionOk="0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900750" y="1858150"/>
              <a:ext cx="677700" cy="514300"/>
            </a:xfrm>
            <a:custGeom>
              <a:avLst/>
              <a:gdLst/>
              <a:ahLst/>
              <a:cxnLst/>
              <a:rect l="l" t="t" r="r" b="b"/>
              <a:pathLst>
                <a:path w="27108" h="20572" extrusionOk="0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586475" y="1934775"/>
              <a:ext cx="528450" cy="546600"/>
            </a:xfrm>
            <a:custGeom>
              <a:avLst/>
              <a:gdLst/>
              <a:ahLst/>
              <a:cxnLst/>
              <a:rect l="l" t="t" r="r" b="b"/>
              <a:pathLst>
                <a:path w="21138" h="21864" extrusionOk="0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062475" y="2061850"/>
              <a:ext cx="566750" cy="580875"/>
            </a:xfrm>
            <a:custGeom>
              <a:avLst/>
              <a:gdLst/>
              <a:ahLst/>
              <a:cxnLst/>
              <a:rect l="l" t="t" r="r" b="b"/>
              <a:pathLst>
                <a:path w="22670" h="23235" extrusionOk="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621125" y="2231250"/>
              <a:ext cx="520400" cy="560725"/>
            </a:xfrm>
            <a:custGeom>
              <a:avLst/>
              <a:gdLst/>
              <a:ahLst/>
              <a:cxnLst/>
              <a:rect l="l" t="t" r="r" b="b"/>
              <a:pathLst>
                <a:path w="20816" h="22429" extrusionOk="0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955925" y="2487400"/>
              <a:ext cx="397350" cy="490125"/>
            </a:xfrm>
            <a:custGeom>
              <a:avLst/>
              <a:gdLst/>
              <a:ahLst/>
              <a:cxnLst/>
              <a:rect l="l" t="t" r="r" b="b"/>
              <a:pathLst>
                <a:path w="15894" h="19605" extrusionOk="0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79800" y="2640675"/>
              <a:ext cx="714000" cy="697850"/>
            </a:xfrm>
            <a:custGeom>
              <a:avLst/>
              <a:gdLst/>
              <a:ahLst/>
              <a:cxnLst/>
              <a:rect l="l" t="t" r="r" b="b"/>
              <a:pathLst>
                <a:path w="28560" h="27914" extrusionOk="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706200" y="3139250"/>
              <a:ext cx="623250" cy="592575"/>
            </a:xfrm>
            <a:custGeom>
              <a:avLst/>
              <a:gdLst/>
              <a:ahLst/>
              <a:cxnLst/>
              <a:rect l="l" t="t" r="r" b="b"/>
              <a:pathLst>
                <a:path w="24930" h="23703" extrusionOk="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8375" y="2347450"/>
            <a:ext cx="3313800" cy="1281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89050" y="1052175"/>
            <a:ext cx="1231200" cy="108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8375" y="3749625"/>
            <a:ext cx="41415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10800000">
            <a:off x="2813775" y="-1525575"/>
            <a:ext cx="2186100" cy="2186100"/>
            <a:chOff x="6819425" y="2416200"/>
            <a:chExt cx="2186100" cy="21861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" name="Google Shape;20;p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4395694" y="-367745"/>
            <a:ext cx="1240800" cy="1240800"/>
            <a:chOff x="8162644" y="304430"/>
            <a:chExt cx="1240800" cy="1240800"/>
          </a:xfrm>
        </p:grpSpPr>
        <p:sp>
          <p:nvSpPr>
            <p:cNvPr id="23" name="Google Shape;23;p3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8375" y="835325"/>
            <a:ext cx="3938400" cy="49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2"/>
          </p:nvPr>
        </p:nvSpPr>
        <p:spPr>
          <a:xfrm>
            <a:off x="728375" y="2764025"/>
            <a:ext cx="5785500" cy="49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28375" y="1449175"/>
            <a:ext cx="3124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28375" y="3381475"/>
            <a:ext cx="3124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8375" y="1276113"/>
            <a:ext cx="63267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290050" y="4214400"/>
            <a:ext cx="2193300" cy="2186100"/>
            <a:chOff x="433175" y="4180725"/>
            <a:chExt cx="2193300" cy="2186100"/>
          </a:xfrm>
        </p:grpSpPr>
        <p:sp>
          <p:nvSpPr>
            <p:cNvPr id="77" name="Google Shape;77;p7"/>
            <p:cNvSpPr/>
            <p:nvPr/>
          </p:nvSpPr>
          <p:spPr>
            <a:xfrm rot="5400000">
              <a:off x="436775" y="4177125"/>
              <a:ext cx="2186100" cy="219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>
              <a:off x="505204" y="4252713"/>
              <a:ext cx="2049270" cy="2042125"/>
              <a:chOff x="530720" y="4254075"/>
              <a:chExt cx="2049270" cy="2042125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535655" y="4249140"/>
                <a:ext cx="2039400" cy="204927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" name="Google Shape;80;p7"/>
              <p:cNvCxnSpPr/>
              <p:nvPr/>
            </p:nvCxnSpPr>
            <p:spPr>
              <a:xfrm rot="5400000">
                <a:off x="1313164" y="5278450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728375" y="1801588"/>
            <a:ext cx="5001000" cy="20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340"/>
              </a:buClr>
              <a:buSzPts val="1200"/>
              <a:buFont typeface="Lato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7676000" y="-62925"/>
            <a:ext cx="2186100" cy="2186100"/>
            <a:chOff x="3805450" y="360825"/>
            <a:chExt cx="2186100" cy="2186100"/>
          </a:xfrm>
        </p:grpSpPr>
        <p:sp>
          <p:nvSpPr>
            <p:cNvPr id="83" name="Google Shape;83;p7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7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" name="Google Shape;86;p7"/>
          <p:cNvGrpSpPr/>
          <p:nvPr/>
        </p:nvGrpSpPr>
        <p:grpSpPr>
          <a:xfrm rot="-5400000">
            <a:off x="8024725" y="1389617"/>
            <a:ext cx="1838400" cy="1458600"/>
            <a:chOff x="4477350" y="3143692"/>
            <a:chExt cx="1838400" cy="1458600"/>
          </a:xfrm>
        </p:grpSpPr>
        <p:grpSp>
          <p:nvGrpSpPr>
            <p:cNvPr id="87" name="Google Shape;87;p7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88" name="Google Shape;88;p7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7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-97534" y="4452101"/>
            <a:ext cx="1896475" cy="321738"/>
            <a:chOff x="6519141" y="4744676"/>
            <a:chExt cx="1896475" cy="321738"/>
          </a:xfrm>
        </p:grpSpPr>
        <p:sp>
          <p:nvSpPr>
            <p:cNvPr id="92" name="Google Shape;92;p7"/>
            <p:cNvSpPr/>
            <p:nvPr/>
          </p:nvSpPr>
          <p:spPr>
            <a:xfrm>
              <a:off x="6519141" y="47446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" name="Google Shape;93;p7"/>
            <p:cNvCxnSpPr/>
            <p:nvPr/>
          </p:nvCxnSpPr>
          <p:spPr>
            <a:xfrm>
              <a:off x="6661507" y="5001168"/>
              <a:ext cx="161090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7"/>
            <p:cNvSpPr txBox="1"/>
            <p:nvPr/>
          </p:nvSpPr>
          <p:spPr>
            <a:xfrm>
              <a:off x="6653427" y="4778019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326369" y="-280070"/>
            <a:ext cx="1240800" cy="1240800"/>
            <a:chOff x="8162644" y="304430"/>
            <a:chExt cx="1240800" cy="1240800"/>
          </a:xfrm>
        </p:grpSpPr>
        <p:sp>
          <p:nvSpPr>
            <p:cNvPr id="96" name="Google Shape;96;p7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295250" y="1064100"/>
            <a:ext cx="6553500" cy="3015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87984" y="-729610"/>
            <a:ext cx="1925173" cy="1925173"/>
            <a:chOff x="6266400" y="1454750"/>
            <a:chExt cx="2460600" cy="2460600"/>
          </a:xfrm>
        </p:grpSpPr>
        <p:sp>
          <p:nvSpPr>
            <p:cNvPr id="101" name="Google Shape;101;p8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65067" y="986127"/>
            <a:ext cx="363300" cy="2141700"/>
            <a:chOff x="365067" y="986127"/>
            <a:chExt cx="363300" cy="2141700"/>
          </a:xfrm>
        </p:grpSpPr>
        <p:sp>
          <p:nvSpPr>
            <p:cNvPr id="104" name="Google Shape;104;p8"/>
            <p:cNvSpPr/>
            <p:nvPr/>
          </p:nvSpPr>
          <p:spPr>
            <a:xfrm rot="-5400000" flipH="1">
              <a:off x="-524133" y="1875327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8"/>
            <p:cNvCxnSpPr/>
            <p:nvPr/>
          </p:nvCxnSpPr>
          <p:spPr>
            <a:xfrm rot="5400000">
              <a:off x="-254908" y="2056502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8"/>
            <p:cNvSpPr txBox="1"/>
            <p:nvPr/>
          </p:nvSpPr>
          <p:spPr>
            <a:xfrm rot="-5400000" flipH="1">
              <a:off x="-394983" y="1935477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 rot="10800000">
            <a:off x="8627681" y="2978866"/>
            <a:ext cx="1925080" cy="1925080"/>
            <a:chOff x="3805450" y="360825"/>
            <a:chExt cx="2186100" cy="2186100"/>
          </a:xfrm>
        </p:grpSpPr>
        <p:sp>
          <p:nvSpPr>
            <p:cNvPr id="108" name="Google Shape;108;p8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8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8"/>
          <p:cNvGrpSpPr/>
          <p:nvPr/>
        </p:nvGrpSpPr>
        <p:grpSpPr>
          <a:xfrm rot="-1800066">
            <a:off x="7495821" y="4208639"/>
            <a:ext cx="2417048" cy="1917704"/>
            <a:chOff x="4477350" y="3143692"/>
            <a:chExt cx="1838400" cy="1458600"/>
          </a:xfrm>
        </p:grpSpPr>
        <p:grpSp>
          <p:nvGrpSpPr>
            <p:cNvPr id="112" name="Google Shape;112;p8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13" name="Google Shape;113;p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8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728375" y="1411350"/>
            <a:ext cx="3436200" cy="1079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728375" y="2589750"/>
            <a:ext cx="3436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7003172" y="4071532"/>
            <a:ext cx="2140817" cy="1698540"/>
            <a:chOff x="4477350" y="3143692"/>
            <a:chExt cx="1838400" cy="1458600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21" name="Google Shape;121;p9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9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24" name="Google Shape;124;p9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125" name="Google Shape;125;p9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" name="Google Shape;127;p9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9"/>
          <p:cNvGrpSpPr/>
          <p:nvPr/>
        </p:nvGrpSpPr>
        <p:grpSpPr>
          <a:xfrm>
            <a:off x="1978000" y="439675"/>
            <a:ext cx="2141700" cy="363300"/>
            <a:chOff x="1978000" y="439675"/>
            <a:chExt cx="2141700" cy="363300"/>
          </a:xfrm>
        </p:grpSpPr>
        <p:sp>
          <p:nvSpPr>
            <p:cNvPr id="129" name="Google Shape;129;p9"/>
            <p:cNvSpPr/>
            <p:nvPr/>
          </p:nvSpPr>
          <p:spPr>
            <a:xfrm>
              <a:off x="1978000" y="439675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" name="Google Shape;130;p9"/>
            <p:cNvCxnSpPr/>
            <p:nvPr/>
          </p:nvCxnSpPr>
          <p:spPr>
            <a:xfrm>
              <a:off x="2138775" y="729300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9"/>
            <p:cNvSpPr txBox="1"/>
            <p:nvPr/>
          </p:nvSpPr>
          <p:spPr>
            <a:xfrm>
              <a:off x="2129650" y="477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583563" y="4568850"/>
            <a:ext cx="2186100" cy="2186100"/>
            <a:chOff x="3805450" y="360825"/>
            <a:chExt cx="2186100" cy="2186100"/>
          </a:xfrm>
        </p:grpSpPr>
        <p:sp>
          <p:nvSpPr>
            <p:cNvPr id="133" name="Google Shape;133;p9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9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" name="Google Shape;136;p9"/>
          <p:cNvGrpSpPr/>
          <p:nvPr/>
        </p:nvGrpSpPr>
        <p:grpSpPr>
          <a:xfrm>
            <a:off x="2354979" y="4345878"/>
            <a:ext cx="1288862" cy="1288862"/>
            <a:chOff x="2354979" y="4345878"/>
            <a:chExt cx="1288862" cy="1288862"/>
          </a:xfrm>
        </p:grpSpPr>
        <p:sp>
          <p:nvSpPr>
            <p:cNvPr id="137" name="Google Shape;137;p9"/>
            <p:cNvSpPr/>
            <p:nvPr/>
          </p:nvSpPr>
          <p:spPr>
            <a:xfrm>
              <a:off x="2354979" y="4345878"/>
              <a:ext cx="1288862" cy="12888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411628" y="4402527"/>
              <a:ext cx="1175564" cy="117556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TITLE_AND_DESCRIPTION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728375" y="1845425"/>
            <a:ext cx="4315800" cy="1431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ubTitle" idx="1"/>
          </p:nvPr>
        </p:nvSpPr>
        <p:spPr>
          <a:xfrm>
            <a:off x="728375" y="3358384"/>
            <a:ext cx="330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42" name="Google Shape;142;p10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143" name="Google Shape;143;p10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10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10"/>
          <p:cNvGrpSpPr/>
          <p:nvPr/>
        </p:nvGrpSpPr>
        <p:grpSpPr>
          <a:xfrm>
            <a:off x="1978000" y="439675"/>
            <a:ext cx="2141700" cy="363300"/>
            <a:chOff x="1978000" y="439675"/>
            <a:chExt cx="2141700" cy="363300"/>
          </a:xfrm>
        </p:grpSpPr>
        <p:sp>
          <p:nvSpPr>
            <p:cNvPr id="147" name="Google Shape;147;p10"/>
            <p:cNvSpPr/>
            <p:nvPr/>
          </p:nvSpPr>
          <p:spPr>
            <a:xfrm>
              <a:off x="1978000" y="439675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148;p10"/>
            <p:cNvCxnSpPr/>
            <p:nvPr/>
          </p:nvCxnSpPr>
          <p:spPr>
            <a:xfrm>
              <a:off x="2138775" y="729300"/>
              <a:ext cx="18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10"/>
            <p:cNvSpPr txBox="1"/>
            <p:nvPr/>
          </p:nvSpPr>
          <p:spPr>
            <a:xfrm>
              <a:off x="2129650" y="477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6103200" cy="48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title" idx="2"/>
          </p:nvPr>
        </p:nvSpPr>
        <p:spPr>
          <a:xfrm>
            <a:off x="957700" y="2765100"/>
            <a:ext cx="2274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1"/>
          </p:nvPr>
        </p:nvSpPr>
        <p:spPr>
          <a:xfrm>
            <a:off x="957700" y="3251938"/>
            <a:ext cx="2274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3"/>
          </p:nvPr>
        </p:nvSpPr>
        <p:spPr>
          <a:xfrm>
            <a:off x="5933025" y="2765100"/>
            <a:ext cx="2220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4"/>
          </p:nvPr>
        </p:nvSpPr>
        <p:spPr>
          <a:xfrm>
            <a:off x="3434550" y="3251938"/>
            <a:ext cx="2274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title" idx="5"/>
          </p:nvPr>
        </p:nvSpPr>
        <p:spPr>
          <a:xfrm>
            <a:off x="3434550" y="2765100"/>
            <a:ext cx="2274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6"/>
          </p:nvPr>
        </p:nvSpPr>
        <p:spPr>
          <a:xfrm>
            <a:off x="5933025" y="3251950"/>
            <a:ext cx="2220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8471650" y="59575"/>
            <a:ext cx="2460600" cy="2460600"/>
            <a:chOff x="6266400" y="1454750"/>
            <a:chExt cx="2460600" cy="2460600"/>
          </a:xfrm>
        </p:grpSpPr>
        <p:sp>
          <p:nvSpPr>
            <p:cNvPr id="213" name="Google Shape;213;p15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5400000">
            <a:off x="-680950" y="4025550"/>
            <a:ext cx="2141700" cy="363300"/>
            <a:chOff x="6942775" y="4780200"/>
            <a:chExt cx="2141700" cy="363300"/>
          </a:xfrm>
        </p:grpSpPr>
        <p:grpSp>
          <p:nvGrpSpPr>
            <p:cNvPr id="216" name="Google Shape;216;p15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8" name="Google Shape;218;p15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Google Shape;219;p15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20" name="Google Shape;220;p15"/>
          <p:cNvGrpSpPr/>
          <p:nvPr/>
        </p:nvGrpSpPr>
        <p:grpSpPr>
          <a:xfrm rot="-5400000">
            <a:off x="8093550" y="1913742"/>
            <a:ext cx="1838400" cy="1458600"/>
            <a:chOff x="4477350" y="3143692"/>
            <a:chExt cx="1838400" cy="1458600"/>
          </a:xfrm>
        </p:grpSpPr>
        <p:grpSp>
          <p:nvGrpSpPr>
            <p:cNvPr id="221" name="Google Shape;221;p15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22" name="Google Shape;222;p15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15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1" r:id="rId9"/>
    <p:sldLayoutId id="2147483663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ctrTitle"/>
          </p:nvPr>
        </p:nvSpPr>
        <p:spPr>
          <a:xfrm>
            <a:off x="728475" y="688623"/>
            <a:ext cx="4577400" cy="2632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Mapas de calor con Hotjar</a:t>
            </a:r>
            <a:endParaRPr dirty="0"/>
          </a:p>
        </p:txBody>
      </p:sp>
      <p:sp>
        <p:nvSpPr>
          <p:cNvPr id="440" name="Google Shape;440;p30"/>
          <p:cNvSpPr txBox="1">
            <a:spLocks noGrp="1"/>
          </p:cNvSpPr>
          <p:nvPr>
            <p:ph type="subTitle" idx="1"/>
          </p:nvPr>
        </p:nvSpPr>
        <p:spPr>
          <a:xfrm>
            <a:off x="728375" y="3461000"/>
            <a:ext cx="45774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Iván Cetina</a:t>
            </a:r>
            <a:endParaRPr dirty="0"/>
          </a:p>
        </p:txBody>
      </p:sp>
      <p:grpSp>
        <p:nvGrpSpPr>
          <p:cNvPr id="441" name="Google Shape;441;p30"/>
          <p:cNvGrpSpPr/>
          <p:nvPr/>
        </p:nvGrpSpPr>
        <p:grpSpPr>
          <a:xfrm>
            <a:off x="7341525" y="1919275"/>
            <a:ext cx="2460600" cy="2509801"/>
            <a:chOff x="7341525" y="1919275"/>
            <a:chExt cx="2460600" cy="2509801"/>
          </a:xfrm>
        </p:grpSpPr>
        <p:grpSp>
          <p:nvGrpSpPr>
            <p:cNvPr id="442" name="Google Shape;442;p30"/>
            <p:cNvGrpSpPr/>
            <p:nvPr/>
          </p:nvGrpSpPr>
          <p:grpSpPr>
            <a:xfrm>
              <a:off x="7341525" y="1919275"/>
              <a:ext cx="2460600" cy="2460600"/>
              <a:chOff x="6266400" y="1454750"/>
              <a:chExt cx="2460600" cy="2460600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6266400" y="1454750"/>
                <a:ext cx="2460600" cy="2460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6374550" y="1562900"/>
                <a:ext cx="2244300" cy="2244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30"/>
            <p:cNvGrpSpPr/>
            <p:nvPr/>
          </p:nvGrpSpPr>
          <p:grpSpPr>
            <a:xfrm rot="-9152300">
              <a:off x="7421683" y="3661528"/>
              <a:ext cx="1580788" cy="427118"/>
              <a:chOff x="238125" y="1858150"/>
              <a:chExt cx="7091325" cy="1916025"/>
            </a:xfrm>
          </p:grpSpPr>
          <p:sp>
            <p:nvSpPr>
              <p:cNvPr id="446" name="Google Shape;446;p30"/>
              <p:cNvSpPr/>
              <p:nvPr/>
            </p:nvSpPr>
            <p:spPr>
              <a:xfrm>
                <a:off x="238125" y="3033950"/>
                <a:ext cx="748275" cy="740225"/>
              </a:xfrm>
              <a:custGeom>
                <a:avLst/>
                <a:gdLst/>
                <a:ahLst/>
                <a:cxnLst/>
                <a:rect l="l" t="t" r="r" b="b"/>
                <a:pathLst>
                  <a:path w="29931" h="29609" extrusionOk="0">
                    <a:moveTo>
                      <a:pt x="17506" y="1"/>
                    </a:moveTo>
                    <a:lnTo>
                      <a:pt x="17506" y="1"/>
                    </a:lnTo>
                    <a:cubicBezTo>
                      <a:pt x="15328" y="1937"/>
                      <a:pt x="13150" y="3954"/>
                      <a:pt x="11052" y="5971"/>
                    </a:cubicBezTo>
                    <a:cubicBezTo>
                      <a:pt x="10730" y="9359"/>
                      <a:pt x="10407" y="12828"/>
                      <a:pt x="10246" y="16216"/>
                    </a:cubicBezTo>
                    <a:lnTo>
                      <a:pt x="5486" y="11537"/>
                    </a:lnTo>
                    <a:cubicBezTo>
                      <a:pt x="3630" y="13474"/>
                      <a:pt x="1775" y="15490"/>
                      <a:pt x="0" y="17507"/>
                    </a:cubicBezTo>
                    <a:lnTo>
                      <a:pt x="13795" y="29608"/>
                    </a:lnTo>
                    <a:cubicBezTo>
                      <a:pt x="15409" y="27753"/>
                      <a:pt x="17022" y="25978"/>
                      <a:pt x="18717" y="24284"/>
                    </a:cubicBezTo>
                    <a:cubicBezTo>
                      <a:pt x="17587" y="23154"/>
                      <a:pt x="16538" y="22106"/>
                      <a:pt x="15409" y="21138"/>
                    </a:cubicBezTo>
                    <a:cubicBezTo>
                      <a:pt x="15490" y="20331"/>
                      <a:pt x="15490" y="19605"/>
                      <a:pt x="15490" y="18798"/>
                    </a:cubicBezTo>
                    <a:cubicBezTo>
                      <a:pt x="18313" y="18879"/>
                      <a:pt x="21056" y="18959"/>
                      <a:pt x="23718" y="19282"/>
                    </a:cubicBezTo>
                    <a:cubicBezTo>
                      <a:pt x="25735" y="17265"/>
                      <a:pt x="27833" y="15410"/>
                      <a:pt x="29930" y="13554"/>
                    </a:cubicBezTo>
                    <a:cubicBezTo>
                      <a:pt x="25413" y="12909"/>
                      <a:pt x="20814" y="12505"/>
                      <a:pt x="16135" y="12344"/>
                    </a:cubicBezTo>
                    <a:cubicBezTo>
                      <a:pt x="16458" y="8230"/>
                      <a:pt x="16942" y="4115"/>
                      <a:pt x="17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706025" y="2880675"/>
                <a:ext cx="437675" cy="476000"/>
              </a:xfrm>
              <a:custGeom>
                <a:avLst/>
                <a:gdLst/>
                <a:ahLst/>
                <a:cxnLst/>
                <a:rect l="l" t="t" r="r" b="b"/>
                <a:pathLst>
                  <a:path w="17507" h="19040" extrusionOk="0">
                    <a:moveTo>
                      <a:pt x="6132" y="1"/>
                    </a:moveTo>
                    <a:cubicBezTo>
                      <a:pt x="4034" y="1614"/>
                      <a:pt x="2017" y="3308"/>
                      <a:pt x="1" y="5083"/>
                    </a:cubicBezTo>
                    <a:lnTo>
                      <a:pt x="11940" y="19040"/>
                    </a:lnTo>
                    <a:cubicBezTo>
                      <a:pt x="13796" y="17426"/>
                      <a:pt x="15651" y="15894"/>
                      <a:pt x="17507" y="14441"/>
                    </a:cubicBezTo>
                    <a:lnTo>
                      <a:pt x="6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970225" y="2570225"/>
                <a:ext cx="623250" cy="535050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21402" extrusionOk="0">
                    <a:moveTo>
                      <a:pt x="16250" y="1"/>
                    </a:moveTo>
                    <a:cubicBezTo>
                      <a:pt x="13764" y="1"/>
                      <a:pt x="11039" y="923"/>
                      <a:pt x="8230" y="2738"/>
                    </a:cubicBezTo>
                    <a:cubicBezTo>
                      <a:pt x="1937" y="6933"/>
                      <a:pt x="1" y="13468"/>
                      <a:pt x="3470" y="17905"/>
                    </a:cubicBezTo>
                    <a:cubicBezTo>
                      <a:pt x="5290" y="20274"/>
                      <a:pt x="7886" y="21401"/>
                      <a:pt x="10759" y="21401"/>
                    </a:cubicBezTo>
                    <a:cubicBezTo>
                      <a:pt x="13363" y="21401"/>
                      <a:pt x="16194" y="20476"/>
                      <a:pt x="18879" y="18711"/>
                    </a:cubicBezTo>
                    <a:cubicBezTo>
                      <a:pt x="22267" y="16452"/>
                      <a:pt x="24365" y="13710"/>
                      <a:pt x="24929" y="10563"/>
                    </a:cubicBezTo>
                    <a:cubicBezTo>
                      <a:pt x="23074" y="10321"/>
                      <a:pt x="21138" y="10160"/>
                      <a:pt x="19202" y="9999"/>
                    </a:cubicBezTo>
                    <a:cubicBezTo>
                      <a:pt x="18960" y="11773"/>
                      <a:pt x="17911" y="13387"/>
                      <a:pt x="16378" y="14355"/>
                    </a:cubicBezTo>
                    <a:cubicBezTo>
                      <a:pt x="15319" y="15073"/>
                      <a:pt x="14230" y="15428"/>
                      <a:pt x="13205" y="15428"/>
                    </a:cubicBezTo>
                    <a:cubicBezTo>
                      <a:pt x="11810" y="15428"/>
                      <a:pt x="10531" y="14770"/>
                      <a:pt x="9601" y="13468"/>
                    </a:cubicBezTo>
                    <a:cubicBezTo>
                      <a:pt x="7988" y="11128"/>
                      <a:pt x="8714" y="8466"/>
                      <a:pt x="11376" y="6691"/>
                    </a:cubicBezTo>
                    <a:cubicBezTo>
                      <a:pt x="12442" y="5962"/>
                      <a:pt x="13703" y="5583"/>
                      <a:pt x="14996" y="5583"/>
                    </a:cubicBezTo>
                    <a:cubicBezTo>
                      <a:pt x="15563" y="5583"/>
                      <a:pt x="16135" y="5656"/>
                      <a:pt x="16701" y="5803"/>
                    </a:cubicBezTo>
                    <a:cubicBezTo>
                      <a:pt x="17427" y="4029"/>
                      <a:pt x="18153" y="2173"/>
                      <a:pt x="18960" y="398"/>
                    </a:cubicBezTo>
                    <a:cubicBezTo>
                      <a:pt x="18096" y="133"/>
                      <a:pt x="17190" y="1"/>
                      <a:pt x="16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1452275" y="2221175"/>
                <a:ext cx="711975" cy="659525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26381" extrusionOk="0">
                    <a:moveTo>
                      <a:pt x="21056" y="0"/>
                    </a:moveTo>
                    <a:cubicBezTo>
                      <a:pt x="18475" y="1130"/>
                      <a:pt x="15893" y="2259"/>
                      <a:pt x="13392" y="3389"/>
                    </a:cubicBezTo>
                    <a:cubicBezTo>
                      <a:pt x="12021" y="6535"/>
                      <a:pt x="10811" y="9601"/>
                      <a:pt x="9681" y="12666"/>
                    </a:cubicBezTo>
                    <a:lnTo>
                      <a:pt x="6616" y="6777"/>
                    </a:lnTo>
                    <a:cubicBezTo>
                      <a:pt x="4437" y="7906"/>
                      <a:pt x="2178" y="9117"/>
                      <a:pt x="0" y="10407"/>
                    </a:cubicBezTo>
                    <a:lnTo>
                      <a:pt x="9036" y="26381"/>
                    </a:lnTo>
                    <a:cubicBezTo>
                      <a:pt x="11053" y="25171"/>
                      <a:pt x="13070" y="24122"/>
                      <a:pt x="15086" y="23073"/>
                    </a:cubicBezTo>
                    <a:lnTo>
                      <a:pt x="12989" y="19039"/>
                    </a:lnTo>
                    <a:cubicBezTo>
                      <a:pt x="13231" y="18313"/>
                      <a:pt x="13473" y="17587"/>
                      <a:pt x="13715" y="16942"/>
                    </a:cubicBezTo>
                    <a:cubicBezTo>
                      <a:pt x="16216" y="17910"/>
                      <a:pt x="18717" y="18959"/>
                      <a:pt x="21137" y="20088"/>
                    </a:cubicBezTo>
                    <a:cubicBezTo>
                      <a:pt x="23557" y="18959"/>
                      <a:pt x="25977" y="17829"/>
                      <a:pt x="28478" y="16861"/>
                    </a:cubicBezTo>
                    <a:cubicBezTo>
                      <a:pt x="24525" y="14764"/>
                      <a:pt x="20411" y="12828"/>
                      <a:pt x="16135" y="11053"/>
                    </a:cubicBezTo>
                    <a:cubicBezTo>
                      <a:pt x="17668" y="7342"/>
                      <a:pt x="19281" y="3711"/>
                      <a:pt x="21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2006900" y="2078500"/>
                <a:ext cx="665600" cy="499075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19963" extrusionOk="0">
                    <a:moveTo>
                      <a:pt x="13962" y="5319"/>
                    </a:moveTo>
                    <a:cubicBezTo>
                      <a:pt x="15873" y="5319"/>
                      <a:pt x="17552" y="6426"/>
                      <a:pt x="18233" y="8531"/>
                    </a:cubicBezTo>
                    <a:lnTo>
                      <a:pt x="18314" y="8531"/>
                    </a:lnTo>
                    <a:cubicBezTo>
                      <a:pt x="19217" y="12143"/>
                      <a:pt x="16346" y="14569"/>
                      <a:pt x="13482" y="14569"/>
                    </a:cubicBezTo>
                    <a:cubicBezTo>
                      <a:pt x="11741" y="14569"/>
                      <a:pt x="10002" y="13671"/>
                      <a:pt x="9117" y="11597"/>
                    </a:cubicBezTo>
                    <a:cubicBezTo>
                      <a:pt x="8149" y="8934"/>
                      <a:pt x="9601" y="6514"/>
                      <a:pt x="12183" y="5627"/>
                    </a:cubicBezTo>
                    <a:cubicBezTo>
                      <a:pt x="12783" y="5420"/>
                      <a:pt x="13383" y="5319"/>
                      <a:pt x="13962" y="5319"/>
                    </a:cubicBezTo>
                    <a:close/>
                    <a:moveTo>
                      <a:pt x="15631" y="1"/>
                    </a:moveTo>
                    <a:cubicBezTo>
                      <a:pt x="14012" y="1"/>
                      <a:pt x="12276" y="278"/>
                      <a:pt x="10488" y="867"/>
                    </a:cubicBezTo>
                    <a:cubicBezTo>
                      <a:pt x="3470" y="3287"/>
                      <a:pt x="1" y="9176"/>
                      <a:pt x="2179" y="14339"/>
                    </a:cubicBezTo>
                    <a:cubicBezTo>
                      <a:pt x="3755" y="18017"/>
                      <a:pt x="7401" y="19963"/>
                      <a:pt x="11650" y="19963"/>
                    </a:cubicBezTo>
                    <a:cubicBezTo>
                      <a:pt x="13273" y="19963"/>
                      <a:pt x="14983" y="19679"/>
                      <a:pt x="16700" y="19099"/>
                    </a:cubicBezTo>
                    <a:cubicBezTo>
                      <a:pt x="22912" y="16921"/>
                      <a:pt x="26623" y="11839"/>
                      <a:pt x="25252" y="6433"/>
                    </a:cubicBezTo>
                    <a:cubicBezTo>
                      <a:pt x="24226" y="2449"/>
                      <a:pt x="20444" y="1"/>
                      <a:pt x="15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2644225" y="1910575"/>
                <a:ext cx="467950" cy="536500"/>
              </a:xfrm>
              <a:custGeom>
                <a:avLst/>
                <a:gdLst/>
                <a:ahLst/>
                <a:cxnLst/>
                <a:rect l="l" t="t" r="r" b="b"/>
                <a:pathLst>
                  <a:path w="18718" h="21460" extrusionOk="0">
                    <a:moveTo>
                      <a:pt x="17991" y="1"/>
                    </a:moveTo>
                    <a:cubicBezTo>
                      <a:pt x="11941" y="969"/>
                      <a:pt x="5971" y="2098"/>
                      <a:pt x="1" y="3631"/>
                    </a:cubicBezTo>
                    <a:cubicBezTo>
                      <a:pt x="1534" y="9601"/>
                      <a:pt x="3067" y="15490"/>
                      <a:pt x="4519" y="21460"/>
                    </a:cubicBezTo>
                    <a:cubicBezTo>
                      <a:pt x="6778" y="20895"/>
                      <a:pt x="8956" y="20330"/>
                      <a:pt x="11215" y="19846"/>
                    </a:cubicBezTo>
                    <a:lnTo>
                      <a:pt x="10005" y="14118"/>
                    </a:lnTo>
                    <a:cubicBezTo>
                      <a:pt x="12909" y="13554"/>
                      <a:pt x="15733" y="12989"/>
                      <a:pt x="18637" y="12586"/>
                    </a:cubicBezTo>
                    <a:cubicBezTo>
                      <a:pt x="18395" y="11053"/>
                      <a:pt x="18153" y="9439"/>
                      <a:pt x="17911" y="7907"/>
                    </a:cubicBezTo>
                    <a:cubicBezTo>
                      <a:pt x="14926" y="8391"/>
                      <a:pt x="12022" y="8955"/>
                      <a:pt x="9037" y="9601"/>
                    </a:cubicBezTo>
                    <a:cubicBezTo>
                      <a:pt x="8875" y="8471"/>
                      <a:pt x="8633" y="7503"/>
                      <a:pt x="8391" y="6454"/>
                    </a:cubicBezTo>
                    <a:cubicBezTo>
                      <a:pt x="11860" y="5809"/>
                      <a:pt x="15249" y="5164"/>
                      <a:pt x="18718" y="4599"/>
                    </a:cubicBezTo>
                    <a:cubicBezTo>
                      <a:pt x="18476" y="3066"/>
                      <a:pt x="18233" y="1533"/>
                      <a:pt x="17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3152500" y="1862175"/>
                <a:ext cx="459850" cy="494150"/>
              </a:xfrm>
              <a:custGeom>
                <a:avLst/>
                <a:gdLst/>
                <a:ahLst/>
                <a:cxnLst/>
                <a:rect l="l" t="t" r="r" b="b"/>
                <a:pathLst>
                  <a:path w="18394" h="19766" extrusionOk="0">
                    <a:moveTo>
                      <a:pt x="18152" y="0"/>
                    </a:moveTo>
                    <a:cubicBezTo>
                      <a:pt x="12101" y="242"/>
                      <a:pt x="6051" y="807"/>
                      <a:pt x="0" y="1614"/>
                    </a:cubicBezTo>
                    <a:lnTo>
                      <a:pt x="2582" y="19765"/>
                    </a:lnTo>
                    <a:cubicBezTo>
                      <a:pt x="4841" y="19523"/>
                      <a:pt x="7099" y="19201"/>
                      <a:pt x="9358" y="18959"/>
                    </a:cubicBezTo>
                    <a:cubicBezTo>
                      <a:pt x="9197" y="17023"/>
                      <a:pt x="8955" y="15086"/>
                      <a:pt x="8794" y="13150"/>
                    </a:cubicBezTo>
                    <a:cubicBezTo>
                      <a:pt x="11698" y="12908"/>
                      <a:pt x="14602" y="12666"/>
                      <a:pt x="17506" y="12505"/>
                    </a:cubicBezTo>
                    <a:cubicBezTo>
                      <a:pt x="17426" y="10972"/>
                      <a:pt x="17345" y="9439"/>
                      <a:pt x="17264" y="7826"/>
                    </a:cubicBezTo>
                    <a:cubicBezTo>
                      <a:pt x="14279" y="7987"/>
                      <a:pt x="11295" y="8229"/>
                      <a:pt x="8310" y="8471"/>
                    </a:cubicBezTo>
                    <a:cubicBezTo>
                      <a:pt x="8229" y="7503"/>
                      <a:pt x="8148" y="6374"/>
                      <a:pt x="7987" y="5406"/>
                    </a:cubicBezTo>
                    <a:cubicBezTo>
                      <a:pt x="11456" y="5002"/>
                      <a:pt x="14925" y="4841"/>
                      <a:pt x="18394" y="4679"/>
                    </a:cubicBezTo>
                    <a:cubicBezTo>
                      <a:pt x="18313" y="3147"/>
                      <a:pt x="18233" y="1533"/>
                      <a:pt x="18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0"/>
              <p:cNvSpPr/>
              <p:nvPr/>
            </p:nvSpPr>
            <p:spPr>
              <a:xfrm>
                <a:off x="3900750" y="1858150"/>
                <a:ext cx="677700" cy="514300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20572" extrusionOk="0">
                    <a:moveTo>
                      <a:pt x="323" y="0"/>
                    </a:moveTo>
                    <a:lnTo>
                      <a:pt x="0" y="18394"/>
                    </a:lnTo>
                    <a:cubicBezTo>
                      <a:pt x="2017" y="18394"/>
                      <a:pt x="4115" y="18474"/>
                      <a:pt x="6212" y="18555"/>
                    </a:cubicBezTo>
                    <a:lnTo>
                      <a:pt x="6616" y="10488"/>
                    </a:lnTo>
                    <a:cubicBezTo>
                      <a:pt x="8068" y="12747"/>
                      <a:pt x="9359" y="15005"/>
                      <a:pt x="10649" y="17264"/>
                    </a:cubicBezTo>
                    <a:lnTo>
                      <a:pt x="13715" y="17506"/>
                    </a:lnTo>
                    <a:cubicBezTo>
                      <a:pt x="15409" y="15409"/>
                      <a:pt x="17184" y="13392"/>
                      <a:pt x="18959" y="11375"/>
                    </a:cubicBezTo>
                    <a:lnTo>
                      <a:pt x="18959" y="11375"/>
                    </a:lnTo>
                    <a:cubicBezTo>
                      <a:pt x="18636" y="14118"/>
                      <a:pt x="18314" y="16861"/>
                      <a:pt x="17991" y="19684"/>
                    </a:cubicBezTo>
                    <a:cubicBezTo>
                      <a:pt x="20008" y="19926"/>
                      <a:pt x="22105" y="20249"/>
                      <a:pt x="24203" y="20572"/>
                    </a:cubicBezTo>
                    <a:cubicBezTo>
                      <a:pt x="25171" y="14521"/>
                      <a:pt x="26139" y="8471"/>
                      <a:pt x="27107" y="2420"/>
                    </a:cubicBezTo>
                    <a:cubicBezTo>
                      <a:pt x="25090" y="2098"/>
                      <a:pt x="22993" y="1775"/>
                      <a:pt x="20976" y="1533"/>
                    </a:cubicBezTo>
                    <a:cubicBezTo>
                      <a:pt x="18152" y="4437"/>
                      <a:pt x="15490" y="7422"/>
                      <a:pt x="12989" y="10488"/>
                    </a:cubicBezTo>
                    <a:cubicBezTo>
                      <a:pt x="10972" y="7019"/>
                      <a:pt x="8794" y="3630"/>
                      <a:pt x="6535" y="242"/>
                    </a:cubicBezTo>
                    <a:cubicBezTo>
                      <a:pt x="4518" y="161"/>
                      <a:pt x="2421" y="81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4586475" y="1934775"/>
                <a:ext cx="528450" cy="546600"/>
              </a:xfrm>
              <a:custGeom>
                <a:avLst/>
                <a:gdLst/>
                <a:ahLst/>
                <a:cxnLst/>
                <a:rect l="l" t="t" r="r" b="b"/>
                <a:pathLst>
                  <a:path w="21138" h="21864" extrusionOk="0">
                    <a:moveTo>
                      <a:pt x="3308" y="1"/>
                    </a:moveTo>
                    <a:lnTo>
                      <a:pt x="1" y="17991"/>
                    </a:lnTo>
                    <a:cubicBezTo>
                      <a:pt x="5567" y="19040"/>
                      <a:pt x="11053" y="20330"/>
                      <a:pt x="16458" y="21863"/>
                    </a:cubicBezTo>
                    <a:cubicBezTo>
                      <a:pt x="16862" y="20411"/>
                      <a:pt x="17346" y="18878"/>
                      <a:pt x="17749" y="17346"/>
                    </a:cubicBezTo>
                    <a:cubicBezTo>
                      <a:pt x="14361" y="16458"/>
                      <a:pt x="11053" y="15571"/>
                      <a:pt x="7584" y="14845"/>
                    </a:cubicBezTo>
                    <a:cubicBezTo>
                      <a:pt x="7826" y="14038"/>
                      <a:pt x="7988" y="13231"/>
                      <a:pt x="8149" y="12424"/>
                    </a:cubicBezTo>
                    <a:cubicBezTo>
                      <a:pt x="11053" y="13070"/>
                      <a:pt x="13958" y="13796"/>
                      <a:pt x="16862" y="14603"/>
                    </a:cubicBezTo>
                    <a:cubicBezTo>
                      <a:pt x="17265" y="13150"/>
                      <a:pt x="17669" y="11779"/>
                      <a:pt x="18072" y="10327"/>
                    </a:cubicBezTo>
                    <a:cubicBezTo>
                      <a:pt x="15087" y="9520"/>
                      <a:pt x="12102" y="8794"/>
                      <a:pt x="9117" y="8068"/>
                    </a:cubicBezTo>
                    <a:cubicBezTo>
                      <a:pt x="9278" y="7423"/>
                      <a:pt x="9440" y="6697"/>
                      <a:pt x="9601" y="5970"/>
                    </a:cubicBezTo>
                    <a:cubicBezTo>
                      <a:pt x="12989" y="6777"/>
                      <a:pt x="16458" y="7665"/>
                      <a:pt x="19847" y="8633"/>
                    </a:cubicBezTo>
                    <a:cubicBezTo>
                      <a:pt x="20250" y="7100"/>
                      <a:pt x="20654" y="5567"/>
                      <a:pt x="21138" y="4115"/>
                    </a:cubicBezTo>
                    <a:cubicBezTo>
                      <a:pt x="15248" y="2421"/>
                      <a:pt x="9278" y="1049"/>
                      <a:pt x="3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5062475" y="2061850"/>
                <a:ext cx="566750" cy="580875"/>
              </a:xfrm>
              <a:custGeom>
                <a:avLst/>
                <a:gdLst/>
                <a:ahLst/>
                <a:cxnLst/>
                <a:rect l="l" t="t" r="r" b="b"/>
                <a:pathLst>
                  <a:path w="22670" h="23235" extrusionOk="0">
                    <a:moveTo>
                      <a:pt x="5325" y="0"/>
                    </a:moveTo>
                    <a:lnTo>
                      <a:pt x="0" y="17506"/>
                    </a:lnTo>
                    <a:cubicBezTo>
                      <a:pt x="5405" y="19201"/>
                      <a:pt x="10810" y="21056"/>
                      <a:pt x="16054" y="23234"/>
                    </a:cubicBezTo>
                    <a:cubicBezTo>
                      <a:pt x="16619" y="21863"/>
                      <a:pt x="17264" y="20411"/>
                      <a:pt x="17829" y="18958"/>
                    </a:cubicBezTo>
                    <a:cubicBezTo>
                      <a:pt x="14602" y="17587"/>
                      <a:pt x="11295" y="16377"/>
                      <a:pt x="7987" y="15167"/>
                    </a:cubicBezTo>
                    <a:lnTo>
                      <a:pt x="8794" y="12908"/>
                    </a:lnTo>
                    <a:cubicBezTo>
                      <a:pt x="11617" y="13876"/>
                      <a:pt x="14441" y="14925"/>
                      <a:pt x="17184" y="16054"/>
                    </a:cubicBezTo>
                    <a:lnTo>
                      <a:pt x="18878" y="11940"/>
                    </a:lnTo>
                    <a:cubicBezTo>
                      <a:pt x="16054" y="10810"/>
                      <a:pt x="13150" y="9681"/>
                      <a:pt x="10246" y="8713"/>
                    </a:cubicBezTo>
                    <a:lnTo>
                      <a:pt x="10891" y="6696"/>
                    </a:lnTo>
                    <a:cubicBezTo>
                      <a:pt x="14279" y="7825"/>
                      <a:pt x="17587" y="9116"/>
                      <a:pt x="20895" y="10488"/>
                    </a:cubicBezTo>
                    <a:lnTo>
                      <a:pt x="22670" y="6131"/>
                    </a:lnTo>
                    <a:cubicBezTo>
                      <a:pt x="16942" y="3792"/>
                      <a:pt x="11133" y="1775"/>
                      <a:pt x="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5621125" y="2231250"/>
                <a:ext cx="520400" cy="560725"/>
              </a:xfrm>
              <a:custGeom>
                <a:avLst/>
                <a:gdLst/>
                <a:ahLst/>
                <a:cxnLst/>
                <a:rect l="l" t="t" r="r" b="b"/>
                <a:pathLst>
                  <a:path w="20816" h="22429" extrusionOk="0">
                    <a:moveTo>
                      <a:pt x="1856" y="1"/>
                    </a:moveTo>
                    <a:cubicBezTo>
                      <a:pt x="1211" y="1453"/>
                      <a:pt x="646" y="2986"/>
                      <a:pt x="1" y="4438"/>
                    </a:cubicBezTo>
                    <a:cubicBezTo>
                      <a:pt x="2018" y="5245"/>
                      <a:pt x="3954" y="6132"/>
                      <a:pt x="5971" y="7100"/>
                    </a:cubicBezTo>
                    <a:lnTo>
                      <a:pt x="243" y="19443"/>
                    </a:lnTo>
                    <a:cubicBezTo>
                      <a:pt x="2341" y="20411"/>
                      <a:pt x="4438" y="21379"/>
                      <a:pt x="6455" y="22428"/>
                    </a:cubicBezTo>
                    <a:lnTo>
                      <a:pt x="12667" y="10327"/>
                    </a:lnTo>
                    <a:cubicBezTo>
                      <a:pt x="14684" y="11376"/>
                      <a:pt x="16620" y="12425"/>
                      <a:pt x="18475" y="13473"/>
                    </a:cubicBezTo>
                    <a:lnTo>
                      <a:pt x="20815" y="9278"/>
                    </a:lnTo>
                    <a:cubicBezTo>
                      <a:pt x="14684" y="5809"/>
                      <a:pt x="8391" y="2744"/>
                      <a:pt x="1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5955925" y="2487400"/>
                <a:ext cx="397350" cy="490125"/>
              </a:xfrm>
              <a:custGeom>
                <a:avLst/>
                <a:gdLst/>
                <a:ahLst/>
                <a:cxnLst/>
                <a:rect l="l" t="t" r="r" b="b"/>
                <a:pathLst>
                  <a:path w="15894" h="19605" extrusionOk="0">
                    <a:moveTo>
                      <a:pt x="9198" y="0"/>
                    </a:moveTo>
                    <a:cubicBezTo>
                      <a:pt x="6132" y="5325"/>
                      <a:pt x="3067" y="10649"/>
                      <a:pt x="1" y="15974"/>
                    </a:cubicBezTo>
                    <a:cubicBezTo>
                      <a:pt x="2018" y="17103"/>
                      <a:pt x="4035" y="18313"/>
                      <a:pt x="6052" y="19604"/>
                    </a:cubicBezTo>
                    <a:lnTo>
                      <a:pt x="15894" y="4034"/>
                    </a:lnTo>
                    <a:cubicBezTo>
                      <a:pt x="13635" y="2663"/>
                      <a:pt x="11457" y="1291"/>
                      <a:pt x="9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6179800" y="2640675"/>
                <a:ext cx="714000" cy="697850"/>
              </a:xfrm>
              <a:custGeom>
                <a:avLst/>
                <a:gdLst/>
                <a:ahLst/>
                <a:cxnLst/>
                <a:rect l="l" t="t" r="r" b="b"/>
                <a:pathLst>
                  <a:path w="28560" h="27914" extrusionOk="0">
                    <a:moveTo>
                      <a:pt x="10085" y="1"/>
                    </a:moveTo>
                    <a:lnTo>
                      <a:pt x="1" y="15329"/>
                    </a:lnTo>
                    <a:cubicBezTo>
                      <a:pt x="1937" y="16619"/>
                      <a:pt x="3793" y="17910"/>
                      <a:pt x="5729" y="19282"/>
                    </a:cubicBezTo>
                    <a:lnTo>
                      <a:pt x="10569" y="12424"/>
                    </a:lnTo>
                    <a:cubicBezTo>
                      <a:pt x="11215" y="16377"/>
                      <a:pt x="11779" y="20250"/>
                      <a:pt x="12102" y="24122"/>
                    </a:cubicBezTo>
                    <a:cubicBezTo>
                      <a:pt x="13716" y="25332"/>
                      <a:pt x="15168" y="26623"/>
                      <a:pt x="16701" y="27914"/>
                    </a:cubicBezTo>
                    <a:lnTo>
                      <a:pt x="28560" y="13876"/>
                    </a:lnTo>
                    <a:cubicBezTo>
                      <a:pt x="26624" y="12182"/>
                      <a:pt x="24607" y="10569"/>
                      <a:pt x="22590" y="8955"/>
                    </a:cubicBezTo>
                    <a:lnTo>
                      <a:pt x="17427" y="15571"/>
                    </a:lnTo>
                    <a:cubicBezTo>
                      <a:pt x="16862" y="11618"/>
                      <a:pt x="16216" y="7584"/>
                      <a:pt x="15410" y="3631"/>
                    </a:cubicBezTo>
                    <a:cubicBezTo>
                      <a:pt x="13635" y="2340"/>
                      <a:pt x="11860" y="1130"/>
                      <a:pt x="10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6706200" y="3139250"/>
                <a:ext cx="623250" cy="592575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23703" extrusionOk="0">
                    <a:moveTo>
                      <a:pt x="9839" y="1"/>
                    </a:moveTo>
                    <a:cubicBezTo>
                      <a:pt x="7431" y="1"/>
                      <a:pt x="5273" y="934"/>
                      <a:pt x="3712" y="2808"/>
                    </a:cubicBezTo>
                    <a:cubicBezTo>
                      <a:pt x="1" y="7083"/>
                      <a:pt x="1292" y="13295"/>
                      <a:pt x="6132" y="18297"/>
                    </a:cubicBezTo>
                    <a:cubicBezTo>
                      <a:pt x="8472" y="20637"/>
                      <a:pt x="11295" y="22492"/>
                      <a:pt x="14442" y="23702"/>
                    </a:cubicBezTo>
                    <a:lnTo>
                      <a:pt x="20250" y="18539"/>
                    </a:lnTo>
                    <a:cubicBezTo>
                      <a:pt x="18718" y="16764"/>
                      <a:pt x="17185" y="15151"/>
                      <a:pt x="15652" y="13457"/>
                    </a:cubicBezTo>
                    <a:lnTo>
                      <a:pt x="12264" y="16684"/>
                    </a:lnTo>
                    <a:cubicBezTo>
                      <a:pt x="11457" y="16280"/>
                      <a:pt x="10650" y="15715"/>
                      <a:pt x="10005" y="15070"/>
                    </a:cubicBezTo>
                    <a:cubicBezTo>
                      <a:pt x="7746" y="12731"/>
                      <a:pt x="7423" y="10068"/>
                      <a:pt x="9359" y="7971"/>
                    </a:cubicBezTo>
                    <a:cubicBezTo>
                      <a:pt x="10224" y="7070"/>
                      <a:pt x="11265" y="6620"/>
                      <a:pt x="12375" y="6620"/>
                    </a:cubicBezTo>
                    <a:cubicBezTo>
                      <a:pt x="13752" y="6620"/>
                      <a:pt x="15236" y="7312"/>
                      <a:pt x="16620" y="8697"/>
                    </a:cubicBezTo>
                    <a:cubicBezTo>
                      <a:pt x="17991" y="10068"/>
                      <a:pt x="18798" y="11924"/>
                      <a:pt x="18798" y="13860"/>
                    </a:cubicBezTo>
                    <a:cubicBezTo>
                      <a:pt x="20815" y="14344"/>
                      <a:pt x="22832" y="14828"/>
                      <a:pt x="24849" y="15393"/>
                    </a:cubicBezTo>
                    <a:cubicBezTo>
                      <a:pt x="24929" y="12004"/>
                      <a:pt x="23235" y="8293"/>
                      <a:pt x="19928" y="4905"/>
                    </a:cubicBezTo>
                    <a:cubicBezTo>
                      <a:pt x="16663" y="1640"/>
                      <a:pt x="13031" y="1"/>
                      <a:pt x="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" name="Google Shape;460;p30"/>
          <p:cNvGrpSpPr/>
          <p:nvPr/>
        </p:nvGrpSpPr>
        <p:grpSpPr>
          <a:xfrm>
            <a:off x="6312675" y="535225"/>
            <a:ext cx="2186100" cy="2186100"/>
            <a:chOff x="6312675" y="535225"/>
            <a:chExt cx="2186100" cy="2186100"/>
          </a:xfrm>
        </p:grpSpPr>
        <p:grpSp>
          <p:nvGrpSpPr>
            <p:cNvPr id="461" name="Google Shape;461;p30"/>
            <p:cNvGrpSpPr/>
            <p:nvPr/>
          </p:nvGrpSpPr>
          <p:grpSpPr>
            <a:xfrm>
              <a:off x="6312675" y="535225"/>
              <a:ext cx="2186100" cy="2186100"/>
              <a:chOff x="3805450" y="360825"/>
              <a:chExt cx="2186100" cy="2186100"/>
            </a:xfrm>
          </p:grpSpPr>
          <p:sp>
            <p:nvSpPr>
              <p:cNvPr id="462" name="Google Shape;462;p30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4" name="Google Shape;464;p30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5" name="Google Shape;465;p30"/>
            <p:cNvSpPr txBox="1"/>
            <p:nvPr/>
          </p:nvSpPr>
          <p:spPr>
            <a:xfrm>
              <a:off x="6493175" y="579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66" name="Google Shape;466;p30"/>
            <p:cNvSpPr txBox="1"/>
            <p:nvPr/>
          </p:nvSpPr>
          <p:spPr>
            <a:xfrm>
              <a:off x="6486525" y="822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67" name="Google Shape;467;p30"/>
          <p:cNvGrpSpPr/>
          <p:nvPr/>
        </p:nvGrpSpPr>
        <p:grpSpPr>
          <a:xfrm>
            <a:off x="6330750" y="4249675"/>
            <a:ext cx="2141700" cy="363300"/>
            <a:chOff x="6942775" y="4780200"/>
            <a:chExt cx="2141700" cy="363300"/>
          </a:xfrm>
        </p:grpSpPr>
        <p:grpSp>
          <p:nvGrpSpPr>
            <p:cNvPr id="468" name="Google Shape;468;p30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469" name="Google Shape;469;p30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0" name="Google Shape;470;p30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1" name="Google Shape;471;p30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72" name="Google Shape;472;p30"/>
          <p:cNvGrpSpPr/>
          <p:nvPr/>
        </p:nvGrpSpPr>
        <p:grpSpPr>
          <a:xfrm>
            <a:off x="6672300" y="1882692"/>
            <a:ext cx="1458600" cy="1838400"/>
            <a:chOff x="6672300" y="1882692"/>
            <a:chExt cx="1458600" cy="1838400"/>
          </a:xfrm>
        </p:grpSpPr>
        <p:grpSp>
          <p:nvGrpSpPr>
            <p:cNvPr id="473" name="Google Shape;473;p30"/>
            <p:cNvGrpSpPr/>
            <p:nvPr/>
          </p:nvGrpSpPr>
          <p:grpSpPr>
            <a:xfrm rot="-5400000">
              <a:off x="6660150" y="2072593"/>
              <a:ext cx="1482900" cy="1458600"/>
              <a:chOff x="4546425" y="2739542"/>
              <a:chExt cx="1482900" cy="1458600"/>
            </a:xfrm>
          </p:grpSpPr>
          <p:sp>
            <p:nvSpPr>
              <p:cNvPr id="474" name="Google Shape;474;p30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30"/>
            <p:cNvSpPr txBox="1"/>
            <p:nvPr/>
          </p:nvSpPr>
          <p:spPr>
            <a:xfrm rot="-5400000">
              <a:off x="6501733" y="2680392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77" name="Google Shape;477;p30"/>
          <p:cNvGrpSpPr/>
          <p:nvPr/>
        </p:nvGrpSpPr>
        <p:grpSpPr>
          <a:xfrm rot="10800000">
            <a:off x="1137700" y="4612975"/>
            <a:ext cx="2186100" cy="2186100"/>
            <a:chOff x="6312675" y="535225"/>
            <a:chExt cx="2186100" cy="2186100"/>
          </a:xfrm>
        </p:grpSpPr>
        <p:grpSp>
          <p:nvGrpSpPr>
            <p:cNvPr id="478" name="Google Shape;478;p30"/>
            <p:cNvGrpSpPr/>
            <p:nvPr/>
          </p:nvGrpSpPr>
          <p:grpSpPr>
            <a:xfrm>
              <a:off x="6312675" y="535225"/>
              <a:ext cx="2186100" cy="2186100"/>
              <a:chOff x="3805450" y="360825"/>
              <a:chExt cx="2186100" cy="2186100"/>
            </a:xfrm>
          </p:grpSpPr>
          <p:sp>
            <p:nvSpPr>
              <p:cNvPr id="479" name="Google Shape;479;p30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1" name="Google Shape;481;p30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2" name="Google Shape;482;p30"/>
            <p:cNvSpPr txBox="1"/>
            <p:nvPr/>
          </p:nvSpPr>
          <p:spPr>
            <a:xfrm>
              <a:off x="6493175" y="579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>
              <a:off x="6486525" y="822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84" name="Google Shape;484;p30"/>
          <p:cNvGrpSpPr/>
          <p:nvPr/>
        </p:nvGrpSpPr>
        <p:grpSpPr>
          <a:xfrm>
            <a:off x="2805469" y="4429080"/>
            <a:ext cx="1240800" cy="1240800"/>
            <a:chOff x="8162644" y="304430"/>
            <a:chExt cx="1240800" cy="1240800"/>
          </a:xfrm>
        </p:grpSpPr>
        <p:sp>
          <p:nvSpPr>
            <p:cNvPr id="485" name="Google Shape;485;p30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728375" y="977775"/>
            <a:ext cx="1361400" cy="12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8375" y="2347450"/>
            <a:ext cx="3313800" cy="12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Mapas de calor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789050" y="1052175"/>
            <a:ext cx="1231200" cy="10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22" name="Google Shape;522;p33"/>
          <p:cNvGrpSpPr/>
          <p:nvPr/>
        </p:nvGrpSpPr>
        <p:grpSpPr>
          <a:xfrm rot="-5400000">
            <a:off x="6229525" y="2426875"/>
            <a:ext cx="2186100" cy="2186100"/>
            <a:chOff x="6819425" y="2416200"/>
            <a:chExt cx="2186100" cy="2186100"/>
          </a:xfrm>
        </p:grpSpPr>
        <p:grpSp>
          <p:nvGrpSpPr>
            <p:cNvPr id="523" name="Google Shape;523;p3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524" name="Google Shape;524;p3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6" name="Google Shape;526;p3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7" name="Google Shape;527;p3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28" name="Google Shape;528;p3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29" name="Google Shape;529;p33"/>
          <p:cNvGrpSpPr/>
          <p:nvPr/>
        </p:nvGrpSpPr>
        <p:grpSpPr>
          <a:xfrm>
            <a:off x="7548545" y="1032893"/>
            <a:ext cx="2108488" cy="2108488"/>
            <a:chOff x="6266400" y="1454750"/>
            <a:chExt cx="2460600" cy="2460600"/>
          </a:xfrm>
        </p:grpSpPr>
        <p:sp>
          <p:nvSpPr>
            <p:cNvPr id="530" name="Google Shape;530;p33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6403375" y="1682767"/>
            <a:ext cx="1838400" cy="1458600"/>
            <a:chOff x="4477350" y="3143692"/>
            <a:chExt cx="1838400" cy="1458600"/>
          </a:xfrm>
        </p:grpSpPr>
        <p:grpSp>
          <p:nvGrpSpPr>
            <p:cNvPr id="533" name="Google Shape;533;p33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534" name="Google Shape;534;p33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name="adj1" fmla="val 10901795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33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37" name="Google Shape;537;p33"/>
          <p:cNvGrpSpPr/>
          <p:nvPr/>
        </p:nvGrpSpPr>
        <p:grpSpPr>
          <a:xfrm>
            <a:off x="5894000" y="4133075"/>
            <a:ext cx="2141700" cy="363300"/>
            <a:chOff x="6942775" y="4780200"/>
            <a:chExt cx="2141700" cy="363300"/>
          </a:xfrm>
        </p:grpSpPr>
        <p:grpSp>
          <p:nvGrpSpPr>
            <p:cNvPr id="538" name="Google Shape;538;p33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539" name="Google Shape;539;p33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0" name="Google Shape;540;p33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1" name="Google Shape;541;p33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42" name="Google Shape;542;p33"/>
          <p:cNvGrpSpPr/>
          <p:nvPr/>
        </p:nvGrpSpPr>
        <p:grpSpPr>
          <a:xfrm rot="-1442582" flipH="1">
            <a:off x="7649016" y="1308251"/>
            <a:ext cx="1434199" cy="387510"/>
            <a:chOff x="238125" y="1858150"/>
            <a:chExt cx="7091325" cy="1916025"/>
          </a:xfrm>
        </p:grpSpPr>
        <p:sp>
          <p:nvSpPr>
            <p:cNvPr id="543" name="Google Shape;543;p33"/>
            <p:cNvSpPr/>
            <p:nvPr/>
          </p:nvSpPr>
          <p:spPr>
            <a:xfrm>
              <a:off x="238125" y="3033950"/>
              <a:ext cx="748275" cy="740225"/>
            </a:xfrm>
            <a:custGeom>
              <a:avLst/>
              <a:gdLst/>
              <a:ahLst/>
              <a:cxnLst/>
              <a:rect l="l" t="t" r="r" b="b"/>
              <a:pathLst>
                <a:path w="29931" h="29609" extrusionOk="0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06025" y="2880675"/>
              <a:ext cx="437675" cy="476000"/>
            </a:xfrm>
            <a:custGeom>
              <a:avLst/>
              <a:gdLst/>
              <a:ahLst/>
              <a:cxnLst/>
              <a:rect l="l" t="t" r="r" b="b"/>
              <a:pathLst>
                <a:path w="17507" h="19040" extrusionOk="0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970225" y="2570225"/>
              <a:ext cx="623250" cy="535050"/>
            </a:xfrm>
            <a:custGeom>
              <a:avLst/>
              <a:gdLst/>
              <a:ahLst/>
              <a:cxnLst/>
              <a:rect l="l" t="t" r="r" b="b"/>
              <a:pathLst>
                <a:path w="24930" h="21402" extrusionOk="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452275" y="2221175"/>
              <a:ext cx="711975" cy="659525"/>
            </a:xfrm>
            <a:custGeom>
              <a:avLst/>
              <a:gdLst/>
              <a:ahLst/>
              <a:cxnLst/>
              <a:rect l="l" t="t" r="r" b="b"/>
              <a:pathLst>
                <a:path w="28479" h="26381" extrusionOk="0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006900" y="2078500"/>
              <a:ext cx="665600" cy="499075"/>
            </a:xfrm>
            <a:custGeom>
              <a:avLst/>
              <a:gdLst/>
              <a:ahLst/>
              <a:cxnLst/>
              <a:rect l="l" t="t" r="r" b="b"/>
              <a:pathLst>
                <a:path w="26624" h="19963" extrusionOk="0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644225" y="1910575"/>
              <a:ext cx="467950" cy="536500"/>
            </a:xfrm>
            <a:custGeom>
              <a:avLst/>
              <a:gdLst/>
              <a:ahLst/>
              <a:cxnLst/>
              <a:rect l="l" t="t" r="r" b="b"/>
              <a:pathLst>
                <a:path w="18718" h="21460" extrusionOk="0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52500" y="1862175"/>
              <a:ext cx="459850" cy="494150"/>
            </a:xfrm>
            <a:custGeom>
              <a:avLst/>
              <a:gdLst/>
              <a:ahLst/>
              <a:cxnLst/>
              <a:rect l="l" t="t" r="r" b="b"/>
              <a:pathLst>
                <a:path w="18394" h="19766" extrusionOk="0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00750" y="1858150"/>
              <a:ext cx="677700" cy="514300"/>
            </a:xfrm>
            <a:custGeom>
              <a:avLst/>
              <a:gdLst/>
              <a:ahLst/>
              <a:cxnLst/>
              <a:rect l="l" t="t" r="r" b="b"/>
              <a:pathLst>
                <a:path w="27108" h="20572" extrusionOk="0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586475" y="1934775"/>
              <a:ext cx="528450" cy="546600"/>
            </a:xfrm>
            <a:custGeom>
              <a:avLst/>
              <a:gdLst/>
              <a:ahLst/>
              <a:cxnLst/>
              <a:rect l="l" t="t" r="r" b="b"/>
              <a:pathLst>
                <a:path w="21138" h="21864" extrusionOk="0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062475" y="2061850"/>
              <a:ext cx="566750" cy="580875"/>
            </a:xfrm>
            <a:custGeom>
              <a:avLst/>
              <a:gdLst/>
              <a:ahLst/>
              <a:cxnLst/>
              <a:rect l="l" t="t" r="r" b="b"/>
              <a:pathLst>
                <a:path w="22670" h="23235" extrusionOk="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621125" y="2231250"/>
              <a:ext cx="520400" cy="560725"/>
            </a:xfrm>
            <a:custGeom>
              <a:avLst/>
              <a:gdLst/>
              <a:ahLst/>
              <a:cxnLst/>
              <a:rect l="l" t="t" r="r" b="b"/>
              <a:pathLst>
                <a:path w="20816" h="22429" extrusionOk="0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955925" y="2487400"/>
              <a:ext cx="397350" cy="490125"/>
            </a:xfrm>
            <a:custGeom>
              <a:avLst/>
              <a:gdLst/>
              <a:ahLst/>
              <a:cxnLst/>
              <a:rect l="l" t="t" r="r" b="b"/>
              <a:pathLst>
                <a:path w="15894" h="19605" extrusionOk="0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6179800" y="2640675"/>
              <a:ext cx="714000" cy="697850"/>
            </a:xfrm>
            <a:custGeom>
              <a:avLst/>
              <a:gdLst/>
              <a:ahLst/>
              <a:cxnLst/>
              <a:rect l="l" t="t" r="r" b="b"/>
              <a:pathLst>
                <a:path w="28560" h="27914" extrusionOk="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6706200" y="3139250"/>
              <a:ext cx="623250" cy="592575"/>
            </a:xfrm>
            <a:custGeom>
              <a:avLst/>
              <a:gdLst/>
              <a:ahLst/>
              <a:cxnLst/>
              <a:rect l="l" t="t" r="r" b="b"/>
              <a:pathLst>
                <a:path w="24930" h="23703" extrusionOk="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>
            <a:spLocks noGrp="1"/>
          </p:cNvSpPr>
          <p:nvPr>
            <p:ph type="title"/>
          </p:nvPr>
        </p:nvSpPr>
        <p:spPr>
          <a:xfrm>
            <a:off x="728375" y="1276113"/>
            <a:ext cx="6326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 mapa de calor?</a:t>
            </a:r>
            <a:endParaRPr dirty="0"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1"/>
          </p:nvPr>
        </p:nvSpPr>
        <p:spPr>
          <a:xfrm>
            <a:off x="728375" y="1801588"/>
            <a:ext cx="5001000" cy="20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MX" dirty="0">
                <a:solidFill>
                  <a:schemeClr val="dk1"/>
                </a:solidFill>
              </a:rPr>
              <a:t>Un mapa de calor (</a:t>
            </a:r>
            <a:r>
              <a:rPr lang="es-MX" dirty="0" err="1">
                <a:solidFill>
                  <a:schemeClr val="dk1"/>
                </a:solidFill>
              </a:rPr>
              <a:t>heat</a:t>
            </a:r>
            <a:r>
              <a:rPr lang="es-MX" dirty="0">
                <a:solidFill>
                  <a:schemeClr val="dk1"/>
                </a:solidFill>
              </a:rPr>
              <a:t> </a:t>
            </a:r>
            <a:r>
              <a:rPr lang="es-MX" dirty="0" err="1">
                <a:solidFill>
                  <a:schemeClr val="dk1"/>
                </a:solidFill>
              </a:rPr>
              <a:t>map</a:t>
            </a:r>
            <a:r>
              <a:rPr lang="es-MX" dirty="0">
                <a:solidFill>
                  <a:schemeClr val="dk1"/>
                </a:solidFill>
              </a:rPr>
              <a:t>) es una técnica de visualización de datos que mide la magnitud de un fenómeno en colores.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MX" dirty="0"/>
              <a:t>El mapa de calor web de una página muestra qué elementos o áreas de ésta presentan más interés e interacción para el usuario.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 txBox="1">
            <a:spLocks noGrp="1"/>
          </p:cNvSpPr>
          <p:nvPr>
            <p:ph type="title"/>
          </p:nvPr>
        </p:nvSpPr>
        <p:spPr>
          <a:xfrm>
            <a:off x="793405" y="971084"/>
            <a:ext cx="34362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realizan?</a:t>
            </a:r>
            <a:endParaRPr dirty="0"/>
          </a:p>
        </p:txBody>
      </p:sp>
      <p:sp>
        <p:nvSpPr>
          <p:cNvPr id="590" name="Google Shape;590;p36"/>
          <p:cNvSpPr txBox="1">
            <a:spLocks noGrp="1"/>
          </p:cNvSpPr>
          <p:nvPr>
            <p:ph type="subTitle" idx="1"/>
          </p:nvPr>
        </p:nvSpPr>
        <p:spPr>
          <a:xfrm>
            <a:off x="793405" y="2194638"/>
            <a:ext cx="4309173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reúne un determinado número de usuarios, se observan cómo interactúan mientras navegan por un sitio web, se les puede hacer rellenar un cuestionario y finalmente se analizan estas observaciones y respuestas.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2"/>
          <p:cNvSpPr txBox="1">
            <a:spLocks noGrp="1"/>
          </p:cNvSpPr>
          <p:nvPr>
            <p:ph type="title"/>
          </p:nvPr>
        </p:nvSpPr>
        <p:spPr>
          <a:xfrm>
            <a:off x="728374" y="1069166"/>
            <a:ext cx="4315800" cy="14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¿Cuales son sus beneficios?</a:t>
            </a:r>
            <a:endParaRPr dirty="0"/>
          </a:p>
        </p:txBody>
      </p:sp>
      <p:sp>
        <p:nvSpPr>
          <p:cNvPr id="734" name="Google Shape;734;p42"/>
          <p:cNvSpPr txBox="1">
            <a:spLocks noGrp="1"/>
          </p:cNvSpPr>
          <p:nvPr>
            <p:ph type="subTitle" idx="1"/>
          </p:nvPr>
        </p:nvSpPr>
        <p:spPr>
          <a:xfrm>
            <a:off x="728374" y="2642435"/>
            <a:ext cx="454353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Saber lo que hace el usuario mientras navega, adónde dirige su mirada, qué partes de la página llaman más su atención o cómo se mueve e interactúa a través de ésta, nos permite analizar cómo piensa y podemos utilizar esta información para mejorar la respuesta o estructura de nuestras páginas.</a:t>
            </a:r>
            <a:endParaRPr lang="en-US" dirty="0"/>
          </a:p>
        </p:txBody>
      </p:sp>
      <p:grpSp>
        <p:nvGrpSpPr>
          <p:cNvPr id="736" name="Google Shape;736;p42"/>
          <p:cNvGrpSpPr/>
          <p:nvPr/>
        </p:nvGrpSpPr>
        <p:grpSpPr>
          <a:xfrm rot="-6300046">
            <a:off x="6469731" y="4405266"/>
            <a:ext cx="1925077" cy="1925077"/>
            <a:chOff x="6266400" y="1454750"/>
            <a:chExt cx="2460600" cy="2460600"/>
          </a:xfrm>
        </p:grpSpPr>
        <p:sp>
          <p:nvSpPr>
            <p:cNvPr id="737" name="Google Shape;737;p42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 rot="3391715">
            <a:off x="7318620" y="4863334"/>
            <a:ext cx="1236917" cy="334206"/>
            <a:chOff x="238125" y="1858150"/>
            <a:chExt cx="7091325" cy="1916025"/>
          </a:xfrm>
        </p:grpSpPr>
        <p:sp>
          <p:nvSpPr>
            <p:cNvPr id="740" name="Google Shape;740;p42"/>
            <p:cNvSpPr/>
            <p:nvPr/>
          </p:nvSpPr>
          <p:spPr>
            <a:xfrm>
              <a:off x="238125" y="3033950"/>
              <a:ext cx="748275" cy="740225"/>
            </a:xfrm>
            <a:custGeom>
              <a:avLst/>
              <a:gdLst/>
              <a:ahLst/>
              <a:cxnLst/>
              <a:rect l="l" t="t" r="r" b="b"/>
              <a:pathLst>
                <a:path w="29931" h="29609" extrusionOk="0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706025" y="2880675"/>
              <a:ext cx="437675" cy="476000"/>
            </a:xfrm>
            <a:custGeom>
              <a:avLst/>
              <a:gdLst/>
              <a:ahLst/>
              <a:cxnLst/>
              <a:rect l="l" t="t" r="r" b="b"/>
              <a:pathLst>
                <a:path w="17507" h="19040" extrusionOk="0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970225" y="2570225"/>
              <a:ext cx="623250" cy="535050"/>
            </a:xfrm>
            <a:custGeom>
              <a:avLst/>
              <a:gdLst/>
              <a:ahLst/>
              <a:cxnLst/>
              <a:rect l="l" t="t" r="r" b="b"/>
              <a:pathLst>
                <a:path w="24930" h="21402" extrusionOk="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452275" y="2221175"/>
              <a:ext cx="711975" cy="659525"/>
            </a:xfrm>
            <a:custGeom>
              <a:avLst/>
              <a:gdLst/>
              <a:ahLst/>
              <a:cxnLst/>
              <a:rect l="l" t="t" r="r" b="b"/>
              <a:pathLst>
                <a:path w="28479" h="26381" extrusionOk="0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006900" y="2078500"/>
              <a:ext cx="665600" cy="499075"/>
            </a:xfrm>
            <a:custGeom>
              <a:avLst/>
              <a:gdLst/>
              <a:ahLst/>
              <a:cxnLst/>
              <a:rect l="l" t="t" r="r" b="b"/>
              <a:pathLst>
                <a:path w="26624" h="19963" extrusionOk="0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2644225" y="1910575"/>
              <a:ext cx="467950" cy="536500"/>
            </a:xfrm>
            <a:custGeom>
              <a:avLst/>
              <a:gdLst/>
              <a:ahLst/>
              <a:cxnLst/>
              <a:rect l="l" t="t" r="r" b="b"/>
              <a:pathLst>
                <a:path w="18718" h="21460" extrusionOk="0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152500" y="1862175"/>
              <a:ext cx="459850" cy="494150"/>
            </a:xfrm>
            <a:custGeom>
              <a:avLst/>
              <a:gdLst/>
              <a:ahLst/>
              <a:cxnLst/>
              <a:rect l="l" t="t" r="r" b="b"/>
              <a:pathLst>
                <a:path w="18394" h="19766" extrusionOk="0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900750" y="1858150"/>
              <a:ext cx="677700" cy="514300"/>
            </a:xfrm>
            <a:custGeom>
              <a:avLst/>
              <a:gdLst/>
              <a:ahLst/>
              <a:cxnLst/>
              <a:rect l="l" t="t" r="r" b="b"/>
              <a:pathLst>
                <a:path w="27108" h="20572" extrusionOk="0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586475" y="1934775"/>
              <a:ext cx="528450" cy="546600"/>
            </a:xfrm>
            <a:custGeom>
              <a:avLst/>
              <a:gdLst/>
              <a:ahLst/>
              <a:cxnLst/>
              <a:rect l="l" t="t" r="r" b="b"/>
              <a:pathLst>
                <a:path w="21138" h="21864" extrusionOk="0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5062475" y="2061850"/>
              <a:ext cx="566750" cy="580875"/>
            </a:xfrm>
            <a:custGeom>
              <a:avLst/>
              <a:gdLst/>
              <a:ahLst/>
              <a:cxnLst/>
              <a:rect l="l" t="t" r="r" b="b"/>
              <a:pathLst>
                <a:path w="22670" h="23235" extrusionOk="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5621125" y="2231250"/>
              <a:ext cx="520400" cy="560725"/>
            </a:xfrm>
            <a:custGeom>
              <a:avLst/>
              <a:gdLst/>
              <a:ahLst/>
              <a:cxnLst/>
              <a:rect l="l" t="t" r="r" b="b"/>
              <a:pathLst>
                <a:path w="20816" h="22429" extrusionOk="0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5955925" y="2487400"/>
              <a:ext cx="397350" cy="490125"/>
            </a:xfrm>
            <a:custGeom>
              <a:avLst/>
              <a:gdLst/>
              <a:ahLst/>
              <a:cxnLst/>
              <a:rect l="l" t="t" r="r" b="b"/>
              <a:pathLst>
                <a:path w="15894" h="19605" extrusionOk="0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6179800" y="2640675"/>
              <a:ext cx="714000" cy="697850"/>
            </a:xfrm>
            <a:custGeom>
              <a:avLst/>
              <a:gdLst/>
              <a:ahLst/>
              <a:cxnLst/>
              <a:rect l="l" t="t" r="r" b="b"/>
              <a:pathLst>
                <a:path w="28560" h="27914" extrusionOk="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6706200" y="3139250"/>
              <a:ext cx="623250" cy="592575"/>
            </a:xfrm>
            <a:custGeom>
              <a:avLst/>
              <a:gdLst/>
              <a:ahLst/>
              <a:cxnLst/>
              <a:rect l="l" t="t" r="r" b="b"/>
              <a:pathLst>
                <a:path w="24930" h="23703" extrusionOk="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07;p37">
            <a:extLst>
              <a:ext uri="{FF2B5EF4-FFF2-40B4-BE49-F238E27FC236}">
                <a16:creationId xmlns:a16="http://schemas.microsoft.com/office/drawing/2014/main" id="{1AEB66AD-0B46-88B9-0E6B-61E877C5C91F}"/>
              </a:ext>
            </a:extLst>
          </p:cNvPr>
          <p:cNvGrpSpPr/>
          <p:nvPr/>
        </p:nvGrpSpPr>
        <p:grpSpPr>
          <a:xfrm>
            <a:off x="7647845" y="1032893"/>
            <a:ext cx="2108488" cy="2108488"/>
            <a:chOff x="6266400" y="1454750"/>
            <a:chExt cx="2460600" cy="2460600"/>
          </a:xfrm>
        </p:grpSpPr>
        <p:sp>
          <p:nvSpPr>
            <p:cNvPr id="24" name="Google Shape;608;p37">
              <a:extLst>
                <a:ext uri="{FF2B5EF4-FFF2-40B4-BE49-F238E27FC236}">
                  <a16:creationId xmlns:a16="http://schemas.microsoft.com/office/drawing/2014/main" id="{F4A809A4-D089-14E9-6E6E-9AE258FFD680}"/>
                </a:ext>
              </a:extLst>
            </p:cNvPr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9;p37">
              <a:extLst>
                <a:ext uri="{FF2B5EF4-FFF2-40B4-BE49-F238E27FC236}">
                  <a16:creationId xmlns:a16="http://schemas.microsoft.com/office/drawing/2014/main" id="{7E3FA742-A333-320B-11E5-6ED52DB18585}"/>
                </a:ext>
              </a:extLst>
            </p:cNvPr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/>
          <p:nvPr/>
        </p:nvSpPr>
        <p:spPr>
          <a:xfrm>
            <a:off x="6620925" y="1668434"/>
            <a:ext cx="845100" cy="79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4149450" y="1668309"/>
            <a:ext cx="845100" cy="79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1672600" y="1668663"/>
            <a:ext cx="845100" cy="79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1721650" y="1723863"/>
            <a:ext cx="747000" cy="68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4198500" y="1723618"/>
            <a:ext cx="747000" cy="68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6669975" y="1723634"/>
            <a:ext cx="747000" cy="68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61032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Técnicas </a:t>
            </a:r>
            <a:endParaRPr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title" idx="2"/>
          </p:nvPr>
        </p:nvSpPr>
        <p:spPr>
          <a:xfrm>
            <a:off x="957700" y="2765100"/>
            <a:ext cx="2274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Click</a:t>
            </a:r>
            <a:endParaRPr dirty="0"/>
          </a:p>
        </p:txBody>
      </p:sp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957700" y="3251938"/>
            <a:ext cx="2274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Donde el usuario hace </a:t>
            </a:r>
            <a:r>
              <a:rPr lang="es-MX" dirty="0" err="1"/>
              <a:t>click</a:t>
            </a:r>
            <a:endParaRPr lang="en-US" dirty="0"/>
          </a:p>
        </p:txBody>
      </p:sp>
      <p:sp>
        <p:nvSpPr>
          <p:cNvPr id="576" name="Google Shape;576;p35"/>
          <p:cNvSpPr txBox="1">
            <a:spLocks noGrp="1"/>
          </p:cNvSpPr>
          <p:nvPr>
            <p:ph type="title" idx="3"/>
          </p:nvPr>
        </p:nvSpPr>
        <p:spPr>
          <a:xfrm>
            <a:off x="5933025" y="2765100"/>
            <a:ext cx="2220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Scroll</a:t>
            </a:r>
            <a:endParaRPr dirty="0"/>
          </a:p>
        </p:txBody>
      </p:sp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3434550" y="3251938"/>
            <a:ext cx="2274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Seguimiento del movimiento del cursor</a:t>
            </a:r>
            <a:endParaRPr lang="en-US"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 idx="5"/>
          </p:nvPr>
        </p:nvSpPr>
        <p:spPr>
          <a:xfrm>
            <a:off x="3434550" y="2765100"/>
            <a:ext cx="22749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Movimiento cursor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6"/>
          </p:nvPr>
        </p:nvSpPr>
        <p:spPr>
          <a:xfrm>
            <a:off x="5933025" y="3251950"/>
            <a:ext cx="2220900" cy="8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Seguimiento</a:t>
            </a:r>
            <a:r>
              <a:rPr lang="en-US" dirty="0"/>
              <a:t> del </a:t>
            </a:r>
            <a:r>
              <a:rPr lang="en-US" dirty="0" err="1"/>
              <a:t>desplazamiento</a:t>
            </a:r>
            <a:endParaRPr lang="en-US" dirty="0"/>
          </a:p>
        </p:txBody>
      </p:sp>
      <p:sp>
        <p:nvSpPr>
          <p:cNvPr id="580" name="Google Shape;580;p35"/>
          <p:cNvSpPr/>
          <p:nvPr/>
        </p:nvSpPr>
        <p:spPr>
          <a:xfrm>
            <a:off x="1872957" y="1846714"/>
            <a:ext cx="444385" cy="439105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608;p74">
            <a:extLst>
              <a:ext uri="{FF2B5EF4-FFF2-40B4-BE49-F238E27FC236}">
                <a16:creationId xmlns:a16="http://schemas.microsoft.com/office/drawing/2014/main" id="{2EFDAC4F-D685-B9E5-4D5A-A92CACD0F7C6}"/>
              </a:ext>
            </a:extLst>
          </p:cNvPr>
          <p:cNvSpPr/>
          <p:nvPr/>
        </p:nvSpPr>
        <p:spPr>
          <a:xfrm>
            <a:off x="6870802" y="1846714"/>
            <a:ext cx="421914" cy="420759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616;p74">
            <a:extLst>
              <a:ext uri="{FF2B5EF4-FFF2-40B4-BE49-F238E27FC236}">
                <a16:creationId xmlns:a16="http://schemas.microsoft.com/office/drawing/2014/main" id="{BEDB33D1-D221-F4A6-C086-DCF2F7CF7B53}"/>
              </a:ext>
            </a:extLst>
          </p:cNvPr>
          <p:cNvGrpSpPr/>
          <p:nvPr/>
        </p:nvGrpSpPr>
        <p:grpSpPr>
          <a:xfrm>
            <a:off x="4348364" y="1845559"/>
            <a:ext cx="421951" cy="421914"/>
            <a:chOff x="-5276050" y="2037975"/>
            <a:chExt cx="292250" cy="292225"/>
          </a:xfrm>
          <a:solidFill>
            <a:schemeClr val="tx1"/>
          </a:solidFill>
        </p:grpSpPr>
        <p:sp>
          <p:nvSpPr>
            <p:cNvPr id="22" name="Google Shape;11617;p74">
              <a:extLst>
                <a:ext uri="{FF2B5EF4-FFF2-40B4-BE49-F238E27FC236}">
                  <a16:creationId xmlns:a16="http://schemas.microsoft.com/office/drawing/2014/main" id="{1CBA0A92-5D27-A4B6-039D-C1CF1F8D2723}"/>
                </a:ext>
              </a:extLst>
            </p:cNvPr>
            <p:cNvSpPr/>
            <p:nvPr/>
          </p:nvSpPr>
          <p:spPr>
            <a:xfrm>
              <a:off x="-5102775" y="2211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18;p74">
              <a:extLst>
                <a:ext uri="{FF2B5EF4-FFF2-40B4-BE49-F238E27FC236}">
                  <a16:creationId xmlns:a16="http://schemas.microsoft.com/office/drawing/2014/main" id="{837413E2-81A2-359E-C278-6F6C134D4146}"/>
                </a:ext>
              </a:extLst>
            </p:cNvPr>
            <p:cNvSpPr/>
            <p:nvPr/>
          </p:nvSpPr>
          <p:spPr>
            <a:xfrm>
              <a:off x="-5224050" y="2107875"/>
              <a:ext cx="51200" cy="49825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19;p74">
              <a:extLst>
                <a:ext uri="{FF2B5EF4-FFF2-40B4-BE49-F238E27FC236}">
                  <a16:creationId xmlns:a16="http://schemas.microsoft.com/office/drawing/2014/main" id="{C19A13AD-4FAD-1A23-B18A-FA242F64FE00}"/>
                </a:ext>
              </a:extLst>
            </p:cNvPr>
            <p:cNvSpPr/>
            <p:nvPr/>
          </p:nvSpPr>
          <p:spPr>
            <a:xfrm>
              <a:off x="-5276050" y="2037975"/>
              <a:ext cx="292250" cy="292225"/>
            </a:xfrm>
            <a:custGeom>
              <a:avLst/>
              <a:gdLst/>
              <a:ahLst/>
              <a:cxnLst/>
              <a:rect l="l" t="t" r="r" b="b"/>
              <a:pathLst>
                <a:path w="11690" h="11689" extrusionOk="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>
            <a:spLocks noGrp="1"/>
          </p:cNvSpPr>
          <p:nvPr>
            <p:ph type="title"/>
          </p:nvPr>
        </p:nvSpPr>
        <p:spPr>
          <a:xfrm>
            <a:off x="728375" y="835325"/>
            <a:ext cx="39384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</a:t>
            </a:r>
            <a:endParaRPr dirty="0"/>
          </a:p>
        </p:txBody>
      </p:sp>
      <p:grpSp>
        <p:nvGrpSpPr>
          <p:cNvPr id="600" name="Google Shape;600;p37"/>
          <p:cNvGrpSpPr/>
          <p:nvPr/>
        </p:nvGrpSpPr>
        <p:grpSpPr>
          <a:xfrm rot="-5400000">
            <a:off x="7152975" y="2625450"/>
            <a:ext cx="2186100" cy="2186100"/>
            <a:chOff x="6819425" y="2416200"/>
            <a:chExt cx="2186100" cy="2186100"/>
          </a:xfrm>
        </p:grpSpPr>
        <p:grpSp>
          <p:nvGrpSpPr>
            <p:cNvPr id="601" name="Google Shape;601;p37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602" name="Google Shape;602;p37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4" name="Google Shape;604;p37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5" name="Google Shape;605;p37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606" name="Google Shape;606;p37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7647845" y="1032893"/>
            <a:ext cx="2108488" cy="2108488"/>
            <a:chOff x="6266400" y="1454750"/>
            <a:chExt cx="2460600" cy="2460600"/>
          </a:xfrm>
        </p:grpSpPr>
        <p:sp>
          <p:nvSpPr>
            <p:cNvPr id="608" name="Google Shape;608;p37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7"/>
          <p:cNvGrpSpPr/>
          <p:nvPr/>
        </p:nvGrpSpPr>
        <p:grpSpPr>
          <a:xfrm rot="-5400000">
            <a:off x="6785481" y="1751654"/>
            <a:ext cx="1896475" cy="321738"/>
            <a:chOff x="6942775" y="4780200"/>
            <a:chExt cx="2141700" cy="363300"/>
          </a:xfrm>
        </p:grpSpPr>
        <p:grpSp>
          <p:nvGrpSpPr>
            <p:cNvPr id="611" name="Google Shape;611;p3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612" name="Google Shape;612;p3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13" name="Google Shape;613;p3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4" name="Google Shape;614;p3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pic>
        <p:nvPicPr>
          <p:cNvPr id="1026" name="Picture 2" descr="Mapas de Calor: Qué son y por qué utilizarlos - Blog de Hiberus Tecnología">
            <a:extLst>
              <a:ext uri="{FF2B5EF4-FFF2-40B4-BE49-F238E27FC236}">
                <a16:creationId xmlns:a16="http://schemas.microsoft.com/office/drawing/2014/main" id="{1D53F27C-19EB-BE75-6758-7A74C282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75" y="1437147"/>
            <a:ext cx="2532674" cy="37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734;p42">
            <a:extLst>
              <a:ext uri="{FF2B5EF4-FFF2-40B4-BE49-F238E27FC236}">
                <a16:creationId xmlns:a16="http://schemas.microsoft.com/office/drawing/2014/main" id="{BFB8CA9C-66AA-B78C-97E5-33D0B4B44D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97388" y="1557549"/>
            <a:ext cx="304392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partes más azules, corresponde a las zonas más “frías” o que producen menos interés o interacción entre los usuarios, y los colores más rojos las áreas más “calientes”, donde se concentran la mayor parte de las interacciones de los usuarios.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28375" y="532925"/>
            <a:ext cx="505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</a:t>
            </a:r>
            <a:endParaRPr dirty="0"/>
          </a:p>
        </p:txBody>
      </p:sp>
      <p:pic>
        <p:nvPicPr>
          <p:cNvPr id="2050" name="Picture 2" descr="Cómo utilizar mapas de calor para aumentar la tasa de conversión de tu  sitio web - Neolo Blog">
            <a:extLst>
              <a:ext uri="{FF2B5EF4-FFF2-40B4-BE49-F238E27FC236}">
                <a16:creationId xmlns:a16="http://schemas.microsoft.com/office/drawing/2014/main" id="{7CC59515-5944-DA10-F93E-9EBD5046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75" y="1475745"/>
            <a:ext cx="4001911" cy="313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pa de Calor : Herramienta para Mejorar la Experiencia de Usuario -  Términos de Marketing">
            <a:extLst>
              <a:ext uri="{FF2B5EF4-FFF2-40B4-BE49-F238E27FC236}">
                <a16:creationId xmlns:a16="http://schemas.microsoft.com/office/drawing/2014/main" id="{6C76A810-1A62-E9BF-851D-CEA8DB3A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98" y="1819980"/>
            <a:ext cx="3866786" cy="263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F15D6B-1DAB-74A7-8717-1952024A6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8" t="13370" r="48518" b="62256"/>
          <a:stretch/>
        </p:blipFill>
        <p:spPr>
          <a:xfrm>
            <a:off x="2246015" y="1526469"/>
            <a:ext cx="4651970" cy="2090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ickoff Meeting by Slidesgo">
  <a:themeElements>
    <a:clrScheme name="Simple Light">
      <a:dk1>
        <a:srgbClr val="000000"/>
      </a:dk1>
      <a:lt1>
        <a:srgbClr val="FFF09C"/>
      </a:lt1>
      <a:dk2>
        <a:srgbClr val="FFFFFF"/>
      </a:dk2>
      <a:lt2>
        <a:srgbClr val="FFFFFF"/>
      </a:lt2>
      <a:accent1>
        <a:srgbClr val="BAE8E8"/>
      </a:accent1>
      <a:accent2>
        <a:srgbClr val="FF6E6C"/>
      </a:accent2>
      <a:accent3>
        <a:srgbClr val="55A2AC"/>
      </a:accent3>
      <a:accent4>
        <a:srgbClr val="97B1A6"/>
      </a:accent4>
      <a:accent5>
        <a:srgbClr val="EBBAB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253</Words>
  <Application>Microsoft Office PowerPoint</Application>
  <PresentationFormat>Presentación en pantalla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Montserrat ExtraBold</vt:lpstr>
      <vt:lpstr>Montserrat Black</vt:lpstr>
      <vt:lpstr>Roboto Condensed Light</vt:lpstr>
      <vt:lpstr>Poppins</vt:lpstr>
      <vt:lpstr>Nunito</vt:lpstr>
      <vt:lpstr>Lato</vt:lpstr>
      <vt:lpstr>Kickoff Meeting by Slidesgo</vt:lpstr>
      <vt:lpstr>Mapas de calor con Hotjar</vt:lpstr>
      <vt:lpstr>Mapas de calor</vt:lpstr>
      <vt:lpstr>¿Qué es un mapa de calor?</vt:lpstr>
      <vt:lpstr>¿Cómo se realizan?</vt:lpstr>
      <vt:lpstr>¿Cuales son sus beneficios?</vt:lpstr>
      <vt:lpstr>Técnicas </vt:lpstr>
      <vt:lpstr>Ejemplos</vt:lpstr>
      <vt:lpstr>Ejemplos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Mapas de calor con Hotjar</dc:title>
  <dc:creator>Iván Cetina</dc:creator>
  <cp:lastModifiedBy>ivanjceu@hotmail.com</cp:lastModifiedBy>
  <cp:revision>2</cp:revision>
  <dcterms:modified xsi:type="dcterms:W3CDTF">2022-07-14T15:56:54Z</dcterms:modified>
</cp:coreProperties>
</file>