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67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2D56-6041-41ED-8EAF-D4D3A9CB1D06}" type="datetimeFigureOut">
              <a:rPr lang="uk-UA" smtClean="0"/>
              <a:t>06.06.2013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6A0C7-785C-4212-91D6-A27AFF229C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843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6A0C7-785C-4212-91D6-A27AFF229C7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49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9FC0-74E3-4E48-838B-B19244454B98}" type="datetime1">
              <a:rPr lang="uk-UA" smtClean="0"/>
              <a:t>06.06.2013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A83-0BB5-45CA-A030-F5B404A3CF0C}" type="datetime1">
              <a:rPr lang="uk-UA" smtClean="0"/>
              <a:t>06.06.2013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4BC-0B4B-40C2-8DD4-52794525194F}" type="datetime1">
              <a:rPr lang="uk-UA" smtClean="0"/>
              <a:t>06.06.2013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90B2-8464-4A33-A590-93EE9D01CF8F}" type="datetime1">
              <a:rPr lang="uk-UA" smtClean="0"/>
              <a:t>06.06.2013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D81B-84E7-4E13-B84F-AC6DFE172341}" type="datetime1">
              <a:rPr lang="uk-UA" smtClean="0"/>
              <a:t>06.06.2013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742-D605-4496-AED3-D5190FF77ACF}" type="datetime1">
              <a:rPr lang="uk-UA" smtClean="0"/>
              <a:t>06.06.2013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26B-68A9-4DA7-9D15-600CE8FD86AA}" type="datetime1">
              <a:rPr lang="uk-UA" smtClean="0"/>
              <a:t>06.06.2013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B2DD-4E4D-4487-BB78-6648CC4D37BD}" type="datetime1">
              <a:rPr lang="uk-UA" smtClean="0"/>
              <a:t>06.06.2013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AAD0-2E55-40D8-89E3-C40853436D26}" type="datetime1">
              <a:rPr lang="uk-UA" smtClean="0"/>
              <a:t>06.06.2013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59B-1C7F-473E-936D-508FABC04BD3}" type="datetime1">
              <a:rPr lang="uk-UA" smtClean="0"/>
              <a:t>06.06.2013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02E6-3239-4C3B-9E74-D92F619C1CFA}" type="datetime1">
              <a:rPr lang="uk-UA" smtClean="0"/>
              <a:t>06.06.2013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E68911-9289-476F-A13B-4EAA2E50C169}" type="datetime1">
              <a:rPr lang="uk-UA" smtClean="0"/>
              <a:t>06.06.2013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9712F4-2F65-4333-A646-C6ABEC86CC5B}" type="slidenum">
              <a:rPr lang="uk-UA" smtClean="0"/>
              <a:t>‹№›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851648" cy="792088"/>
          </a:xfrm>
        </p:spPr>
        <p:txBody>
          <a:bodyPr>
            <a:noAutofit/>
          </a:bodyPr>
          <a:lstStyle/>
          <a:p>
            <a:pPr algn="ctr"/>
            <a:r>
              <a:rPr lang="uk-UA" sz="4800" dirty="0" smtClean="0"/>
              <a:t>Дипломний проект </a:t>
            </a:r>
            <a:br>
              <a:rPr lang="uk-UA" sz="4800" dirty="0" smtClean="0"/>
            </a:br>
            <a:r>
              <a:rPr lang="uk-UA" sz="4000" dirty="0" smtClean="0"/>
              <a:t>на тему</a:t>
            </a:r>
            <a:r>
              <a:rPr lang="uk-UA" sz="4800" dirty="0" smtClean="0"/>
              <a:t>:</a:t>
            </a:r>
            <a:endParaRPr lang="uk-UA" sz="48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39552" y="1916832"/>
            <a:ext cx="8143056" cy="2016224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/>
              <a:t>“</a:t>
            </a:r>
            <a:r>
              <a:rPr lang="uk-UA" sz="3200" dirty="0"/>
              <a:t>Розробка алгоритмічного та програмного забезпечення інформаційної технології </a:t>
            </a:r>
            <a:r>
              <a:rPr lang="uk-UA" sz="3200" dirty="0" err="1"/>
              <a:t>веб-базованої</a:t>
            </a:r>
            <a:r>
              <a:rPr lang="uk-UA" sz="3200" dirty="0"/>
              <a:t> розсилки кафедральної документації</a:t>
            </a:r>
            <a:r>
              <a:rPr lang="uk-UA" dirty="0"/>
              <a:t>”</a:t>
            </a:r>
          </a:p>
        </p:txBody>
      </p:sp>
      <p:sp>
        <p:nvSpPr>
          <p:cNvPr id="5" name="Підзаголовок 2"/>
          <p:cNvSpPr txBox="1">
            <a:spLocks/>
          </p:cNvSpPr>
          <p:nvPr/>
        </p:nvSpPr>
        <p:spPr>
          <a:xfrm>
            <a:off x="4139952" y="4243586"/>
            <a:ext cx="4695056" cy="216024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b="1" dirty="0" smtClean="0"/>
              <a:t>Виконав:</a:t>
            </a:r>
            <a:r>
              <a:rPr lang="uk-UA" dirty="0" smtClean="0"/>
              <a:t> </a:t>
            </a:r>
            <a:r>
              <a:rPr lang="uk-UA" dirty="0" err="1" smtClean="0"/>
              <a:t>ст.гр</a:t>
            </a:r>
            <a:r>
              <a:rPr lang="uk-UA" dirty="0" smtClean="0"/>
              <a:t>. ПЗ-08-1</a:t>
            </a:r>
          </a:p>
          <a:p>
            <a:pPr algn="l"/>
            <a:r>
              <a:rPr lang="uk-UA" dirty="0" err="1" smtClean="0"/>
              <a:t>Жмуд</a:t>
            </a:r>
            <a:r>
              <a:rPr lang="uk-UA" dirty="0" smtClean="0"/>
              <a:t> В.І.</a:t>
            </a:r>
          </a:p>
          <a:p>
            <a:pPr algn="l"/>
            <a:r>
              <a:rPr lang="uk-UA" b="1" dirty="0" smtClean="0"/>
              <a:t>Науковий керівник:</a:t>
            </a:r>
          </a:p>
          <a:p>
            <a:pPr algn="l"/>
            <a:r>
              <a:rPr lang="uk-UA" dirty="0"/>
              <a:t>а</a:t>
            </a:r>
            <a:r>
              <a:rPr lang="uk-UA" dirty="0" smtClean="0"/>
              <a:t>систент </a:t>
            </a:r>
            <a:r>
              <a:rPr lang="uk-UA" dirty="0" err="1" smtClean="0"/>
              <a:t>Дитко</a:t>
            </a:r>
            <a:r>
              <a:rPr lang="uk-UA" dirty="0" smtClean="0"/>
              <a:t> Т.В.</a:t>
            </a:r>
            <a:endParaRPr lang="uk-UA" dirty="0"/>
          </a:p>
        </p:txBody>
      </p:sp>
      <p:pic>
        <p:nvPicPr>
          <p:cNvPr id="6" name="Рисунок 5" descr="docume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33056"/>
            <a:ext cx="3143250" cy="278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/>
              <a:t>Приклад реалізації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5" t="34719" r="37345" b="22800"/>
          <a:stretch/>
        </p:blipFill>
        <p:spPr>
          <a:xfrm>
            <a:off x="3635896" y="2924944"/>
            <a:ext cx="2061883" cy="186465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 t="17312" r="37761" b="3355"/>
          <a:stretch/>
        </p:blipFill>
        <p:spPr>
          <a:xfrm>
            <a:off x="475021" y="1488720"/>
            <a:ext cx="2348754" cy="39086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8" t="31521" r="34862" b="34240"/>
          <a:stretch/>
        </p:blipFill>
        <p:spPr>
          <a:xfrm>
            <a:off x="6588224" y="3443026"/>
            <a:ext cx="1613648" cy="1036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987" y="5717739"/>
            <a:ext cx="3042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Comic Sans MS" pitchFamily="66" charset="0"/>
              </a:rPr>
              <a:t>Реєстрація користувача</a:t>
            </a:r>
            <a:endParaRPr lang="uk-UA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0808" y="5031119"/>
            <a:ext cx="2728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Comic Sans MS" pitchFamily="66" charset="0"/>
              </a:rPr>
              <a:t>Авторизація на сайті</a:t>
            </a:r>
            <a:endParaRPr lang="uk-UA" sz="2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927" y="4846453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Comic Sans MS" pitchFamily="66" charset="0"/>
              </a:rPr>
              <a:t>Відновлення паролю</a:t>
            </a:r>
            <a:endParaRPr lang="uk-UA" dirty="0">
              <a:latin typeface="Comic Sans MS" pitchFamily="66" charset="0"/>
            </a:endParaRPr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10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074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" t="12710" r="7366" b="4371"/>
          <a:stretch/>
        </p:blipFill>
        <p:spPr>
          <a:xfrm>
            <a:off x="323528" y="764704"/>
            <a:ext cx="8533123" cy="446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699791" y="5313240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Comic Sans MS" pitchFamily="66" charset="0"/>
              </a:rPr>
              <a:t>Головна сторінка користувача</a:t>
            </a:r>
            <a:endParaRPr lang="uk-UA" sz="2000" dirty="0">
              <a:latin typeface="Comic Sans MS" pitchFamily="66" charset="0"/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11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11928" r="7131" b="4734"/>
          <a:stretch/>
        </p:blipFill>
        <p:spPr>
          <a:xfrm>
            <a:off x="437491" y="680991"/>
            <a:ext cx="8401351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07442" y="5276558"/>
            <a:ext cx="786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Comic Sans MS" pitchFamily="66" charset="0"/>
              </a:rPr>
              <a:t>Головна сторінка користувача з правами завантаження файлів</a:t>
            </a:r>
            <a:endParaRPr lang="uk-UA" sz="2000" dirty="0">
              <a:latin typeface="Comic Sans MS" pitchFamily="66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12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31889" r="55502" b="21138"/>
          <a:stretch/>
        </p:blipFill>
        <p:spPr>
          <a:xfrm>
            <a:off x="4860032" y="1700808"/>
            <a:ext cx="3182471" cy="2061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5204" r="53601" b="3279"/>
          <a:stretch/>
        </p:blipFill>
        <p:spPr>
          <a:xfrm>
            <a:off x="755576" y="908720"/>
            <a:ext cx="3711388" cy="401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15616" y="5589240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Comic Sans MS" pitchFamily="66" charset="0"/>
              </a:rPr>
              <a:t>Редагування профілю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4350295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Comic Sans MS" pitchFamily="66" charset="0"/>
              </a:rPr>
              <a:t>Завантаження файлу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13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13098" r="7965" b="5208"/>
          <a:stretch/>
        </p:blipFill>
        <p:spPr>
          <a:xfrm>
            <a:off x="323528" y="836712"/>
            <a:ext cx="8381732" cy="432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835695" y="5618857"/>
            <a:ext cx="552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>
                <a:latin typeface="Comic Sans MS" pitchFamily="66" charset="0"/>
              </a:rPr>
              <a:t>Отримане повідомлення з файлами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14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t="16689" r="9288" b="2844"/>
          <a:stretch/>
        </p:blipFill>
        <p:spPr>
          <a:xfrm>
            <a:off x="467543" y="764704"/>
            <a:ext cx="8452211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403648" y="5421323"/>
            <a:ext cx="625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Comic Sans MS" pitchFamily="66" charset="0"/>
              </a:rPr>
              <a:t>Надсилання повідомлення користувачам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15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" t="12282" r="7965" b="1124"/>
          <a:stretch/>
        </p:blipFill>
        <p:spPr>
          <a:xfrm>
            <a:off x="467544" y="692696"/>
            <a:ext cx="8477924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699792" y="5877272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Comic Sans MS" pitchFamily="66" charset="0"/>
              </a:rPr>
              <a:t>Список файлів користувача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16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11466" r="7524" b="1940"/>
          <a:stretch/>
        </p:blipFill>
        <p:spPr>
          <a:xfrm>
            <a:off x="323527" y="692696"/>
            <a:ext cx="8543137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835696" y="5877272"/>
            <a:ext cx="536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Comic Sans MS" pitchFamily="66" charset="0"/>
              </a:rPr>
              <a:t>Список відправлених повідомлень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17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Висновок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lvl="1" algn="just">
              <a:buFont typeface="Wingdings" pitchFamily="2" charset="2"/>
              <a:buChar char="Ø"/>
            </a:pPr>
            <a:r>
              <a:rPr lang="uk-UA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Програмний продукт орієнтований на вищі навчальні заклади. Він полегшить роботу з паперовою документацією. Користувачам не буде потреби здійснювати пошук документів по кафедрі, а використовуючи даний програмний продукт, отримувати важливі документи та термінові повідомлення</a:t>
            </a:r>
            <a:r>
              <a:rPr lang="uk-UA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393192" lvl="1" indent="0">
              <a:buNone/>
            </a:pPr>
            <a:endParaRPr lang="uk-UA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uk-UA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Загалом даний проект показав хороші результати у використанні, що дає йому право на існування і впровадження в класичних університетах.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18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20451" r="6498" b="6433"/>
          <a:stretch/>
        </p:blipFill>
        <p:spPr>
          <a:xfrm>
            <a:off x="251520" y="836712"/>
            <a:ext cx="8504185" cy="504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19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solidFill>
                  <a:schemeClr val="accent1">
                    <a:lumMod val="75000"/>
                  </a:schemeClr>
                </a:solidFill>
                <a:cs typeface="EucrosiaUPC" pitchFamily="18" charset="-34"/>
              </a:rPr>
              <a:t>Мета розробки і актуальність </a:t>
            </a:r>
            <a:r>
              <a:rPr lang="uk-UA" sz="3600" b="1" dirty="0" err="1" smtClean="0">
                <a:solidFill>
                  <a:schemeClr val="accent1">
                    <a:lumMod val="75000"/>
                  </a:schemeClr>
                </a:solidFill>
                <a:cs typeface="EucrosiaUPC" pitchFamily="18" charset="-34"/>
              </a:rPr>
              <a:t>веб-базованої</a:t>
            </a:r>
            <a:r>
              <a:rPr lang="uk-UA" sz="3600" b="1" dirty="0" smtClean="0">
                <a:solidFill>
                  <a:schemeClr val="accent1">
                    <a:lumMod val="75000"/>
                  </a:schemeClr>
                </a:solidFill>
                <a:cs typeface="EucrosiaUPC" pitchFamily="18" charset="-34"/>
              </a:rPr>
              <a:t> розсилки документації</a:t>
            </a:r>
            <a:endParaRPr lang="uk-UA" sz="3600" b="1" dirty="0">
              <a:solidFill>
                <a:schemeClr val="accent1">
                  <a:lumMod val="75000"/>
                </a:schemeClr>
              </a:solidFill>
              <a:cs typeface="EucrosiaUPC" pitchFamily="18" charset="-34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/>
          <a:lstStyle/>
          <a:p>
            <a:pPr marL="393192" lvl="1" indent="0" algn="just">
              <a:buNone/>
            </a:pPr>
            <a:r>
              <a:rPr lang="uk-UA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Метою дипломного проектування є розробка алгоритмічного та програмного забезпечення, який являє собою комплекс інформаційних технологій для </a:t>
            </a:r>
            <a:r>
              <a:rPr lang="uk-UA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веб-базованої</a:t>
            </a:r>
            <a:r>
              <a:rPr lang="uk-UA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розсилки документації між співробітниками кафедри класичного університету</a:t>
            </a:r>
            <a:r>
              <a:rPr lang="uk-UA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uk-UA" dirty="0"/>
          </a:p>
          <a:p>
            <a:pPr marL="393192" lvl="1" indent="0" algn="just">
              <a:buNone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Постійне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збільшення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кількості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інформації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,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призводить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до того,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що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традиційні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методи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роботи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з документами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стають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не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достатньо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ефективними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uk-UA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2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91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</a:rPr>
              <a:t>Принципова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схема 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</a:rPr>
              <a:t>інформаційної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</a:rPr>
              <a:t>технології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веб-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</a:rPr>
              <a:t>базованої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</a:rPr>
              <a:t>розсилки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</a:rPr>
              <a:t>документації</a:t>
            </a:r>
            <a:endParaRPr lang="uk-UA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Содержимое 5" descr="18481_3974772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672" y="1493170"/>
            <a:ext cx="5832648" cy="5364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3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04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Огляд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існуючих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інструментів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реалізації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веб-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базованої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розсилки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документації</a:t>
            </a:r>
            <a:endParaRPr lang="uk-UA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88" y="1654217"/>
            <a:ext cx="216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Місце для вмісту 7" descr="images (1)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844824"/>
            <a:ext cx="2948457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 descr="image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556792"/>
            <a:ext cx="2028825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screenshot-9-1359392892.jpg"/>
          <p:cNvPicPr>
            <a:picLocks noChangeAspect="1"/>
          </p:cNvPicPr>
          <p:nvPr/>
        </p:nvPicPr>
        <p:blipFill>
          <a:blip r:embed="rId5" cstate="print"/>
          <a:srcRect l="15278" t="4949" r="15278" b="13394"/>
          <a:stretch>
            <a:fillRect/>
          </a:stretch>
        </p:blipFill>
        <p:spPr>
          <a:xfrm>
            <a:off x="2925891" y="4149080"/>
            <a:ext cx="3600400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Місце для номера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4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420656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 smtClean="0">
                <a:solidFill>
                  <a:schemeClr val="accent1">
                    <a:lumMod val="75000"/>
                  </a:schemeClr>
                </a:solidFill>
              </a:rPr>
              <a:t>Проектування структури програмного продукту</a:t>
            </a:r>
            <a:endParaRPr lang="uk-UA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t="19032" r="32945" b="12845"/>
          <a:stretch/>
        </p:blipFill>
        <p:spPr>
          <a:xfrm>
            <a:off x="899592" y="1052736"/>
            <a:ext cx="7844434" cy="5167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275856" y="6220102"/>
            <a:ext cx="24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Comic Sans MS" pitchFamily="66" charset="0"/>
              </a:rPr>
              <a:t>Схема роботи</a:t>
            </a:r>
            <a:endParaRPr lang="uk-UA" sz="2400" dirty="0">
              <a:latin typeface="Comic Sans MS" pitchFamily="66" charset="0"/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5</a:t>
            </a:fld>
            <a:endParaRPr lang="uk-UA" sz="400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2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1969" y="4787860"/>
            <a:ext cx="639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Повідомлення з файлами  відправляється на </a:t>
            </a:r>
            <a:r>
              <a:rPr lang="uk-UA" dirty="0" err="1" smtClean="0"/>
              <a:t>акаунт</a:t>
            </a:r>
            <a:r>
              <a:rPr lang="uk-UA" dirty="0" smtClean="0"/>
              <a:t> іншого користувача і додатково на </a:t>
            </a:r>
            <a:r>
              <a:rPr lang="en-US" dirty="0" smtClean="0"/>
              <a:t>E-mail</a:t>
            </a:r>
            <a:r>
              <a:rPr lang="uk-UA" dirty="0" smtClean="0"/>
              <a:t> та СМС</a:t>
            </a:r>
            <a:endParaRPr lang="uk-UA" dirty="0"/>
          </a:p>
        </p:txBody>
      </p:sp>
      <p:pic>
        <p:nvPicPr>
          <p:cNvPr id="7" name="Рисунок 32"/>
          <p:cNvPicPr>
            <a:picLocks noChangeAspect="1" noChangeArrowheads="1"/>
          </p:cNvPicPr>
          <p:nvPr/>
        </p:nvPicPr>
        <p:blipFill>
          <a:blip r:embed="rId2" cstate="print"/>
          <a:srcRect l="11920" t="18024" r="34151" b="13954"/>
          <a:stretch>
            <a:fillRect/>
          </a:stretch>
        </p:blipFill>
        <p:spPr bwMode="auto">
          <a:xfrm>
            <a:off x="467544" y="980728"/>
            <a:ext cx="8270046" cy="5544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628264" y="476672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Діаграма класів</a:t>
            </a:r>
            <a:endParaRPr lang="uk-UA" sz="36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6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7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t="20190" r="22357" b="16948"/>
          <a:stretch/>
        </p:blipFill>
        <p:spPr>
          <a:xfrm>
            <a:off x="405728" y="1484784"/>
            <a:ext cx="8543348" cy="482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141475" y="68834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Діаграма послідовностей</a:t>
            </a:r>
            <a:endParaRPr lang="uk-UA" sz="3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7</a:t>
            </a:fld>
            <a:endParaRPr lang="uk-UA" sz="400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0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ru-RU" sz="3200" b="1" dirty="0" err="1" smtClean="0">
                <a:solidFill>
                  <a:schemeClr val="accent1">
                    <a:lumMod val="75000"/>
                  </a:schemeClr>
                </a:solidFill>
              </a:rPr>
              <a:t>ослідовність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роботи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додатку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Yii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Рисунок 28" descr="Опис : Опис : Опис : Типова послідовність роботи додатку Yi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4320480" cy="5349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8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/>
              <a:t>База даних</a:t>
            </a:r>
          </a:p>
        </p:txBody>
      </p:sp>
      <p:pic>
        <p:nvPicPr>
          <p:cNvPr id="4" name="Рисунок 3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393" t="23589" r="19812" b="17940"/>
          <a:stretch>
            <a:fillRect/>
          </a:stretch>
        </p:blipFill>
        <p:spPr bwMode="auto">
          <a:xfrm>
            <a:off x="467544" y="1700808"/>
            <a:ext cx="8229600" cy="446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99712F4-2F65-4333-A646-C6ABEC86CC5B}" type="slidenum">
              <a:rPr lang="uk-UA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pPr algn="ctr"/>
              <a:t>9</a:t>
            </a:fld>
            <a:endParaRPr lang="uk-UA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3095</TotalTime>
  <Words>243</Words>
  <Application>Microsoft Office PowerPoint</Application>
  <PresentationFormat>Екран (4:3)</PresentationFormat>
  <Paragraphs>55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0" baseType="lpstr">
      <vt:lpstr>Потік</vt:lpstr>
      <vt:lpstr>Дипломний проект  на тему:</vt:lpstr>
      <vt:lpstr>Мета розробки і актуальність веб-базованої розсилки документації</vt:lpstr>
      <vt:lpstr>Принципова схема інформаційної технології веб-базованої розсилки документації</vt:lpstr>
      <vt:lpstr>Огляд існуючих інструментів реалізації веб-базованої розсилки документації</vt:lpstr>
      <vt:lpstr>Проектування структури програмного продукту</vt:lpstr>
      <vt:lpstr>Презентація PowerPoint</vt:lpstr>
      <vt:lpstr>Презентація PowerPoint</vt:lpstr>
      <vt:lpstr>Послідовність роботи додатку Yii</vt:lpstr>
      <vt:lpstr>База даних</vt:lpstr>
      <vt:lpstr>Приклад реалізації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Висновок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GR@FIK</dc:creator>
  <cp:lastModifiedBy>GR@FIK</cp:lastModifiedBy>
  <cp:revision>26</cp:revision>
  <dcterms:created xsi:type="dcterms:W3CDTF">2013-06-03T20:44:55Z</dcterms:created>
  <dcterms:modified xsi:type="dcterms:W3CDTF">2013-06-06T05:03:49Z</dcterms:modified>
</cp:coreProperties>
</file>