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2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3C2B6F29-02D2-4451-843E-95A3D07C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788" y="365125"/>
            <a:ext cx="73733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3074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D831407-A853-468E-A1CB-C75FD8759C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6FDCCB00-7C53-410A-B22F-00D28CF1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788" y="365125"/>
            <a:ext cx="73733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2261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flutter.dev/showc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6519085-8780-4353-8866-A6E3CF0DC0F8}"/>
              </a:ext>
            </a:extLst>
          </p:cNvPr>
          <p:cNvSpPr txBox="1"/>
          <p:nvPr/>
        </p:nvSpPr>
        <p:spPr>
          <a:xfrm>
            <a:off x="1291905" y="604007"/>
            <a:ext cx="754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Mobile Com Flutter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0565" y="1808513"/>
            <a:ext cx="8739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que vamos ver hoje: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o Flutter e por que escolher essa tecnologia para criar aplicativos?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Quais são as vantagens técnicas?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Quais são algumas das empresas que usam Flutter?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Dart? Mais uma linguagem de programação?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Instalar o Flutter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Aplicativo Hello World do Flutter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Criar do 0 um App de perguntas com alternativas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Br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486" y="3425444"/>
            <a:ext cx="5701375" cy="3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D6519085-8780-4353-8866-A6E3CF0DC0F8}"/>
              </a:ext>
            </a:extLst>
          </p:cNvPr>
          <p:cNvSpPr txBox="1"/>
          <p:nvPr/>
        </p:nvSpPr>
        <p:spPr>
          <a:xfrm>
            <a:off x="989679" y="4798123"/>
            <a:ext cx="754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Vamos começar!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6519085-8780-4353-8866-A6E3CF0DC0F8}"/>
              </a:ext>
            </a:extLst>
          </p:cNvPr>
          <p:cNvSpPr txBox="1"/>
          <p:nvPr/>
        </p:nvSpPr>
        <p:spPr>
          <a:xfrm>
            <a:off x="1291905" y="604007"/>
            <a:ext cx="754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problema: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1662417"/>
            <a:ext cx="8739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Desenvolver aplicativos é um processo difícil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Código específico para cada 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Equipes especializadas em cada 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esse não é um problema novo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519085-8780-4353-8866-A6E3CF0DC0F8}"/>
              </a:ext>
            </a:extLst>
          </p:cNvPr>
          <p:cNvSpPr txBox="1"/>
          <p:nvPr/>
        </p:nvSpPr>
        <p:spPr>
          <a:xfrm>
            <a:off x="1291905" y="3397936"/>
            <a:ext cx="754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Algumas soluções já foram criadas: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Xamarin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46" y="4394791"/>
            <a:ext cx="2505027" cy="10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too, embrace cross-platform development with React Nati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48" y="4394791"/>
            <a:ext cx="1562410" cy="102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onic (mobile app framework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71" y="4569329"/>
            <a:ext cx="2076879" cy="70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57223" y="5444815"/>
            <a:ext cx="97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52256" y="5444815"/>
            <a:ext cx="97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479080" y="5444815"/>
            <a:ext cx="97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5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6519085-8780-4353-8866-A6E3CF0DC0F8}"/>
              </a:ext>
            </a:extLst>
          </p:cNvPr>
          <p:cNvSpPr txBox="1"/>
          <p:nvPr/>
        </p:nvSpPr>
        <p:spPr>
          <a:xfrm>
            <a:off x="1291905" y="604007"/>
            <a:ext cx="754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solução definitiva: Flutter!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1662417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Faça tudo com o Flutter: Aplicativos Android, iOS, Web, Windows, Linux e Mac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2197607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Uma só equipe, uma code base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2732797"/>
            <a:ext cx="813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Mantido e desenvolvido pelo Google, assim como o Dart, a linguagem por trás do framework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3544986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excelente – semelhante ao nativo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4080176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Popularidade explosiva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4596000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Muita coisa pronta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5131213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rápido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storage.googleapis.com/cms-storage-bucket/0dbfcc7a59cd1cf162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45" y="4449508"/>
            <a:ext cx="1370746" cy="16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5646730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Destaque no mercado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0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6519085-8780-4353-8866-A6E3CF0DC0F8}"/>
              </a:ext>
            </a:extLst>
          </p:cNvPr>
          <p:cNvSpPr txBox="1"/>
          <p:nvPr/>
        </p:nvSpPr>
        <p:spPr>
          <a:xfrm>
            <a:off x="1291905" y="604007"/>
            <a:ext cx="754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 técnicas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1662417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Compilação AOT direto para código nativo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renderizado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pelo Skia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2194610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Flutter não faz o uso de “widgets equivalentes” de cada plataforma, não há “pontes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3526934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Tudo é código! Não usamos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XML,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usamos drag and drop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4053748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Hot reload e hot refresh utilizando JIT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4580562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Código seguro contra bugs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Flutter on Twitter: &quot;🐦It's a bird, it's a plane, it's...YOUR OWN DASH!  Create your Dashatar and watch #FlutterEngage in style →  https://t.co/VO2ws3RbOh 💙 Share your Dash on Twitter, #Dashatar, and save  th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59" y="3840617"/>
            <a:ext cx="4768880" cy="268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2723121"/>
            <a:ext cx="873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Quer um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único visual para ambos os apps Android e iOS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 Visual personalizado para cada plataforma? Você consegue com o Flutter!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6519085-8780-4353-8866-A6E3CF0DC0F8}"/>
              </a:ext>
            </a:extLst>
          </p:cNvPr>
          <p:cNvSpPr txBox="1"/>
          <p:nvPr/>
        </p:nvSpPr>
        <p:spPr>
          <a:xfrm>
            <a:off x="1291905" y="604007"/>
            <a:ext cx="754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Essas empresas confiam no Flutter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6198991" y="6077314"/>
            <a:ext cx="458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https://flutter.dev/showcase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 descr="Cartão de Crédito Nubank | Fazer Cartão Nuba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7" y="1896262"/>
            <a:ext cx="2696682" cy="9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42" y="3389283"/>
            <a:ext cx="2143125" cy="2143125"/>
          </a:xfrm>
          <a:prstGeom prst="rect">
            <a:avLst/>
          </a:prstGeom>
        </p:spPr>
      </p:pic>
      <p:pic>
        <p:nvPicPr>
          <p:cNvPr id="2064" name="Picture 16" descr="eBay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65" y="3916331"/>
            <a:ext cx="2397575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Logo Toyota – Logos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08" y="1557832"/>
            <a:ext cx="1927894" cy="192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423" y="1758593"/>
            <a:ext cx="2480353" cy="1526371"/>
          </a:xfrm>
          <a:prstGeom prst="rect">
            <a:avLst/>
          </a:prstGeom>
        </p:spPr>
      </p:pic>
      <p:pic>
        <p:nvPicPr>
          <p:cNvPr id="2072" name="Picture 24" descr="30+ Free Bmw Logo &amp; Bmw Images - Pixab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31" y="3587778"/>
            <a:ext cx="1616136" cy="161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6519085-8780-4353-8866-A6E3CF0DC0F8}"/>
              </a:ext>
            </a:extLst>
          </p:cNvPr>
          <p:cNvSpPr txBox="1"/>
          <p:nvPr/>
        </p:nvSpPr>
        <p:spPr>
          <a:xfrm>
            <a:off x="1291905" y="604007"/>
            <a:ext cx="7541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Preciso aprender mais uma linguagem de programação?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2190916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rápida: não*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2723134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Flutter é um framework construído em cima da linguagem Dart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0" y="3255352"/>
            <a:ext cx="884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Dart é </a:t>
            </a:r>
            <a:r>
              <a:rPr lang="pt-B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semanticamente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muito parecido com Javascript, com uma série de vantagens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0" y="3787570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Desenvolver com o Flutter é muito intuitivo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0" y="4319788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possível e recomendável aprender Dart enquanto se aprende Flutter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Ficheiro:Dart programming language logo.svg – Wikipédia, a enciclopédia 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6" y="5097773"/>
            <a:ext cx="3346576" cy="10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9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6519085-8780-4353-8866-A6E3CF0DC0F8}"/>
              </a:ext>
            </a:extLst>
          </p:cNvPr>
          <p:cNvSpPr txBox="1"/>
          <p:nvPr/>
        </p:nvSpPr>
        <p:spPr>
          <a:xfrm>
            <a:off x="1291905" y="604007"/>
            <a:ext cx="754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Dart: Uma olhada rápida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1662417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Compilada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2194610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Tipagem estática e forte com suporte para tipagem dinâmica e inferência de tipo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2726803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Herança simples e Mixins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3791189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Null Safety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4323382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Vamos para o DartPad!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s there any official specification (color, size, shape, ratios) to  recreate the Dart mascot Dash? #flutter : r/FlutterDe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4" y="4160521"/>
            <a:ext cx="4571873" cy="21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3258996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Funcionalidades parecidas com o ES6 (..., =&gt;, map(), etc)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6519085-8780-4353-8866-A6E3CF0DC0F8}"/>
              </a:ext>
            </a:extLst>
          </p:cNvPr>
          <p:cNvSpPr txBox="1"/>
          <p:nvPr/>
        </p:nvSpPr>
        <p:spPr>
          <a:xfrm>
            <a:off x="1291905" y="604007"/>
            <a:ext cx="754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Vamos por a m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ão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na massa!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1662417"/>
            <a:ext cx="8739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instalar o Flutter: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Instalar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Extrair o Flutter em uma pasta que não requer privilégios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Atualizar o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Instalar IDE de sua escolha              Aqui já é possível usar o Flutter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Executar flutter doctor -v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803904" y="2843784"/>
            <a:ext cx="429768" cy="2194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4228932"/>
            <a:ext cx="8739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Flutter para aplicativos Android: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Instalar 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Command-line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Emulador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Executar flutter doctor -v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dashatar - Twitter Search /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72" y="3657166"/>
            <a:ext cx="5055136" cy="28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47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6519085-8780-4353-8866-A6E3CF0DC0F8}"/>
              </a:ext>
            </a:extLst>
          </p:cNvPr>
          <p:cNvSpPr txBox="1"/>
          <p:nvPr/>
        </p:nvSpPr>
        <p:spPr>
          <a:xfrm>
            <a:off x="1291905" y="604007"/>
            <a:ext cx="754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Flutter: É tudo Widget!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1662417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Árvore de Widgets: a estrutura de todo App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Flutter (Inclusive o Hello World)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2197607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Widgets: uma classe como qualquer outra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2732797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Diferentes tipos de Widgets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3267987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Catálogo de Widgets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3803177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Stateless e Stateful Widgets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4338367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DRY: Como evitar duplicação de código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7805140E-52A6-4F5D-8DE5-E30CECD34B24}"/>
              </a:ext>
            </a:extLst>
          </p:cNvPr>
          <p:cNvSpPr txBox="1"/>
          <p:nvPr/>
        </p:nvSpPr>
        <p:spPr>
          <a:xfrm>
            <a:off x="395681" y="4873557"/>
            <a:ext cx="87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Separação de responsabilidades, o primeiro princípio SOLID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2987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468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trainning</dc:creator>
  <cp:lastModifiedBy>Sergio</cp:lastModifiedBy>
  <cp:revision>32</cp:revision>
  <dcterms:created xsi:type="dcterms:W3CDTF">2022-08-01T15:12:59Z</dcterms:created>
  <dcterms:modified xsi:type="dcterms:W3CDTF">2022-10-29T04:50:21Z</dcterms:modified>
</cp:coreProperties>
</file>