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 Sah" initials="IS" lastIdx="1" clrIdx="0">
    <p:extLst>
      <p:ext uri="{19B8F6BF-5375-455C-9EA6-DF929625EA0E}">
        <p15:presenceInfo xmlns:p15="http://schemas.microsoft.com/office/powerpoint/2012/main" userId="f4813f01d55742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B17AF-CEF0-5131-6FB0-A704637F9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44D3F4-7AA0-9C5A-8523-885B84F78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F93F36-2FDF-0259-4C5D-7BFB8DC00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EAC4-129B-488E-8903-A4E9100F6CE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0F79D0-A2AB-6DA5-67A7-BE17B8A0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DC4490-ED21-CBBD-5ED5-BB538A26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B0DF-4C52-4F4C-9238-EE3E2CCD5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55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E927D2-E82C-9A71-4BDA-89D3F375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CE249C-8902-571A-1353-CF8782A41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C226B8-4F4B-9C75-0007-CA696EA1F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EAC4-129B-488E-8903-A4E9100F6CE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0832C4-E006-0808-0FB9-4A021775C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E6F2FD-E0E2-3614-5783-145CB2D6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B0DF-4C52-4F4C-9238-EE3E2CCD5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39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C769A07-3566-A3E3-E87F-6105F1F60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F03E79-1C83-8804-2147-2AC709FEE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4D41B6-A1BE-BF3B-DECE-5FD57B8B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EAC4-129B-488E-8903-A4E9100F6CE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AC0506-DE6A-97C4-4138-2168ACD8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94DC24-D8E8-049E-7D18-E1971C92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B0DF-4C52-4F4C-9238-EE3E2CCD5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68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0A997-CB9A-9968-8E3C-3BB60A15F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A50973-DFE1-02A9-C675-EB8F7F5F5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89A652-AC11-B017-6793-EB144C76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EAC4-129B-488E-8903-A4E9100F6CE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DDADF4-35A4-12D3-6EBE-747DD840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07E7FC-4D66-4FF6-2A6A-40956031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B0DF-4C52-4F4C-9238-EE3E2CCD5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78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3797DA-9487-3114-5AE4-FC63DCBE4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B89969-75C0-BA95-7B99-191280E1B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9833F1-E5FD-BA6C-FF05-DE1B77DC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EAC4-129B-488E-8903-A4E9100F6CE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4EA9CE-1C58-51E4-B853-A9BC8350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88308C-AEEB-50C0-15CD-153BF15A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B0DF-4C52-4F4C-9238-EE3E2CCD5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61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79C3D2-6FE1-A451-5E0A-E39441777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B0230E-2262-367E-CBC7-1C8585736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C5844D-9D52-4C89-AABC-01525D457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A31175-455C-9109-C2AA-F77D4C10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EAC4-129B-488E-8903-A4E9100F6CE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D65C21-419D-95DE-5A7E-563C9B82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58CDD2-0D19-08FD-A950-CE24CC35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B0DF-4C52-4F4C-9238-EE3E2CCD5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42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00D842-A686-9828-D406-8275EE698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6B5522-7B68-69C5-134D-DADE4D122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5C5B7-411D-C036-15A6-13D9F9D5F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08DFF5-436E-CF4D-184A-280B8CA10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6FDC2E6-2DA2-5637-B409-50717F002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E166BA9-3FEB-6030-BBA1-C6AFC17E6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EAC4-129B-488E-8903-A4E9100F6CE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1C0225-E9DE-B59D-348C-74794091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497B29-7E36-8342-CC1D-E8340E67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B0DF-4C52-4F4C-9238-EE3E2CCD5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21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E765F1-36AE-4483-DCE3-6C489AB7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807B8E2-D065-FFEB-8DEE-9A3CE001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EAC4-129B-488E-8903-A4E9100F6CE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885945B-67BB-46F0-E0D5-E076C797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1AC8AA-4260-E9AC-6B04-51BE8AF4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B0DF-4C52-4F4C-9238-EE3E2CCD5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07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28282FA-3DF2-E430-C7BA-D406C55EE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EAC4-129B-488E-8903-A4E9100F6CE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351D0B0-0DB0-A1B7-8F8A-D1AEE74EF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964B9A-857C-1FBF-EAAA-64B4C5BD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B0DF-4C52-4F4C-9238-EE3E2CCD5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47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FE298D-94D8-8AE3-0360-0B5585D5E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EF3AF-CF22-382D-3127-A54F07ED2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928E4E-8BA1-63E3-EA49-DB1A8F193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5B6E1D-94AA-70DE-ABB6-E161221F0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EAC4-129B-488E-8903-A4E9100F6CE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7D7A2C-EABF-EB72-4E50-96458E1C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3796D0-2B9E-E261-3F7D-4CCBBDE8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B0DF-4C52-4F4C-9238-EE3E2CCD5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72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451DF-7730-44DC-E048-31E976C02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97D0208-8A2B-3C83-50AE-F2F07B51B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4E20FC-CB40-ECE0-9F13-7AEE2B59D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E4E0E2-C002-376E-084A-49677A4A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EAC4-129B-488E-8903-A4E9100F6CE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871AB1-CCFD-7C04-2112-A9D2AB9A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A2F49B-E471-07FB-49BD-55B9AEB6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B0DF-4C52-4F4C-9238-EE3E2CCD5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95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604F5-B7D9-7F0B-3E9E-26B29F702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E290D4-420A-7971-CDD1-A76626EFD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4D8740-2124-B54B-0AB2-D0BD8D980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DEAC4-129B-488E-8903-A4E9100F6CE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4688C8-4B25-B6D0-048C-BBF30A227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06B659-2959-BB69-E96C-BC8F5DA75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6B0DF-4C52-4F4C-9238-EE3E2CCD5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13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nIsak2000/currency_monitoring" TargetMode="External"/><Relationship Id="rId2" Type="http://schemas.openxmlformats.org/officeDocument/2006/relationships/hyperlink" Target="https://github.com/IvanIsak200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br-xml-daily.ru/daily_json.j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30EBE9-8093-B6A7-B671-E471A2342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2859"/>
            <a:ext cx="9144000" cy="2387600"/>
          </a:xfrm>
        </p:spPr>
        <p:txBody>
          <a:bodyPr>
            <a:normAutofit/>
          </a:bodyPr>
          <a:lstStyle/>
          <a:p>
            <a:br>
              <a:rPr lang="en-US" sz="8000" dirty="0"/>
            </a:br>
            <a:r>
              <a:rPr lang="en-US" sz="8000" dirty="0" err="1"/>
              <a:t>currency_monitoring</a:t>
            </a:r>
            <a:endParaRPr lang="ru-RU" sz="8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FF91E7-F7E7-B3AF-D3E2-0F90966EF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44287"/>
            <a:ext cx="9144000" cy="1655762"/>
          </a:xfrm>
        </p:spPr>
        <p:txBody>
          <a:bodyPr/>
          <a:lstStyle/>
          <a:p>
            <a:r>
              <a:rPr lang="en-US" b="0" i="0" u="none" strike="noStrike" dirty="0">
                <a:effectLst/>
                <a:latin typeface="-apple-system"/>
                <a:hlinkClick r:id="rId2"/>
              </a:rPr>
              <a:t>IvanIsak2000</a:t>
            </a:r>
            <a:endParaRPr lang="ru-RU" b="0" i="0" u="none" strike="noStrike" dirty="0">
              <a:effectLst/>
              <a:latin typeface="-apple-system"/>
            </a:endParaRPr>
          </a:p>
          <a:p>
            <a:r>
              <a:rPr lang="en-US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https://github.com/IvanIsak2000/currency_monitoring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946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F5D2B-58C9-729A-ECDD-E59F2787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CF223-7875-DF36-D585-BDB96E12C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9082"/>
            <a:ext cx="10515600" cy="4351338"/>
          </a:xfrm>
        </p:spPr>
        <p:txBody>
          <a:bodyPr/>
          <a:lstStyle/>
          <a:p>
            <a:pPr algn="ctr"/>
            <a:r>
              <a:rPr lang="ru-RU" dirty="0"/>
              <a:t>Программа предназначена для отслеживания валют (на данный момент рубля к другим известным валютам)</a:t>
            </a:r>
          </a:p>
        </p:txBody>
      </p:sp>
    </p:spTree>
    <p:extLst>
      <p:ext uri="{BB962C8B-B14F-4D97-AF65-F5344CB8AC3E}">
        <p14:creationId xmlns:p14="http://schemas.microsoft.com/office/powerpoint/2010/main" val="117491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EF3B8F-082A-1DFC-F482-342C6622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3A8151-E937-4C05-6CFD-5A415C5A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Выбор валют отслеживания к рублю</a:t>
            </a:r>
          </a:p>
          <a:p>
            <a:r>
              <a:rPr lang="ru-RU" dirty="0"/>
              <a:t>Выбор интервала проверки</a:t>
            </a:r>
          </a:p>
          <a:p>
            <a:r>
              <a:rPr lang="ru-RU" dirty="0"/>
              <a:t>На сегодняшний день данные берутся с </a:t>
            </a:r>
            <a:r>
              <a:rPr lang="en-US" dirty="0">
                <a:hlinkClick r:id="rId2"/>
              </a:rPr>
              <a:t>https://www.cbr-xml-daily.ru/daily_json.js</a:t>
            </a:r>
            <a:endParaRPr lang="ru-RU" dirty="0"/>
          </a:p>
          <a:p>
            <a:r>
              <a:rPr lang="ru-RU" dirty="0"/>
              <a:t>Запись логов (успешное</a:t>
            </a:r>
            <a:r>
              <a:rPr lang="en-US" dirty="0"/>
              <a:t>/</a:t>
            </a:r>
            <a:r>
              <a:rPr lang="ru-RU" dirty="0"/>
              <a:t>неуспешное получение)</a:t>
            </a:r>
          </a:p>
          <a:p>
            <a:r>
              <a:rPr lang="ru-RU" dirty="0"/>
              <a:t>Запись истории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171295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3CC65-50AB-4CAE-CDDD-7B26128E9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5" y="34587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Как выглядит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58E2C89-DB70-9203-D3AA-36E6D038A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5830" y="1403366"/>
            <a:ext cx="380411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C69352-2848-ACBD-C1B8-33A914A3CE19}"/>
              </a:ext>
            </a:extLst>
          </p:cNvPr>
          <p:cNvSpPr txBox="1"/>
          <p:nvPr/>
        </p:nvSpPr>
        <p:spPr>
          <a:xfrm>
            <a:off x="4772637" y="5939406"/>
            <a:ext cx="248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Начальное окно</a:t>
            </a:r>
          </a:p>
        </p:txBody>
      </p:sp>
    </p:spTree>
    <p:extLst>
      <p:ext uri="{BB962C8B-B14F-4D97-AF65-F5344CB8AC3E}">
        <p14:creationId xmlns:p14="http://schemas.microsoft.com/office/powerpoint/2010/main" val="209586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26CE93-6B34-1CE7-845B-2310E199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15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Пример использование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5044577-5516-9B17-6D60-E351BAF02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9268" y="1381642"/>
            <a:ext cx="3856064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32B115-FF1A-D3A9-7381-992DF31B3506}"/>
              </a:ext>
            </a:extLst>
          </p:cNvPr>
          <p:cNvSpPr txBox="1"/>
          <p:nvPr/>
        </p:nvSpPr>
        <p:spPr>
          <a:xfrm>
            <a:off x="4054639" y="5936517"/>
            <a:ext cx="356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Выбираем вторую валюту как </a:t>
            </a:r>
            <a:r>
              <a:rPr lang="en-US" i="1" dirty="0"/>
              <a:t>USD</a:t>
            </a:r>
            <a:r>
              <a:rPr lang="ru-RU" i="1" dirty="0"/>
              <a:t> и вводим время – 10 секунд</a:t>
            </a:r>
          </a:p>
        </p:txBody>
      </p:sp>
    </p:spTree>
    <p:extLst>
      <p:ext uri="{BB962C8B-B14F-4D97-AF65-F5344CB8AC3E}">
        <p14:creationId xmlns:p14="http://schemas.microsoft.com/office/powerpoint/2010/main" val="418153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06EF68F-C8B0-BAC8-170D-971C44787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501" y="538201"/>
            <a:ext cx="4134427" cy="46297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8D3EAA-1772-25AD-A52B-4BC21BE3742E}"/>
              </a:ext>
            </a:extLst>
          </p:cNvPr>
          <p:cNvSpPr txBox="1"/>
          <p:nvPr/>
        </p:nvSpPr>
        <p:spPr>
          <a:xfrm>
            <a:off x="3990336" y="5592635"/>
            <a:ext cx="498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Видим, что установилось в </a:t>
            </a:r>
            <a:r>
              <a:rPr lang="en-US" i="1" dirty="0"/>
              <a:t>SETTINGS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9820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7577C-5706-E3A3-4180-D2401EC6071D}"/>
              </a:ext>
            </a:extLst>
          </p:cNvPr>
          <p:cNvSpPr txBox="1"/>
          <p:nvPr/>
        </p:nvSpPr>
        <p:spPr>
          <a:xfrm>
            <a:off x="3016856" y="2918861"/>
            <a:ext cx="575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Видим отображения данных в командной строке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D0F5C0D-FE62-215C-A885-1F7FF22A7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56" y="382210"/>
            <a:ext cx="10098287" cy="208626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C3BFF01-8460-A96E-A1C2-B476BFB0C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814" y="3738578"/>
            <a:ext cx="9866369" cy="11325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378EA8-9F2E-EF7E-DA3A-DE032197159A}"/>
              </a:ext>
            </a:extLst>
          </p:cNvPr>
          <p:cNvSpPr txBox="1"/>
          <p:nvPr/>
        </p:nvSpPr>
        <p:spPr>
          <a:xfrm>
            <a:off x="3218574" y="5206003"/>
            <a:ext cx="575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Успешные</a:t>
            </a:r>
            <a:r>
              <a:rPr lang="en-US" i="1" dirty="0"/>
              <a:t>/</a:t>
            </a:r>
            <a:r>
              <a:rPr lang="ru-RU" i="1" dirty="0"/>
              <a:t>неуспешные операции отражаются в файле</a:t>
            </a:r>
          </a:p>
        </p:txBody>
      </p:sp>
    </p:spTree>
    <p:extLst>
      <p:ext uri="{BB962C8B-B14F-4D97-AF65-F5344CB8AC3E}">
        <p14:creationId xmlns:p14="http://schemas.microsoft.com/office/powerpoint/2010/main" val="13980511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107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Тема Office</vt:lpstr>
      <vt:lpstr> currency_monitoring</vt:lpstr>
      <vt:lpstr>Описание</vt:lpstr>
      <vt:lpstr>Функционал</vt:lpstr>
      <vt:lpstr>Как выглядит</vt:lpstr>
      <vt:lpstr>Пример использование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currency_monitoring</dc:title>
  <dc:creator>I Sah</dc:creator>
  <cp:lastModifiedBy>I Sah</cp:lastModifiedBy>
  <cp:revision>9</cp:revision>
  <dcterms:created xsi:type="dcterms:W3CDTF">2023-04-24T07:21:04Z</dcterms:created>
  <dcterms:modified xsi:type="dcterms:W3CDTF">2023-04-24T07:38:30Z</dcterms:modified>
</cp:coreProperties>
</file>