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8A62D1-5786-4095-B5C4-91DF75D7878A}" v="128" dt="2020-05-10T16:24:39.127"/>
    <p1510:client id="{5B215CAB-85A9-40B7-ABBC-B734AFBAF9EB}" v="22" dt="2020-05-17T21:03:26.645"/>
    <p1510:client id="{ACE0F5F8-3DD0-48BF-9E70-42D0052A9611}" v="1002" dt="2020-03-02T09:23:30.301"/>
    <p1510:client id="{B9D4DDD6-E702-49FC-982F-995F3434CE7D}" v="6" dt="2020-05-18T19:21:03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6762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ru-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"Що зробити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для досягнення мети і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яким чином це зробити?"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повинна відповідати на запитання: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достатньо значуща і актуальна мета, щоб її здійснювати?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є дана мета передумовою успіху?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засоби досягнення і мета між собою?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Наскільки мета реальна та відповідає напряму діяльності і потенціалу організації?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прослідковується логічна послідовність між метою та етапами її здійснення?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очікувані результати вирішенню мети?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матиме мета розвиток після реалізації проекту у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Серед критеріїв відповідності завдань меті проекту є: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Зв'язок з проблемою.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Доцільність.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Відповідність місії.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Зацікавленість клієнтів.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Виправданість завдань.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Дотримання етики.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Відповідність кінцевих результатів до заявленої цілі.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Кваліфікація персоналу.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Підтримка у суспільстві.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Чіткість, конкретність, певність, дієвість.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Вимірність - підлягають оглядовому підтвердженню.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Реалістичність - можна досягти за допомогою наявних ресурсів.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Гідність - не бути надто дрібними.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Адекватність - відповідність потребам громади.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 формулювання мети та завдань.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Продемонструвати підтримку Представництва Фонду ім. Гайнріха Бьолля в Україні.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Привернути увагу ЗМІ до майбутнього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Залучити до майбутнього Проекту нових учасників, експертів, спонсорів.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будуть сервісами – Оплата замовлення.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будуть сервісами – Оплата замовлення.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0184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основі матеріалів http://amis.fpm.kpi.ua/dbis-plsql/121-oracle-visualization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 мінімум два типи діаграм, для візуалізації інформації про стан бізнесу.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обґрунтувати їх корисність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my_mail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36537" y="2636837"/>
            <a:ext cx="8670925" cy="107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E46C0A"/>
              </a:buClr>
              <a:buSzPts val="3200"/>
            </a:pPr>
            <a:r>
              <a:rPr lang="ru-RU" sz="3200" dirty="0"/>
              <a:t>Онлайн </a:t>
            </a:r>
            <a:r>
              <a:rPr lang="ru-RU" sz="3200" dirty="0" err="1"/>
              <a:t>афiша</a:t>
            </a:r>
            <a:r>
              <a:rPr lang="ru-RU" sz="3200" dirty="0"/>
              <a:t> </a:t>
            </a:r>
            <a:r>
              <a:rPr lang="ru-RU" sz="3200" dirty="0" err="1"/>
              <a:t>музикальних</a:t>
            </a:r>
            <a:r>
              <a:rPr lang="ru-RU" sz="3200" dirty="0"/>
              <a:t> </a:t>
            </a:r>
            <a:r>
              <a:rPr lang="ru-RU" sz="3200" dirty="0" err="1"/>
              <a:t>заходiв</a:t>
            </a:r>
            <a:r>
              <a:rPr lang="ru-RU" sz="3200" dirty="0"/>
              <a:t> </a:t>
            </a:r>
            <a:br>
              <a:rPr lang="en-US" dirty="0"/>
            </a:br>
            <a:endParaRPr lang="ru-RU"/>
          </a:p>
        </p:txBody>
      </p:sp>
      <p:sp>
        <p:nvSpPr>
          <p:cNvPr id="165" name="Google Shape;165;p25" descr="Картинки по запросу braunschweig technische universität"/>
          <p:cNvSpPr txBox="1"/>
          <p:nvPr/>
        </p:nvSpPr>
        <p:spPr>
          <a:xfrm>
            <a:off x="14446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5" descr="http://turningpoint.in/cache/com_zoo/images/national-technical-university-of-ukraine-kyiv-polytechnic-institute1_431f2a66a0a23d514e59987ee21966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0725" y="76200"/>
            <a:ext cx="1909763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descr="http://cs410721.vk.me/v410721165/2227/ffGOjAVYwuA.jpg"/>
          <p:cNvPicPr preferRelativeResize="0"/>
          <p:nvPr/>
        </p:nvPicPr>
        <p:blipFill rotWithShape="1">
          <a:blip r:embed="rId4">
            <a:alphaModFix/>
          </a:blip>
          <a:srcRect t="7346"/>
          <a:stretch/>
        </p:blipFill>
        <p:spPr>
          <a:xfrm>
            <a:off x="0" y="0"/>
            <a:ext cx="564515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 descr="http://buythesky.com.au/App_Themes/RFDS/img/template/background-video-poster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2060575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250825" y="4868863"/>
            <a:ext cx="68199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«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Київський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політехнічний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інститут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імені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Ігоря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Сікорського</a:t>
            </a:r>
            <a:endParaRPr sz="1400" b="1" i="0" u="none" strike="noStrike" cap="none" dirty="0" err="1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Кафедра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прикладної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математики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ru-RU" b="1">
                <a:solidFill>
                  <a:srgbClr val="244061"/>
                </a:solidFill>
              </a:rPr>
              <a:t>Iвченко Iван Володимирович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870325" y="6350000"/>
            <a:ext cx="1403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 20</a:t>
            </a:r>
            <a:r>
              <a:rPr lang="ru-RU" b="1">
                <a:solidFill>
                  <a:srgbClr val="244061"/>
                </a:solidFill>
              </a:rPr>
              <a:t>20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Мета та завдання проекту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55575" y="1573356"/>
            <a:ext cx="8951623" cy="1183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800" b="1" i="0" u="none" strike="noStrike" cap="none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Calibri"/>
              </a:rPr>
              <a:t>Мета</a:t>
            </a:r>
            <a:r>
              <a:rPr lang="ru-RU" sz="1800" b="1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Calibri"/>
              </a:rPr>
              <a:t> 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Calibri"/>
              </a:rPr>
              <a:t>полягає</a:t>
            </a:r>
            <a:r>
              <a:rPr lang="uk-UA" sz="1800" b="1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Calibri"/>
              </a:rPr>
              <a:t> у реалізації веб-</a:t>
            </a:r>
            <a:r>
              <a:rPr lang="uk-UA" sz="1800" b="1" dirty="0" err="1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Calibri"/>
              </a:rPr>
              <a:t>сервесу</a:t>
            </a:r>
            <a:r>
              <a:rPr lang="uk-UA" sz="1800" b="1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Calibri"/>
              </a:rPr>
              <a:t> для економії часу людини, та створенню умов для приваблення великої кількості нових </a:t>
            </a:r>
            <a:r>
              <a:rPr lang="uk-UA" sz="1800" b="1" dirty="0" err="1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Calibri"/>
              </a:rPr>
              <a:t>вiдвiдувачiв</a:t>
            </a:r>
            <a:r>
              <a:rPr lang="uk-UA" sz="1800" b="1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Calibri"/>
              </a:rPr>
              <a:t> на </a:t>
            </a:r>
            <a:r>
              <a:rPr lang="uk-UA" sz="1800" b="1" dirty="0" err="1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Calibri"/>
              </a:rPr>
              <a:t>музикальнi</a:t>
            </a:r>
            <a:r>
              <a:rPr lang="uk-UA" sz="1800" b="1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Calibri"/>
              </a:rPr>
              <a:t> заходи.</a:t>
            </a:r>
            <a:endParaRPr lang="ru-RU" dirty="0">
              <a:solidFill>
                <a:schemeClr val="dk1"/>
              </a:solidFill>
            </a:endParaRPr>
          </a:p>
          <a:p>
            <a:pPr marL="2857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uk-UA"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ru-RU"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55574" y="2900650"/>
            <a:ext cx="8774977" cy="336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Завдання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проекту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800"/>
            </a:pPr>
            <a:endParaRPr lang="ru-RU" sz="18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AutoNum type="arabicPeriod"/>
            </a:pPr>
            <a:r>
              <a:rPr lang="uk-UA" sz="1800">
                <a:latin typeface="Times New Roman"/>
                <a:cs typeface="Times New Roman"/>
                <a:sym typeface="Calibri"/>
              </a:rPr>
              <a:t>Створення документу, що містить сценарії кейсів з аналізом </a:t>
            </a:r>
            <a:endParaRPr lang="en-US" sz="1800">
              <a:sym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AutoNum type="arabicPeriod"/>
            </a:pPr>
            <a:r>
              <a:rPr lang="ru-RU" sz="1800" dirty="0" err="1">
                <a:latin typeface="Times New Roman"/>
                <a:cs typeface="Times New Roman"/>
                <a:sym typeface="Calibri"/>
              </a:rPr>
              <a:t>Створення</a:t>
            </a:r>
            <a:r>
              <a:rPr lang="ru-RU" sz="1800" dirty="0">
                <a:latin typeface="Times New Roman"/>
                <a:cs typeface="Times New Roman"/>
                <a:sym typeface="Calibri"/>
              </a:rPr>
              <a:t> прототипу проекту.</a:t>
            </a:r>
            <a:endParaRPr lang="en-US" sz="1800" dirty="0">
              <a:sym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AutoNum type="arabicPeriod"/>
            </a:pPr>
            <a:r>
              <a:rPr lang="ru-RU" sz="1800" dirty="0" err="1">
                <a:latin typeface="Times New Roman"/>
                <a:cs typeface="Times New Roman"/>
                <a:sym typeface="Calibri"/>
              </a:rPr>
              <a:t>Створення</a:t>
            </a:r>
            <a:r>
              <a:rPr lang="ru-RU" sz="1800" dirty="0">
                <a:latin typeface="Times New Roman"/>
                <a:cs typeface="Times New Roman"/>
                <a:sym typeface="Calibri"/>
              </a:rPr>
              <a:t> </a:t>
            </a:r>
            <a:r>
              <a:rPr lang="ru-RU" sz="1800" dirty="0" err="1">
                <a:latin typeface="Times New Roman"/>
                <a:cs typeface="Times New Roman"/>
                <a:sym typeface="Calibri"/>
              </a:rPr>
              <a:t>клієнт-серверної</a:t>
            </a:r>
            <a:r>
              <a:rPr lang="ru-RU" sz="1800" dirty="0">
                <a:latin typeface="Times New Roman"/>
                <a:cs typeface="Times New Roman"/>
                <a:sym typeface="Calibri"/>
              </a:rPr>
              <a:t> </a:t>
            </a:r>
            <a:r>
              <a:rPr lang="ru-RU" sz="1800" dirty="0" err="1">
                <a:latin typeface="Times New Roman"/>
                <a:cs typeface="Times New Roman"/>
                <a:sym typeface="Calibri"/>
              </a:rPr>
              <a:t>аплікації</a:t>
            </a:r>
            <a:r>
              <a:rPr lang="ru-RU" sz="1800" dirty="0">
                <a:latin typeface="Times New Roman"/>
                <a:cs typeface="Times New Roman"/>
                <a:sym typeface="Calibri"/>
              </a:rPr>
              <a:t>.</a:t>
            </a:r>
            <a:endParaRPr lang="en-US" sz="1800" dirty="0">
              <a:sym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AutoNum type="arabicPeriod"/>
            </a:pPr>
            <a:r>
              <a:rPr lang="ru-RU" sz="1800" dirty="0" err="1">
                <a:latin typeface="Times New Roman"/>
                <a:cs typeface="Times New Roman"/>
                <a:sym typeface="Calibri"/>
              </a:rPr>
              <a:t>Створення</a:t>
            </a:r>
            <a:r>
              <a:rPr lang="ru-RU" sz="1800" dirty="0">
                <a:latin typeface="Times New Roman"/>
                <a:cs typeface="Times New Roman"/>
                <a:sym typeface="Calibri"/>
              </a:rPr>
              <a:t> API для </a:t>
            </a:r>
            <a:r>
              <a:rPr lang="ru-RU" sz="1800" dirty="0" err="1">
                <a:latin typeface="Times New Roman"/>
                <a:cs typeface="Times New Roman"/>
                <a:sym typeface="Calibri"/>
              </a:rPr>
              <a:t>роботи</a:t>
            </a:r>
            <a:r>
              <a:rPr lang="ru-RU" sz="1800" dirty="0">
                <a:latin typeface="Times New Roman"/>
                <a:cs typeface="Times New Roman"/>
                <a:sym typeface="Calibri"/>
              </a:rPr>
              <a:t> з базами </a:t>
            </a:r>
            <a:r>
              <a:rPr lang="ru-RU" sz="1800" dirty="0" err="1">
                <a:latin typeface="Times New Roman"/>
                <a:cs typeface="Times New Roman"/>
                <a:sym typeface="Calibri"/>
              </a:rPr>
              <a:t>даних</a:t>
            </a:r>
            <a:r>
              <a:rPr lang="ru-RU" sz="1800" dirty="0">
                <a:latin typeface="Times New Roman"/>
                <a:cs typeface="Times New Roman"/>
                <a:sym typeface="Calibri"/>
              </a:rPr>
              <a:t>.</a:t>
            </a:r>
            <a:endParaRPr lang="en-US" sz="1800" dirty="0">
              <a:sym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AutoNum type="arabicPeriod"/>
            </a:pPr>
            <a:r>
              <a:rPr lang="ru-RU" sz="1800" dirty="0" err="1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Завершити</a:t>
            </a:r>
            <a:r>
              <a:rPr lang="ru-RU" sz="1800" dirty="0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 проект за </a:t>
            </a:r>
            <a:r>
              <a:rPr lang="ru-RU" sz="1800" dirty="0" err="1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допомогою</a:t>
            </a:r>
            <a:r>
              <a:rPr lang="ru-RU" sz="1800" dirty="0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 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SQLAlchemy</a:t>
            </a: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.</a:t>
            </a:r>
            <a:endParaRPr lang="en-US" sz="1800" dirty="0">
              <a:sym typeface="Calibri"/>
            </a:endParaRPr>
          </a:p>
          <a:p>
            <a:pPr marL="285750" indent="-285750">
              <a:buClr>
                <a:schemeClr val="dk1"/>
              </a:buClr>
              <a:buSzPts val="1800"/>
              <a:buChar char="•"/>
            </a:pPr>
            <a:endParaRPr lang="en-US" sz="1800" b="0" i="0" u="none" strike="noStrike" cap="none" dirty="0">
              <a:latin typeface="Arial"/>
              <a:ea typeface="Arial"/>
              <a:cs typeface="Arial"/>
            </a:endParaRPr>
          </a:p>
          <a:p>
            <a:pPr marL="3429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endParaRPr lang="ru-RU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None/>
            </a:pPr>
            <a:r>
              <a:rPr lang="ru-RU" sz="2800" b="1">
                <a:solidFill>
                  <a:srgbClr val="E46C0A"/>
                </a:solidFill>
              </a:rPr>
              <a:t>Бізнес-правила</a:t>
            </a:r>
            <a:endParaRPr lang="ru-RU"/>
          </a:p>
        </p:txBody>
      </p:sp>
      <p:sp>
        <p:nvSpPr>
          <p:cNvPr id="203" name="Google Shape;203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E20B9-9216-42DA-B07B-E744EC6DDC15}"/>
              </a:ext>
            </a:extLst>
          </p:cNvPr>
          <p:cNvSpPr txBox="1"/>
          <p:nvPr/>
        </p:nvSpPr>
        <p:spPr>
          <a:xfrm>
            <a:off x="55902" y="1243823"/>
            <a:ext cx="8982281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1. Мiсце проведення </a:t>
            </a:r>
            <a:r>
              <a:rPr lang="ru-RU" err="1"/>
              <a:t>маэ</a:t>
            </a:r>
            <a:r>
              <a:rPr lang="ru-RU" dirty="0"/>
              <a:t> буту </a:t>
            </a:r>
            <a:r>
              <a:rPr lang="ru-RU" err="1"/>
              <a:t>зареєстрованим</a:t>
            </a:r>
            <a:r>
              <a:rPr lang="ru-RU" dirty="0"/>
              <a:t> </a:t>
            </a:r>
          </a:p>
          <a:p>
            <a:r>
              <a:rPr lang="ru-RU" dirty="0"/>
              <a:t>2. </a:t>
            </a:r>
            <a:r>
              <a:rPr lang="ru-RU" dirty="0" err="1"/>
              <a:t>Тiльки</a:t>
            </a:r>
            <a:r>
              <a:rPr lang="ru-RU" dirty="0"/>
              <a:t> менеджер сайту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пост</a:t>
            </a:r>
          </a:p>
          <a:p>
            <a:r>
              <a:rPr lang="ru-RU" dirty="0"/>
              <a:t>3. </a:t>
            </a:r>
            <a:r>
              <a:rPr lang="ru-RU" err="1"/>
              <a:t>Мiсце</a:t>
            </a:r>
            <a:r>
              <a:rPr lang="ru-RU" dirty="0"/>
              <a:t> </a:t>
            </a:r>
            <a:r>
              <a:rPr lang="ru-RU" err="1"/>
              <a:t>проведення</a:t>
            </a:r>
            <a:r>
              <a:rPr lang="ru-RU" dirty="0"/>
              <a:t> </a:t>
            </a:r>
            <a:r>
              <a:rPr lang="ru-RU" err="1"/>
              <a:t>повинне</a:t>
            </a:r>
            <a:r>
              <a:rPr lang="ru-RU" dirty="0"/>
              <a:t> </a:t>
            </a:r>
            <a:r>
              <a:rPr lang="ru-RU" err="1"/>
              <a:t>працювати</a:t>
            </a:r>
            <a:r>
              <a:rPr lang="ru-RU" dirty="0"/>
              <a:t> </a:t>
            </a:r>
            <a:r>
              <a:rPr lang="ru-RU" err="1"/>
              <a:t>бiльше</a:t>
            </a:r>
            <a:r>
              <a:rPr lang="ru-RU" dirty="0"/>
              <a:t> 6 </a:t>
            </a:r>
            <a:r>
              <a:rPr lang="ru-RU" err="1"/>
              <a:t>мiсяцiв</a:t>
            </a:r>
            <a:endParaRPr lang="ru-RU"/>
          </a:p>
          <a:p>
            <a:r>
              <a:rPr lang="ru-RU" dirty="0"/>
              <a:t>4. </a:t>
            </a:r>
            <a:r>
              <a:rPr lang="ru-RU" err="1"/>
              <a:t>Мiсце</a:t>
            </a:r>
            <a:r>
              <a:rPr lang="ru-RU" dirty="0"/>
              <a:t> </a:t>
            </a:r>
            <a:r>
              <a:rPr lang="ru-RU" err="1"/>
              <a:t>проведення</a:t>
            </a:r>
            <a:r>
              <a:rPr lang="ru-RU" dirty="0"/>
              <a:t> </a:t>
            </a:r>
            <a:r>
              <a:rPr lang="ru-RU" err="1"/>
              <a:t>повинне</a:t>
            </a:r>
            <a:r>
              <a:rPr lang="ru-RU" dirty="0"/>
              <a:t> </a:t>
            </a:r>
            <a:r>
              <a:rPr lang="ru-RU" err="1"/>
              <a:t>мати</a:t>
            </a:r>
            <a:r>
              <a:rPr lang="ru-RU" dirty="0"/>
              <a:t> </a:t>
            </a:r>
            <a:r>
              <a:rPr lang="ru-RU" err="1"/>
              <a:t>активний</a:t>
            </a:r>
            <a:r>
              <a:rPr lang="ru-RU" dirty="0"/>
              <a:t> </a:t>
            </a:r>
            <a:r>
              <a:rPr lang="ru-RU" err="1"/>
              <a:t>банкiвський</a:t>
            </a:r>
            <a:r>
              <a:rPr lang="ru-RU" dirty="0"/>
              <a:t> аккаунт </a:t>
            </a:r>
          </a:p>
          <a:p>
            <a:r>
              <a:rPr lang="ru-RU" dirty="0"/>
              <a:t>5. </a:t>
            </a:r>
            <a:r>
              <a:rPr lang="ru-RU" err="1"/>
              <a:t>Кiлькiсть</a:t>
            </a:r>
            <a:r>
              <a:rPr lang="ru-RU" dirty="0"/>
              <a:t> </a:t>
            </a:r>
            <a:r>
              <a:rPr lang="ru-RU" err="1"/>
              <a:t>проданих</a:t>
            </a:r>
            <a:r>
              <a:rPr lang="ru-RU" dirty="0"/>
              <a:t> </a:t>
            </a:r>
            <a:r>
              <a:rPr lang="ru-RU" err="1"/>
              <a:t>бiлетiв</a:t>
            </a:r>
            <a:r>
              <a:rPr lang="ru-RU" dirty="0"/>
              <a:t> не повинна </a:t>
            </a:r>
            <a:r>
              <a:rPr lang="ru-RU" err="1"/>
              <a:t>перевищувати</a:t>
            </a:r>
            <a:r>
              <a:rPr lang="ru-RU" dirty="0"/>
              <a:t> </a:t>
            </a:r>
            <a:r>
              <a:rPr lang="ru-RU" err="1"/>
              <a:t>максимальну</a:t>
            </a:r>
            <a:r>
              <a:rPr lang="ru-RU" dirty="0"/>
              <a:t> </a:t>
            </a:r>
            <a:r>
              <a:rPr lang="ru-RU" err="1"/>
              <a:t>кiлькiсть</a:t>
            </a:r>
            <a:r>
              <a:rPr lang="ru-RU" dirty="0"/>
              <a:t> </a:t>
            </a:r>
            <a:r>
              <a:rPr lang="ru-RU" err="1"/>
              <a:t>мiсць</a:t>
            </a:r>
            <a:endParaRPr lang="ru-RU"/>
          </a:p>
          <a:p>
            <a:r>
              <a:rPr lang="ru-RU" dirty="0"/>
              <a:t>6. </a:t>
            </a:r>
            <a:r>
              <a:rPr lang="ru-RU" err="1"/>
              <a:t>Мicце</a:t>
            </a:r>
            <a:r>
              <a:rPr lang="ru-RU" dirty="0"/>
              <a:t> </a:t>
            </a:r>
            <a:r>
              <a:rPr lang="ru-RU" err="1"/>
              <a:t>проведення</a:t>
            </a:r>
            <a:r>
              <a:rPr lang="ru-RU" dirty="0"/>
              <a:t> </a:t>
            </a:r>
            <a:r>
              <a:rPr lang="ru-RU" err="1"/>
              <a:t>повинне</a:t>
            </a:r>
            <a:r>
              <a:rPr lang="ru-RU" dirty="0"/>
              <a:t> </a:t>
            </a:r>
            <a:r>
              <a:rPr lang="ru-RU" err="1"/>
              <a:t>додати</a:t>
            </a:r>
            <a:r>
              <a:rPr lang="ru-RU" dirty="0"/>
              <a:t> </a:t>
            </a:r>
            <a:r>
              <a:rPr lang="ru-RU" err="1"/>
              <a:t>iвент</a:t>
            </a:r>
            <a:r>
              <a:rPr lang="ru-RU" dirty="0"/>
              <a:t> не </a:t>
            </a:r>
            <a:r>
              <a:rPr lang="ru-RU" err="1"/>
              <a:t>ранiше</a:t>
            </a:r>
            <a:r>
              <a:rPr lang="ru-RU" dirty="0"/>
              <a:t> двух </a:t>
            </a:r>
            <a:r>
              <a:rPr lang="ru-RU" err="1"/>
              <a:t>днiв</a:t>
            </a:r>
            <a:r>
              <a:rPr lang="ru-RU" dirty="0"/>
              <a:t> до </a:t>
            </a:r>
            <a:r>
              <a:rPr lang="ru-RU" err="1"/>
              <a:t>його</a:t>
            </a:r>
            <a:r>
              <a:rPr lang="ru-RU" dirty="0"/>
              <a:t> </a:t>
            </a:r>
            <a:r>
              <a:rPr lang="ru-RU" err="1"/>
              <a:t>проведення</a:t>
            </a:r>
            <a:endParaRPr lang="ru-RU"/>
          </a:p>
          <a:p>
            <a:r>
              <a:rPr lang="ru-RU" dirty="0"/>
              <a:t>7. </a:t>
            </a:r>
            <a:r>
              <a:rPr lang="ru-RU" dirty="0" err="1"/>
              <a:t>Iнформацiя</a:t>
            </a:r>
            <a:r>
              <a:rPr lang="ru-RU" dirty="0"/>
              <a:t> про </a:t>
            </a:r>
            <a:r>
              <a:rPr lang="ru-RU" dirty="0" err="1"/>
              <a:t>iвент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змiнюватися</a:t>
            </a:r>
            <a:r>
              <a:rPr lang="ru-RU" dirty="0"/>
              <a:t> з часом</a:t>
            </a:r>
          </a:p>
          <a:p>
            <a:r>
              <a:rPr lang="ru-RU" dirty="0"/>
              <a:t>8. </a:t>
            </a:r>
            <a:r>
              <a:rPr lang="ru-RU" err="1"/>
              <a:t>Бiлет</a:t>
            </a:r>
            <a:r>
              <a:rPr lang="ru-RU" dirty="0"/>
              <a:t> </a:t>
            </a:r>
            <a:r>
              <a:rPr lang="ru-RU" err="1"/>
              <a:t>можна</a:t>
            </a:r>
            <a:r>
              <a:rPr lang="ru-RU" dirty="0"/>
              <a:t> </a:t>
            </a:r>
            <a:r>
              <a:rPr lang="ru-RU" err="1"/>
              <a:t>повернути</a:t>
            </a:r>
            <a:r>
              <a:rPr lang="ru-RU" dirty="0"/>
              <a:t> та </a:t>
            </a:r>
            <a:r>
              <a:rPr lang="ru-RU" err="1"/>
              <a:t>отримати</a:t>
            </a:r>
            <a:r>
              <a:rPr lang="ru-RU" dirty="0"/>
              <a:t> </a:t>
            </a:r>
            <a:r>
              <a:rPr lang="ru-RU" err="1"/>
              <a:t>повернення</a:t>
            </a:r>
            <a:r>
              <a:rPr lang="ru-RU" dirty="0"/>
              <a:t> грошей </a:t>
            </a:r>
            <a:r>
              <a:rPr lang="ru-RU" err="1"/>
              <a:t>протягом</a:t>
            </a:r>
            <a:r>
              <a:rPr lang="ru-RU" dirty="0"/>
              <a:t> 14 </a:t>
            </a:r>
            <a:r>
              <a:rPr lang="ru-RU" err="1"/>
              <a:t>дiб</a:t>
            </a:r>
            <a:endParaRPr lang="ru-RU"/>
          </a:p>
          <a:p>
            <a:r>
              <a:rPr lang="ru-RU" dirty="0"/>
              <a:t>9. </a:t>
            </a:r>
            <a:r>
              <a:rPr lang="ru-RU" err="1"/>
              <a:t>Цiни</a:t>
            </a:r>
            <a:r>
              <a:rPr lang="ru-RU" dirty="0"/>
              <a:t> на </a:t>
            </a:r>
            <a:r>
              <a:rPr lang="ru-RU" err="1"/>
              <a:t>сайтi</a:t>
            </a:r>
            <a:r>
              <a:rPr lang="ru-RU" dirty="0"/>
              <a:t> та на </a:t>
            </a:r>
            <a:r>
              <a:rPr lang="ru-RU" err="1"/>
              <a:t>мiсцi</a:t>
            </a:r>
            <a:r>
              <a:rPr lang="ru-RU" dirty="0"/>
              <a:t> </a:t>
            </a:r>
            <a:r>
              <a:rPr lang="ru-RU" err="1"/>
              <a:t>проведення</a:t>
            </a:r>
            <a:r>
              <a:rPr lang="ru-RU" dirty="0"/>
              <a:t> </a:t>
            </a:r>
            <a:r>
              <a:rPr lang="ru-RU" err="1"/>
              <a:t>повиннi</a:t>
            </a:r>
            <a:r>
              <a:rPr lang="ru-RU" dirty="0"/>
              <a:t> </a:t>
            </a:r>
            <a:r>
              <a:rPr lang="ru-RU" err="1"/>
              <a:t>вiдрiзнятися</a:t>
            </a:r>
            <a:r>
              <a:rPr lang="ru-RU" dirty="0"/>
              <a:t> не </a:t>
            </a:r>
            <a:r>
              <a:rPr lang="ru-RU" err="1"/>
              <a:t>бiльш</a:t>
            </a:r>
            <a:r>
              <a:rPr lang="ru-RU" dirty="0"/>
              <a:t>, </a:t>
            </a:r>
            <a:r>
              <a:rPr lang="ru-RU" err="1"/>
              <a:t>нiж</a:t>
            </a:r>
            <a:r>
              <a:rPr lang="ru-RU" dirty="0"/>
              <a:t> на </a:t>
            </a:r>
            <a:r>
              <a:rPr lang="ru-RU" err="1"/>
              <a:t>зазначену</a:t>
            </a:r>
            <a:r>
              <a:rPr lang="ru-RU" dirty="0"/>
              <a:t> </a:t>
            </a:r>
            <a:r>
              <a:rPr lang="ru-RU" err="1"/>
              <a:t>комiссiю</a:t>
            </a:r>
            <a:endParaRPr lang="ru-RU"/>
          </a:p>
          <a:p>
            <a:r>
              <a:rPr lang="ru-RU" dirty="0"/>
              <a:t>10. </a:t>
            </a:r>
            <a:r>
              <a:rPr lang="ru-RU" err="1"/>
              <a:t>Мiсця</a:t>
            </a:r>
            <a:r>
              <a:rPr lang="ru-RU" dirty="0"/>
              <a:t> </a:t>
            </a:r>
            <a:r>
              <a:rPr lang="ru-RU" err="1"/>
              <a:t>проведення</a:t>
            </a:r>
            <a:r>
              <a:rPr lang="ru-RU" dirty="0"/>
              <a:t> </a:t>
            </a:r>
            <a:r>
              <a:rPr lang="ru-RU" err="1"/>
              <a:t>можуть</a:t>
            </a:r>
            <a:r>
              <a:rPr lang="ru-RU" dirty="0"/>
              <a:t> як </a:t>
            </a:r>
            <a:r>
              <a:rPr lang="ru-RU" err="1"/>
              <a:t>з’являтись</a:t>
            </a:r>
            <a:r>
              <a:rPr lang="ru-RU" dirty="0"/>
              <a:t> , так і </a:t>
            </a:r>
            <a:r>
              <a:rPr lang="ru-RU" err="1"/>
              <a:t>зникати</a:t>
            </a:r>
            <a:r>
              <a:rPr lang="ru-RU" dirty="0"/>
              <a:t> </a:t>
            </a:r>
          </a:p>
          <a:p>
            <a:r>
              <a:rPr lang="ru-RU"/>
              <a:t>11. Покупець може сплатити суму товару тiльки за допомогою банкiвської картки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Ієрархія процесів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>
                <a:latin typeface="Calibri"/>
                <a:cs typeface="Calibri"/>
                <a:sym typeface="Calibri"/>
              </a:rPr>
              <a:t>4</a:t>
            </a:r>
            <a:endParaRPr lang="ru-RU" sz="1800" b="1" i="0" u="none" strike="noStrike" cap="none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05" name="Google Shape;205;p28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2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678168D-2146-449C-8724-B7FCA5CCC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5" y="1354807"/>
            <a:ext cx="8966806" cy="369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4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>
                <a:latin typeface="Calibri"/>
                <a:cs typeface="Calibri"/>
              </a:rPr>
              <a:t>5</a:t>
            </a:r>
            <a:endParaRPr lang="ru-RU" sz="1800" b="1" i="0" u="none" strike="noStrike" cap="none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17" name="Google Shape;217;p29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2" descr="Изображение выглядит как снимок экрана,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1A00412-68E5-4F87-9FCF-E552B6D92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2" y="1330380"/>
            <a:ext cx="8812579" cy="3947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>
                <a:latin typeface="Calibri"/>
                <a:cs typeface="Calibri"/>
                <a:sym typeface="Calibri"/>
              </a:rPr>
              <a:t>6</a:t>
            </a:r>
            <a:endParaRPr lang="ru-RU" sz="1800" b="1" i="0" u="none" strike="noStrike" cap="none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27" name="Google Shape;227;p30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322" y="1488103"/>
            <a:ext cx="7893013" cy="517060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 txBox="1"/>
          <p:nvPr/>
        </p:nvSpPr>
        <p:spPr>
          <a:xfrm>
            <a:off x="4572000" y="1485900"/>
            <a:ext cx="304958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 інтерфейсу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>
                <a:latin typeface="Calibri"/>
                <a:cs typeface="Calibri"/>
              </a:rPr>
              <a:t>7</a:t>
            </a:r>
            <a:endParaRPr lang="ru-RU" sz="1800" b="1" i="0" u="none" strike="noStrike" cap="none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2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C95A056-A69F-47F4-8454-F0902D97C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" y="1213383"/>
            <a:ext cx="7644623" cy="55991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14" y="3136650"/>
            <a:ext cx="3956647" cy="293023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1115146" y="1541174"/>
            <a:ext cx="7096125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lang="ru-RU" sz="4400" b="1" i="0" u="none" strike="noStrike" cap="none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Дякую за увагу!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endParaRPr sz="4400" b="1" i="0" u="none" strike="noStrike" cap="none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420255" y="4601768"/>
            <a:ext cx="8229600" cy="197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u="sng" dirty="0">
                <a:solidFill>
                  <a:schemeClr val="hlink"/>
                </a:solidFill>
                <a:hlinkClick r:id="rId4"/>
              </a:rPr>
              <a:t>iv4koivan</a:t>
            </a:r>
            <a:r>
              <a:rPr lang="ru-RU" sz="2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@gmail.com</a:t>
            </a:r>
            <a:endParaRPr sz="2400" b="0" i="0" u="none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https://www.linkedin.com/in/</a:t>
            </a:r>
            <a:r>
              <a:rPr lang="ru-RU" sz="2400" u="sng" dirty="0">
                <a:solidFill>
                  <a:schemeClr val="hlink"/>
                </a:solidFill>
              </a:rPr>
              <a:t>ivanIvchenko</a:t>
            </a:r>
            <a:endParaRPr sz="2400" b="0" i="0" u="none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(4:3)</PresentationFormat>
  <Slides>8</Slides>
  <Notes>8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1_Тема Office</vt:lpstr>
      <vt:lpstr>Тема Office</vt:lpstr>
      <vt:lpstr>Онлайн афiша музикальних заходiв  </vt:lpstr>
      <vt:lpstr>Мета та завдання проекту</vt:lpstr>
      <vt:lpstr>Бізнес-правила</vt:lpstr>
      <vt:lpstr>Ієрархія процесів</vt:lpstr>
      <vt:lpstr>Use Case</vt:lpstr>
      <vt:lpstr>DashBoard</vt:lpstr>
      <vt:lpstr>Прототипи інтерфейсу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проекту</dc:title>
  <cp:revision>293</cp:revision>
  <dcterms:modified xsi:type="dcterms:W3CDTF">2020-05-18T19:22:02Z</dcterms:modified>
</cp:coreProperties>
</file>