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A62D1-5786-4095-B5C4-91DF75D7878A}" v="128" dt="2020-05-10T16:24:39.127"/>
    <p1510:client id="{5921585A-C575-4EB5-9919-01C2E53F274E}" v="231" dt="2020-05-30T20:17:48.876"/>
    <p1510:client id="{5B215CAB-85A9-40B7-ABBC-B734AFBAF9EB}" v="22" dt="2020-05-17T21:03:26.645"/>
    <p1510:client id="{ACE0F5F8-3DD0-48BF-9E70-42D0052A9611}" v="1002" dt="2020-03-02T09:23:30.301"/>
    <p1510:client id="{B9D4DDD6-E702-49FC-982F-995F3434CE7D}" v="6" dt="2020-05-18T19:21:03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018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my_mai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E46C0A"/>
              </a:buClr>
              <a:buSzPts val="3200"/>
            </a:pPr>
            <a:r>
              <a:rPr lang="ru-RU" sz="3200" dirty="0"/>
              <a:t>Онлайн </a:t>
            </a:r>
            <a:r>
              <a:rPr lang="ru-RU" sz="3200" dirty="0" err="1"/>
              <a:t>афiша</a:t>
            </a:r>
            <a:r>
              <a:rPr lang="ru-RU" sz="3200" dirty="0"/>
              <a:t> </a:t>
            </a:r>
            <a:r>
              <a:rPr lang="ru-RU" sz="3200" dirty="0" err="1"/>
              <a:t>музикальних</a:t>
            </a:r>
            <a:r>
              <a:rPr lang="ru-RU" sz="3200" dirty="0"/>
              <a:t> </a:t>
            </a:r>
            <a:r>
              <a:rPr lang="ru-RU" sz="3200" dirty="0" err="1"/>
              <a:t>заходiв</a:t>
            </a:r>
            <a:r>
              <a:rPr lang="ru-RU" sz="3200" dirty="0"/>
              <a:t> </a:t>
            </a:r>
            <a:br>
              <a:rPr lang="en-US" dirty="0"/>
            </a:br>
            <a:endParaRPr lang="ru-RU"/>
          </a:p>
        </p:txBody>
      </p:sp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4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 err="1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ru-RU" b="1">
                <a:solidFill>
                  <a:srgbClr val="244061"/>
                </a:solidFill>
              </a:rPr>
              <a:t>Iвченко Iван Володимирович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951623" cy="118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Мета</a:t>
            </a:r>
            <a:r>
              <a:rPr lang="ru-RU" sz="18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 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полягає</a:t>
            </a:r>
            <a:r>
              <a:rPr lang="uk-UA" sz="18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 у реалізації веб-</a:t>
            </a:r>
            <a:r>
              <a:rPr lang="uk-UA" sz="1800" b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сервесу</a:t>
            </a:r>
            <a:r>
              <a:rPr lang="uk-UA" sz="18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 для економії часу людини, та створенню умов для приваблення великої кількості нових </a:t>
            </a:r>
            <a:r>
              <a:rPr lang="uk-UA" sz="1800" b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вiдвiдувачiв</a:t>
            </a:r>
            <a:r>
              <a:rPr lang="uk-UA" sz="18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 на </a:t>
            </a:r>
            <a:r>
              <a:rPr lang="uk-UA" sz="1800" b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музикальнi</a:t>
            </a:r>
            <a:r>
              <a:rPr lang="uk-UA" sz="18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 заходи.</a:t>
            </a:r>
            <a:endParaRPr lang="ru-RU" dirty="0">
              <a:solidFill>
                <a:schemeClr val="dk1"/>
              </a:solidFill>
            </a:endParaRPr>
          </a:p>
          <a:p>
            <a:pPr marL="2857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uk-UA"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774977" cy="336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endParaRPr lang="ru-RU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AutoNum type="arabicPeriod"/>
            </a:pPr>
            <a:r>
              <a:rPr lang="uk-UA" sz="1800">
                <a:latin typeface="Times New Roman"/>
                <a:cs typeface="Times New Roman"/>
                <a:sym typeface="Calibri"/>
              </a:rPr>
              <a:t>Створення документу, що містить сценарії кейсів з аналізом </a:t>
            </a:r>
            <a:endParaRPr lang="en-US" sz="1800"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AutoNum type="arabicPeriod"/>
            </a:pPr>
            <a:r>
              <a:rPr lang="ru-RU" sz="1800" dirty="0" err="1">
                <a:latin typeface="Times New Roman"/>
                <a:cs typeface="Times New Roman"/>
                <a:sym typeface="Calibri"/>
              </a:rPr>
              <a:t>Створення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 прототипу проекту.</a:t>
            </a:r>
            <a:endParaRPr lang="en-US" sz="1800" dirty="0"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AutoNum type="arabicPeriod"/>
            </a:pPr>
            <a:r>
              <a:rPr lang="ru-RU" sz="1800" dirty="0" err="1">
                <a:latin typeface="Times New Roman"/>
                <a:cs typeface="Times New Roman"/>
                <a:sym typeface="Calibri"/>
              </a:rPr>
              <a:t>Створення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 </a:t>
            </a:r>
            <a:r>
              <a:rPr lang="ru-RU" sz="1800" dirty="0" err="1">
                <a:latin typeface="Times New Roman"/>
                <a:cs typeface="Times New Roman"/>
                <a:sym typeface="Calibri"/>
              </a:rPr>
              <a:t>клієнт-серверної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 </a:t>
            </a:r>
            <a:r>
              <a:rPr lang="ru-RU" sz="1800" dirty="0" err="1">
                <a:latin typeface="Times New Roman"/>
                <a:cs typeface="Times New Roman"/>
                <a:sym typeface="Calibri"/>
              </a:rPr>
              <a:t>аплікації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.</a:t>
            </a:r>
            <a:endParaRPr lang="en-US" sz="1800" dirty="0"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AutoNum type="arabicPeriod"/>
            </a:pPr>
            <a:r>
              <a:rPr lang="ru-RU" sz="1800" dirty="0" err="1">
                <a:latin typeface="Times New Roman"/>
                <a:cs typeface="Times New Roman"/>
                <a:sym typeface="Calibri"/>
              </a:rPr>
              <a:t>Створення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 API для </a:t>
            </a:r>
            <a:r>
              <a:rPr lang="ru-RU" sz="1800" dirty="0" err="1">
                <a:latin typeface="Times New Roman"/>
                <a:cs typeface="Times New Roman"/>
                <a:sym typeface="Calibri"/>
              </a:rPr>
              <a:t>роботи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 з базами </a:t>
            </a:r>
            <a:r>
              <a:rPr lang="ru-RU" sz="1800" dirty="0" err="1">
                <a:latin typeface="Times New Roman"/>
                <a:cs typeface="Times New Roman"/>
                <a:sym typeface="Calibri"/>
              </a:rPr>
              <a:t>даних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.</a:t>
            </a:r>
            <a:endParaRPr lang="en-US" sz="1800" dirty="0"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AutoNum type="arabicPeriod"/>
            </a:pPr>
            <a:r>
              <a:rPr lang="ru-RU" sz="1800" dirty="0" err="1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Завершити</a:t>
            </a: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 проект за 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допомогою</a:t>
            </a: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 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SQLAlchemy</a:t>
            </a: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.</a:t>
            </a:r>
            <a:endParaRPr lang="en-US" sz="1800" dirty="0"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Char char="•"/>
            </a:pPr>
            <a:endParaRPr lang="en-US" sz="1800" b="0" i="0" u="none" strike="noStrike" cap="none" dirty="0">
              <a:latin typeface="Arial"/>
              <a:ea typeface="Arial"/>
              <a:cs typeface="Arial"/>
            </a:endParaRPr>
          </a:p>
          <a:p>
            <a:pPr marL="3429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ru-RU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None/>
            </a:pPr>
            <a:r>
              <a:rPr lang="ru-RU" sz="2800" b="1">
                <a:solidFill>
                  <a:srgbClr val="E46C0A"/>
                </a:solidFill>
              </a:rPr>
              <a:t>Бізнес-правила</a:t>
            </a:r>
            <a:endParaRPr lang="ru-RU"/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E20B9-9216-42DA-B07B-E744EC6DDC15}"/>
              </a:ext>
            </a:extLst>
          </p:cNvPr>
          <p:cNvSpPr txBox="1"/>
          <p:nvPr/>
        </p:nvSpPr>
        <p:spPr>
          <a:xfrm>
            <a:off x="-43923" y="1383578"/>
            <a:ext cx="898228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1. </a:t>
            </a:r>
            <a:r>
              <a:rPr lang="ru-RU" dirty="0" err="1"/>
              <a:t>User</a:t>
            </a:r>
            <a:r>
              <a:rPr lang="ru-RU" dirty="0"/>
              <a:t> сайту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зареєструватися</a:t>
            </a:r>
            <a:endParaRPr lang="ru-RU" dirty="0"/>
          </a:p>
          <a:p>
            <a:r>
              <a:rPr lang="ru-RU" dirty="0"/>
              <a:t>2. </a:t>
            </a:r>
            <a:r>
              <a:rPr lang="ru-RU" dirty="0" err="1"/>
              <a:t>User</a:t>
            </a:r>
            <a:r>
              <a:rPr lang="ru-RU" dirty="0"/>
              <a:t> сайту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пост </a:t>
            </a:r>
            <a:r>
              <a:rPr lang="ru-RU" dirty="0" err="1"/>
              <a:t>тiльки</a:t>
            </a:r>
            <a:r>
              <a:rPr lang="ru-RU" dirty="0"/>
              <a:t> </a:t>
            </a:r>
            <a:r>
              <a:rPr lang="ru-RU" dirty="0" err="1"/>
              <a:t>пicля</a:t>
            </a:r>
            <a:r>
              <a:rPr lang="ru-RU" dirty="0"/>
              <a:t> </a:t>
            </a:r>
            <a:r>
              <a:rPr lang="ru-RU" dirty="0" err="1"/>
              <a:t>реєстрації</a:t>
            </a:r>
            <a:endParaRPr lang="ru-RU" dirty="0"/>
          </a:p>
          <a:p>
            <a:r>
              <a:rPr lang="ru-RU" dirty="0"/>
              <a:t>3. </a:t>
            </a:r>
            <a:r>
              <a:rPr lang="ru-RU" dirty="0" err="1"/>
              <a:t>Iнформацiю</a:t>
            </a:r>
            <a:r>
              <a:rPr lang="ru-RU" dirty="0"/>
              <a:t> про </a:t>
            </a:r>
            <a:r>
              <a:rPr lang="ru-RU" dirty="0" err="1"/>
              <a:t>iвент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змiнювати</a:t>
            </a:r>
            <a:r>
              <a:rPr lang="ru-RU" dirty="0"/>
              <a:t> юзер, 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запостив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адмiнicтратор</a:t>
            </a:r>
            <a:endParaRPr lang="ru-RU" dirty="0"/>
          </a:p>
          <a:p>
            <a:r>
              <a:rPr lang="ru-RU" dirty="0"/>
              <a:t>4. Юзер </a:t>
            </a:r>
            <a:r>
              <a:rPr lang="ru-RU" dirty="0" err="1"/>
              <a:t>може</a:t>
            </a:r>
            <a:r>
              <a:rPr lang="ru-RU" dirty="0"/>
              <a:t> 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персональні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в </a:t>
            </a:r>
            <a:r>
              <a:rPr lang="ru-RU" dirty="0" err="1"/>
              <a:t>особистому</a:t>
            </a:r>
            <a:r>
              <a:rPr lang="ru-RU" dirty="0"/>
              <a:t> </a:t>
            </a:r>
            <a:r>
              <a:rPr lang="ru-RU" dirty="0" err="1"/>
              <a:t>кабінеті</a:t>
            </a:r>
          </a:p>
          <a:p>
            <a:r>
              <a:rPr lang="ru-RU" dirty="0"/>
              <a:t>5. </a:t>
            </a:r>
            <a:r>
              <a:rPr lang="ru-RU" dirty="0" err="1"/>
              <a:t>Адміністратор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видалити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в будь-</a:t>
            </a:r>
            <a:r>
              <a:rPr lang="ru-RU" dirty="0" err="1"/>
              <a:t>який</a:t>
            </a:r>
            <a:r>
              <a:rPr lang="ru-RU" dirty="0"/>
              <a:t> момент без </a:t>
            </a:r>
            <a:r>
              <a:rPr lang="ru-RU" dirty="0" err="1"/>
              <a:t>пояснення</a:t>
            </a:r>
            <a:r>
              <a:rPr lang="ru-RU" dirty="0"/>
              <a:t> причин</a:t>
            </a:r>
          </a:p>
          <a:p>
            <a:r>
              <a:rPr lang="ru-RU" dirty="0"/>
              <a:t>6. </a:t>
            </a:r>
            <a:r>
              <a:rPr lang="ru-RU" dirty="0" err="1"/>
              <a:t>Адміністратор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видалити</a:t>
            </a:r>
            <a:r>
              <a:rPr lang="ru-RU" dirty="0"/>
              <a:t> пост юзера в будь-</a:t>
            </a:r>
            <a:r>
              <a:rPr lang="ru-RU" dirty="0" err="1"/>
              <a:t>який</a:t>
            </a:r>
            <a:r>
              <a:rPr lang="ru-RU" dirty="0"/>
              <a:t> момент без </a:t>
            </a:r>
            <a:r>
              <a:rPr lang="ru-RU" dirty="0" err="1"/>
              <a:t>пояснення</a:t>
            </a:r>
            <a:r>
              <a:rPr lang="ru-RU" dirty="0"/>
              <a:t> причин</a:t>
            </a:r>
          </a:p>
          <a:p>
            <a:r>
              <a:rPr lang="ru-RU" dirty="0"/>
              <a:t>7.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пости </a:t>
            </a:r>
            <a:r>
              <a:rPr lang="ru-RU" dirty="0" err="1"/>
              <a:t>тільки</a:t>
            </a:r>
            <a:r>
              <a:rPr lang="ru-RU" dirty="0"/>
              <a:t> з одного аккаунта,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одного аккаунта </a:t>
            </a:r>
            <a:r>
              <a:rPr lang="ru-RU" dirty="0" err="1"/>
              <a:t>тягне</a:t>
            </a:r>
            <a:r>
              <a:rPr lang="ru-RU" dirty="0"/>
              <a:t> за собою </a:t>
            </a:r>
            <a:r>
              <a:rPr lang="ru-RU" dirty="0" err="1"/>
              <a:t>запобіжний</a:t>
            </a:r>
            <a:r>
              <a:rPr lang="ru-RU" dirty="0"/>
              <a:t> </a:t>
            </a:r>
            <a:r>
              <a:rPr lang="ru-RU" dirty="0" err="1"/>
              <a:t>захід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видалення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помічених</a:t>
            </a:r>
            <a:r>
              <a:rPr lang="ru-RU" dirty="0"/>
              <a:t> у </a:t>
            </a:r>
            <a:r>
              <a:rPr lang="ru-RU" dirty="0" err="1"/>
              <a:t>володінні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аккаунтів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>
                <a:latin typeface="Calibri"/>
                <a:cs typeface="Calibri"/>
                <a:sym typeface="Calibri"/>
              </a:rPr>
              <a:t>4</a:t>
            </a:r>
            <a:endParaRPr lang="ru-RU" sz="1800" b="1" i="0" u="none" strike="noStrike" cap="none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678168D-2146-449C-8724-B7FCA5CC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5" y="1354807"/>
            <a:ext cx="8966806" cy="36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4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>
                <a:latin typeface="Calibri"/>
                <a:cs typeface="Calibri"/>
              </a:rPr>
              <a:t>5</a:t>
            </a:r>
            <a:endParaRPr lang="ru-RU" sz="1800" b="1" i="0" u="none" strike="noStrike" cap="none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2" descr="Изображение выглядит как снимок экран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1A00412-68E5-4F87-9FCF-E552B6D92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2" y="1330380"/>
            <a:ext cx="8812579" cy="3947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>
                <a:latin typeface="Calibri"/>
                <a:cs typeface="Calibri"/>
                <a:sym typeface="Calibri"/>
              </a:rPr>
              <a:t>6</a:t>
            </a:r>
            <a:endParaRPr lang="ru-RU" sz="1800" b="1" i="0" u="none" strike="noStrike" cap="none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22" y="1488103"/>
            <a:ext cx="7893013" cy="517060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>
                <a:latin typeface="Calibri"/>
                <a:cs typeface="Calibri"/>
              </a:rPr>
              <a:t>7</a:t>
            </a:r>
            <a:endParaRPr lang="ru-RU" sz="1800" b="1" i="0" u="none" strike="noStrike" cap="none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C95A056-A69F-47F4-8454-F0902D97C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" y="1213383"/>
            <a:ext cx="7644623" cy="55991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u="sng" dirty="0">
                <a:solidFill>
                  <a:schemeClr val="hlink"/>
                </a:solidFill>
                <a:hlinkClick r:id="rId4"/>
              </a:rPr>
              <a:t>iv4koivan</a:t>
            </a:r>
            <a:r>
              <a:rPr lang="ru-RU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@gmail.com</a:t>
            </a:r>
            <a:endParaRPr sz="24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https://www.linkedin.com/in/</a:t>
            </a:r>
            <a:r>
              <a:rPr lang="ru-RU" sz="2400" u="sng" dirty="0">
                <a:solidFill>
                  <a:schemeClr val="hlink"/>
                </a:solidFill>
              </a:rPr>
              <a:t>ivanIvchenko</a:t>
            </a:r>
            <a:endParaRPr sz="24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8</Slides>
  <Notes>8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1_Тема Office</vt:lpstr>
      <vt:lpstr>Тема Office</vt:lpstr>
      <vt:lpstr>Онлайн афiша музикальних заходiв  </vt:lpstr>
      <vt:lpstr>Мета та завдання проекту</vt:lpstr>
      <vt:lpstr>Бізнес-правила</vt:lpstr>
      <vt:lpstr>Ієрархія процесів</vt:lpstr>
      <vt:lpstr>Use Case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cp:revision>350</cp:revision>
  <dcterms:modified xsi:type="dcterms:W3CDTF">2020-05-30T22:46:02Z</dcterms:modified>
</cp:coreProperties>
</file>