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echnet.microsoft.com/library/ff657852(Office.14)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4801" y="304801"/>
            <a:ext cx="7315200" cy="5333999"/>
            <a:chOff x="304800" y="304800"/>
            <a:chExt cx="8423809" cy="612400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304800"/>
              <a:ext cx="4742857" cy="34857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0990" y="1905000"/>
              <a:ext cx="6047619" cy="452380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矩形 5"/>
            <p:cNvSpPr/>
            <p:nvPr/>
          </p:nvSpPr>
          <p:spPr>
            <a:xfrm>
              <a:off x="304800" y="2743200"/>
              <a:ext cx="838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48000" y="5643562"/>
              <a:ext cx="838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6599" y="3790514"/>
              <a:ext cx="1381802" cy="4766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705600" y="3928561"/>
              <a:ext cx="1381802" cy="3386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143000" y="3124200"/>
              <a:ext cx="1905000" cy="251936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3886200" y="4028857"/>
              <a:ext cx="952500" cy="180520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3"/>
            </p:cNvCxnSpPr>
            <p:nvPr/>
          </p:nvCxnSpPr>
          <p:spPr>
            <a:xfrm>
              <a:off x="6248401" y="4028857"/>
              <a:ext cx="457199" cy="6902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456248" y="6114365"/>
            <a:ext cx="7619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technet.microsoft.com/library/ff657852%28Office.14%29.aspx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4801" y="457200"/>
            <a:ext cx="533400" cy="331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14" idx="2"/>
          </p:cNvCxnSpPr>
          <p:nvPr/>
        </p:nvCxnSpPr>
        <p:spPr>
          <a:xfrm>
            <a:off x="571501" y="789050"/>
            <a:ext cx="97244" cy="1639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8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張井良</dc:creator>
  <cp:lastModifiedBy>Ivanjl</cp:lastModifiedBy>
  <cp:revision>4</cp:revision>
  <dcterms:created xsi:type="dcterms:W3CDTF">2006-08-16T00:00:00Z</dcterms:created>
  <dcterms:modified xsi:type="dcterms:W3CDTF">2014-11-14T09:40:30Z</dcterms:modified>
</cp:coreProperties>
</file>