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73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50114"/>
      </p:ext>
    </p:extLst>
  </p:cSld>
  <p:clrMapOvr>
    <a:masterClrMapping/>
  </p:clrMapOvr>
  <p:transition spd="med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2625"/>
      </p:ext>
    </p:extLst>
  </p:cSld>
  <p:clrMapOvr>
    <a:masterClrMapping/>
  </p:clrMapOvr>
  <p:transition spd="med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6679174"/>
      </p:ext>
    </p:extLst>
  </p:cSld>
  <p:clrMapOvr>
    <a:masterClrMapping/>
  </p:clrMapOvr>
  <p:transition spd="med"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23938" y="1633538"/>
            <a:ext cx="39830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59375" y="1633538"/>
            <a:ext cx="39846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40617"/>
      </p:ext>
    </p:extLst>
  </p:cSld>
  <p:clrMapOvr>
    <a:masterClrMapping/>
  </p:clrMapOvr>
  <p:transition spd="med"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69975"/>
      </p:ext>
    </p:extLst>
  </p:cSld>
  <p:clrMapOvr>
    <a:masterClrMapping/>
  </p:clrMapOvr>
  <p:transition spd="med">
    <p:zoom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78401"/>
      </p:ext>
    </p:extLst>
  </p:cSld>
  <p:clrMapOvr>
    <a:masterClrMapping/>
  </p:clrMapOvr>
  <p:transition spd="med">
    <p:zoom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521199"/>
      </p:ext>
    </p:extLst>
  </p:cSld>
  <p:clrMapOvr>
    <a:masterClrMapping/>
  </p:clrMapOvr>
  <p:transition spd="med">
    <p:zoom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2911010"/>
      </p:ext>
    </p:extLst>
  </p:cSld>
  <p:clrMapOvr>
    <a:masterClrMapping/>
  </p:clrMapOvr>
  <p:transition spd="med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7362482"/>
      </p:ext>
    </p:extLst>
  </p:cSld>
  <p:clrMapOvr>
    <a:masterClrMapping/>
  </p:clrMapOvr>
  <p:transition spd="med">
    <p:zoom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59364"/>
      </p:ext>
    </p:extLst>
  </p:cSld>
  <p:clrMapOvr>
    <a:masterClrMapping/>
  </p:clrMapOvr>
  <p:transition spd="med">
    <p:zoom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15175" y="203200"/>
            <a:ext cx="2028825" cy="5545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23938" y="203200"/>
            <a:ext cx="5938837" cy="5545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8154"/>
      </p:ext>
    </p:extLst>
  </p:cSld>
  <p:clrMapOvr>
    <a:masterClrMapping/>
  </p:clrMapOvr>
  <p:transition spd="med">
    <p:zoom dir="in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TW" altLang="en-US" noProof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222" name="Picture 6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4000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50825" y="63087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A02B6346-1614-407F-B585-1D856825770C}" type="slidenum">
              <a:rPr kumimoji="0" lang="en-US" altLang="zh-TW">
                <a:solidFill>
                  <a:srgbClr val="00506E"/>
                </a:solidFill>
              </a:rPr>
              <a:pPr/>
              <a:t>‹#›</a:t>
            </a:fld>
            <a:endParaRPr kumimoji="0" lang="en-US" altLang="zh-TW">
              <a:solidFill>
                <a:srgbClr val="00506E"/>
              </a:solidFill>
            </a:endParaRPr>
          </a:p>
        </p:txBody>
      </p:sp>
      <p:pic>
        <p:nvPicPr>
          <p:cNvPr id="9224" name="Picture 8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TW" altLang="en-US" noProof="0" smtClean="0"/>
          </a:p>
        </p:txBody>
      </p:sp>
      <p:pic>
        <p:nvPicPr>
          <p:cNvPr id="9226" name="Picture 10" descr="圖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72124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293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86564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17381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7466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96543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31872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60763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26719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15900"/>
            <a:ext cx="2057400" cy="5910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15900"/>
            <a:ext cx="6019800" cy="5910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2014/6/30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313535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203200"/>
            <a:ext cx="81200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633538"/>
            <a:ext cx="81200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9" name="Picture 21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7"/>
          <p:cNvSpPr>
            <a:spLocks noChangeArrowheads="1"/>
          </p:cNvSpPr>
          <p:nvPr/>
        </p:nvSpPr>
        <p:spPr bwMode="auto">
          <a:xfrm>
            <a:off x="196850" y="6448425"/>
            <a:ext cx="514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E91A3DB-9AF9-4366-BB10-862246B1EFA7}" type="slidenum">
              <a:rPr lang="zh-TW" altLang="en-US" sz="1200" smtClean="0">
                <a:solidFill>
                  <a:srgbClr val="00506E"/>
                </a:solidFill>
                <a:ea typeface="新細明體" pitchFamily="18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z="1200" smtClean="0">
              <a:solidFill>
                <a:srgbClr val="00506E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1" name="Rectangle 28"/>
          <p:cNvSpPr>
            <a:spLocks noChangeArrowheads="1"/>
          </p:cNvSpPr>
          <p:nvPr/>
        </p:nvSpPr>
        <p:spPr bwMode="auto">
          <a:xfrm>
            <a:off x="1023938" y="6448425"/>
            <a:ext cx="59293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smtClean="0">
                <a:solidFill>
                  <a:srgbClr val="808080"/>
                </a:solidFill>
                <a:latin typeface="Helvetica" pitchFamily="34" charset="0"/>
                <a:ea typeface="文鼎中黑" pitchFamily="49" charset="-120"/>
              </a:rPr>
              <a:t>Corporate  Culture</a:t>
            </a:r>
          </a:p>
        </p:txBody>
      </p:sp>
    </p:spTree>
    <p:extLst>
      <p:ext uri="{BB962C8B-B14F-4D97-AF65-F5344CB8AC3E}">
        <p14:creationId xmlns:p14="http://schemas.microsoft.com/office/powerpoint/2010/main" val="9424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 b="1">
          <a:solidFill>
            <a:schemeClr val="tx1"/>
          </a:solidFill>
          <a:latin typeface="+mn-lt"/>
          <a:ea typeface="細明體" pitchFamily="49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細明體" pitchFamily="49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細明體" pitchFamily="49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細明體" pitchFamily="49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細明體" pitchFamily="49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174" name="Picture 6" descr="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4000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50825" y="63087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ECE98115-8E90-4CF6-AC5A-119587471DE7}" type="slidenum">
              <a:rPr kumimoji="0" lang="en-US" altLang="zh-TW">
                <a:solidFill>
                  <a:srgbClr val="00506E"/>
                </a:solidFill>
              </a:rPr>
              <a:pPr/>
              <a:t>‹#›</a:t>
            </a:fld>
            <a:endParaRPr kumimoji="0" lang="en-US" altLang="zh-TW">
              <a:solidFill>
                <a:srgbClr val="00506E"/>
              </a:solidFill>
            </a:endParaRPr>
          </a:p>
        </p:txBody>
      </p:sp>
      <p:pic>
        <p:nvPicPr>
          <p:cNvPr id="7176" name="Picture 8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215900"/>
            <a:ext cx="772477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zoom dir="in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061180"/>
            <a:ext cx="839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Device_Equipment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Borrowing System UI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512376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Ivan</a:t>
            </a:r>
          </a:p>
          <a:p>
            <a:r>
              <a:rPr lang="en-US" altLang="zh-CN" dirty="0" smtClean="0"/>
              <a:t>2014/06/27</a:t>
            </a:r>
          </a:p>
        </p:txBody>
      </p:sp>
    </p:spTree>
    <p:extLst>
      <p:ext uri="{BB962C8B-B14F-4D97-AF65-F5344CB8AC3E}">
        <p14:creationId xmlns:p14="http://schemas.microsoft.com/office/powerpoint/2010/main" val="1165645718"/>
      </p:ext>
    </p:extLst>
  </p:cSld>
  <p:clrMapOvr>
    <a:masterClrMapping/>
  </p:clrMapOvr>
  <p:transition spd="med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en-US" altLang="zh-CN" dirty="0" smtClean="0"/>
              <a:t>Manager/UserManage.aspx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81000" y="990600"/>
            <a:ext cx="8229600" cy="5486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及跳转预约页面连接等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页面选项卡：首页，设备管理，用户管理，项目管理，预约单管理，以及查看统计报表等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通知栏：用于生成预约单等的通知信息。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81000" y="3429000"/>
            <a:ext cx="8229600" cy="304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内容区域：显示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user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列表， 并提供编辑，新增，删除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user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的功能。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899748"/>
      </p:ext>
    </p:extLst>
  </p:cSld>
  <p:clrMapOvr>
    <a:masterClrMapping/>
  </p:clrMapOvr>
  <p:transition spd="med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en-US" altLang="zh-CN" dirty="0" smtClean="0"/>
              <a:t>Manager/ProjectManage.aspx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990600"/>
            <a:ext cx="8229600" cy="5486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及跳转预约页面连接等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页面选项卡：首页，设备管理，用户管理，项目管理，预约单管理，以及查看统计报表等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通知栏：用于生成预约单等的通知信息。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3429000"/>
            <a:ext cx="8229600" cy="304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内容区域：显示</a:t>
            </a:r>
            <a:r>
              <a:rPr lang="en-US" altLang="zh-CN" dirty="0"/>
              <a:t>Project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列表， 并提供编辑，新增，删除</a:t>
            </a:r>
            <a:r>
              <a:rPr lang="en-US" altLang="zh-CN" dirty="0"/>
              <a:t>Project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的功能。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8640396"/>
      </p:ext>
    </p:extLst>
  </p:cSld>
  <p:clrMapOvr>
    <a:masterClrMapping/>
  </p:clrMapOvr>
  <p:transition spd="med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en-US" altLang="zh-CN" dirty="0" smtClean="0"/>
              <a:t>Manager/BorrowingManage.aspx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81000" y="990600"/>
            <a:ext cx="8229600" cy="5486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及跳转预约页面连接等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页面选项卡：首页，设备管理，用户管理，项目管理，预约单管理以及使用等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通知栏：用于生成预约单等的通知信息。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81000" y="3429000"/>
            <a:ext cx="8229600" cy="304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内容区域：显示未处理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预约表单列表， 用户可以选择拒绝，允许等操作。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807050"/>
      </p:ext>
    </p:extLst>
  </p:cSld>
  <p:clrMapOvr>
    <a:masterClrMapping/>
  </p:clrMapOvr>
  <p:transition spd="med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en-US" altLang="zh-CN" dirty="0" smtClean="0"/>
              <a:t>Manager/ReportManage.aspx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990600"/>
            <a:ext cx="8229600" cy="5486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及跳转预约页面连接等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页面选项卡：首页，设备管理，用户管理，项目管理，预约单管理以及使用等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通知栏：用于生成预约单等的通知信息。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3429000"/>
            <a:ext cx="8229600" cy="304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默认显示已处理预约表单信息列表， 并提供条件查询（用户可以根据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Device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名称，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Project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名称，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User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名称等约束条件查询）。</a:t>
            </a:r>
            <a:endParaRPr kumimoji="1" lang="en-US" altLang="zh-CN" dirty="0" smtClean="0">
              <a:latin typeface="Arial" charset="0"/>
              <a:ea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dirty="0" smtClean="0">
              <a:latin typeface="Arial" charset="0"/>
              <a:ea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	   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提供导出统计文件功能选项。</a:t>
            </a:r>
          </a:p>
        </p:txBody>
      </p:sp>
    </p:spTree>
    <p:extLst>
      <p:ext uri="{BB962C8B-B14F-4D97-AF65-F5344CB8AC3E}">
        <p14:creationId xmlns:p14="http://schemas.microsoft.com/office/powerpoint/2010/main" val="1845359186"/>
      </p:ext>
    </p:extLst>
  </p:cSld>
  <p:clrMapOvr>
    <a:masterClrMapping/>
  </p:clrMapOvr>
  <p:transition spd="med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en-US" altLang="zh-CN" dirty="0" smtClean="0"/>
              <a:t>User/Home.aspx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管理员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页面连接等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3352800"/>
            <a:ext cx="8229600" cy="3124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分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Device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和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Equipment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标签显示空闲（可预约）的设备列表，</a:t>
            </a:r>
            <a:endParaRPr kumimoji="1" lang="en-US" altLang="zh-CN" dirty="0" smtClean="0">
              <a:latin typeface="Arial" charset="0"/>
              <a:ea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提供查看详细信息，预约功能选项。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预约，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预约记录查询，以及账户信息设置等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通知栏：用于生成预约到期提醒信息。</a:t>
            </a:r>
          </a:p>
        </p:txBody>
      </p:sp>
    </p:spTree>
    <p:extLst>
      <p:ext uri="{BB962C8B-B14F-4D97-AF65-F5344CB8AC3E}">
        <p14:creationId xmlns:p14="http://schemas.microsoft.com/office/powerpoint/2010/main" val="2989941343"/>
      </p:ext>
    </p:extLst>
  </p:cSld>
  <p:clrMapOvr>
    <a:masterClrMapping/>
  </p:clrMapOvr>
  <p:transition spd="med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en-US" altLang="zh-CN" dirty="0" smtClean="0"/>
              <a:t>User/Borrowing.aspx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管理员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页面连接等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81000" y="3276600"/>
            <a:ext cx="8229600" cy="320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根据在首页中选择的设备自动跳转的页面， 填写预约相关信息， 并提交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Review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页面选项卡：首页，设备预约，设备归还，预约记录查询，以及账户信息设置等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通知栏：用于生成预约到期提醒信息。</a:t>
            </a:r>
          </a:p>
        </p:txBody>
      </p:sp>
    </p:spTree>
    <p:extLst>
      <p:ext uri="{BB962C8B-B14F-4D97-AF65-F5344CB8AC3E}">
        <p14:creationId xmlns:p14="http://schemas.microsoft.com/office/powerpoint/2010/main" val="337862099"/>
      </p:ext>
    </p:extLst>
  </p:cSld>
  <p:clrMapOvr>
    <a:masterClrMapping/>
  </p:clrMapOvr>
  <p:transition spd="med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en-US" altLang="zh-CN" dirty="0" smtClean="0"/>
              <a:t>User/Return.aspx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管理员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页面连接等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81000" y="3352800"/>
            <a:ext cx="8229600" cy="3124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</a:t>
            </a:r>
            <a:r>
              <a:rPr kumimoji="1" lang="zh-CN" altLang="en-US" dirty="0">
                <a:latin typeface="Arial" charset="0"/>
                <a:ea typeface="新細明體" pitchFamily="18" charset="-120"/>
              </a:rPr>
              <a:t>显示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用户填写的预约表单记录信息， 提供归还操作选项。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页面选项卡：首页，设备预约，设备归还，预约记录查询，以及账户信息设置等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通知栏：用于生成预约到期提醒信息。</a:t>
            </a:r>
          </a:p>
        </p:txBody>
      </p:sp>
    </p:spTree>
    <p:extLst>
      <p:ext uri="{BB962C8B-B14F-4D97-AF65-F5344CB8AC3E}">
        <p14:creationId xmlns:p14="http://schemas.microsoft.com/office/powerpoint/2010/main" val="1160645742"/>
      </p:ext>
    </p:extLst>
  </p:cSld>
  <p:clrMapOvr>
    <a:masterClrMapping/>
  </p:clrMapOvr>
  <p:transition spd="med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en-US" altLang="zh-CN" dirty="0" smtClean="0"/>
              <a:t>User/Report.aspx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管理员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页面连接等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81000" y="2667000"/>
            <a:ext cx="8229600" cy="381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显示已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Close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的预约记录信息表。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【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提供导出记录文件操作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】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页面选项卡：首页，设备预约，设备归还，预约记录查询，以及账户信息设置等</a:t>
            </a:r>
          </a:p>
        </p:txBody>
      </p:sp>
    </p:spTree>
    <p:extLst>
      <p:ext uri="{BB962C8B-B14F-4D97-AF65-F5344CB8AC3E}">
        <p14:creationId xmlns:p14="http://schemas.microsoft.com/office/powerpoint/2010/main" val="1209881661"/>
      </p:ext>
    </p:extLst>
  </p:cSld>
  <p:clrMapOvr>
    <a:masterClrMapping/>
  </p:clrMapOvr>
  <p:transition spd="med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en-US" altLang="zh-CN" dirty="0" smtClean="0"/>
              <a:t>User/User.aspx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管理员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页面连接等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81000" y="3276600"/>
            <a:ext cx="8229600" cy="320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显示用户基本信息， 提供编辑操作。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页面选项卡：首页，设备预约，设备归还，预约记录查询，以及账户信息设置等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通知栏：用于生成预约到期提醒信息。</a:t>
            </a:r>
          </a:p>
        </p:txBody>
      </p:sp>
    </p:spTree>
    <p:extLst>
      <p:ext uri="{BB962C8B-B14F-4D97-AF65-F5344CB8AC3E}">
        <p14:creationId xmlns:p14="http://schemas.microsoft.com/office/powerpoint/2010/main" val="1615259227"/>
      </p:ext>
    </p:extLst>
  </p:cSld>
  <p:clrMapOvr>
    <a:masterClrMapping/>
  </p:clrMapOvr>
  <p:transition spd="med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Login.aspx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81000" y="990600"/>
            <a:ext cx="8229600" cy="5486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71800" y="2552700"/>
            <a:ext cx="2895600" cy="2209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云形标注 5"/>
          <p:cNvSpPr/>
          <p:nvPr/>
        </p:nvSpPr>
        <p:spPr bwMode="auto">
          <a:xfrm>
            <a:off x="6324600" y="1828800"/>
            <a:ext cx="2286000" cy="1447800"/>
          </a:xfrm>
          <a:prstGeom prst="cloudCallout">
            <a:avLst>
              <a:gd name="adj1" fmla="val -80208"/>
              <a:gd name="adj2" fmla="val 861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登录界面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用户名，密码， 登录键等元素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75109"/>
      </p:ext>
    </p:extLst>
  </p:cSld>
  <p:clrMapOvr>
    <a:masterClrMapping/>
  </p:clrMapOvr>
  <p:transition spd="med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Home.aspx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无实际页面元素，主要用于判断用户是否登录， 以及判定用户角色：</a:t>
            </a:r>
            <a:r>
              <a:rPr lang="en-US" altLang="zh-CN" dirty="0" smtClean="0"/>
              <a:t>administrator,</a:t>
            </a:r>
          </a:p>
          <a:p>
            <a:pPr marL="0" indent="0">
              <a:buNone/>
            </a:pPr>
            <a:r>
              <a:rPr lang="en-US" altLang="zh-CN" dirty="0" smtClean="0"/>
              <a:t>Reviewer, loaner.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41532"/>
      </p:ext>
    </p:extLst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Device</a:t>
            </a:r>
            <a:r>
              <a:rPr lang="zh-CN" altLang="en-US" dirty="0" smtClean="0"/>
              <a:t>管理页面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516"/>
            <a:ext cx="9144000" cy="48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30102"/>
      </p:ext>
    </p:extLst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Device</a:t>
            </a:r>
            <a:r>
              <a:rPr lang="zh-CN" altLang="en-US" dirty="0" smtClean="0"/>
              <a:t>预约页面</a:t>
            </a:r>
            <a:r>
              <a:rPr lang="en-US" altLang="zh-CN" dirty="0" smtClean="0"/>
              <a:t>1-</a:t>
            </a:r>
            <a:r>
              <a:rPr lang="zh-CN" altLang="en-US" dirty="0" smtClean="0"/>
              <a:t>可预约设备列表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5799"/>
            <a:ext cx="8229600" cy="4294765"/>
          </a:xfrm>
        </p:spPr>
      </p:pic>
    </p:spTree>
    <p:extLst>
      <p:ext uri="{BB962C8B-B14F-4D97-AF65-F5344CB8AC3E}">
        <p14:creationId xmlns:p14="http://schemas.microsoft.com/office/powerpoint/2010/main" val="3770771383"/>
      </p:ext>
    </p:extLst>
  </p:cSld>
  <p:clrMapOvr>
    <a:masterClrMapping/>
  </p:clrMapOvr>
  <p:transition spd="med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Device</a:t>
            </a:r>
            <a:r>
              <a:rPr lang="zh-CN" altLang="en-US" dirty="0"/>
              <a:t>预约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2-</a:t>
            </a:r>
            <a:r>
              <a:rPr lang="zh-CN" altLang="en-US" dirty="0" smtClean="0"/>
              <a:t>填写用户信息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2015"/>
            <a:ext cx="8229600" cy="4142333"/>
          </a:xfrm>
        </p:spPr>
      </p:pic>
    </p:spTree>
    <p:extLst>
      <p:ext uri="{BB962C8B-B14F-4D97-AF65-F5344CB8AC3E}">
        <p14:creationId xmlns:p14="http://schemas.microsoft.com/office/powerpoint/2010/main" val="3803318739"/>
      </p:ext>
    </p:extLst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Manager/Home.aspx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990600"/>
            <a:ext cx="8229600" cy="5486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及跳转预约页面连接等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页面选项卡：首页，设备管理，用户管理，项目管理，预约单管理，以及查看统计报表等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通知栏：用于生成预约单等的通知信息。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3429000"/>
            <a:ext cx="8229600" cy="304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 跳转到不同的管理页面显示相应功能内容。</a:t>
            </a:r>
          </a:p>
        </p:txBody>
      </p:sp>
    </p:spTree>
    <p:extLst>
      <p:ext uri="{BB962C8B-B14F-4D97-AF65-F5344CB8AC3E}">
        <p14:creationId xmlns:p14="http://schemas.microsoft.com/office/powerpoint/2010/main" val="4196024616"/>
      </p:ext>
    </p:extLst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Manager/DeviceManage.aspx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81000" y="990600"/>
            <a:ext cx="8229600" cy="5486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及跳转预约页面连接等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页面选项卡：首页，设备管理，用户管理，项目管理，预约单管理，以及查看统计报表等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通知栏：用于生成预约单等的通知信息。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81000" y="3429000"/>
            <a:ext cx="8229600" cy="304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内容区域：显示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Device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列表， 并提供编辑，新增，删除</a:t>
            </a:r>
            <a:r>
              <a:rPr kumimoji="1" lang="en-US" altLang="zh-CN" dirty="0" smtClean="0">
                <a:latin typeface="Arial" charset="0"/>
                <a:ea typeface="新細明體" pitchFamily="18" charset="-120"/>
              </a:rPr>
              <a:t>Device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的功能。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469702"/>
      </p:ext>
    </p:extLst>
  </p:cSld>
  <p:clrMapOvr>
    <a:masterClrMapping/>
  </p:clrMapOvr>
  <p:transition spd="med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00113" y="215900"/>
            <a:ext cx="7724775" cy="836613"/>
          </a:xfrm>
        </p:spPr>
        <p:txBody>
          <a:bodyPr/>
          <a:lstStyle/>
          <a:p>
            <a:r>
              <a:rPr lang="en-US" altLang="zh-CN" dirty="0" smtClean="0"/>
              <a:t>Manager/EquipmentManage.aspx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990600"/>
            <a:ext cx="8229600" cy="5486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81000" y="990600"/>
            <a:ext cx="822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Title: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显示系统时间， 用户登录信息， 及跳转预约页面连接等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81000" y="1676400"/>
            <a:ext cx="8229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页面选项卡：首页，设备管理，用户管理，项目管理，预约单管理，以及查看统计报表等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81000" y="2743200"/>
            <a:ext cx="822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通知栏：用于生成预约单等的通知信息。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3429000"/>
            <a:ext cx="8229600" cy="304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内容区域：显示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Equipment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列表， 并提供编辑，新增，删除</a:t>
            </a:r>
            <a:r>
              <a:rPr kumimoji="1" lang="en-US" altLang="zh-CN" dirty="0">
                <a:latin typeface="Arial" charset="0"/>
                <a:ea typeface="新細明體" pitchFamily="18" charset="-120"/>
              </a:rPr>
              <a:t>Equipment</a:t>
            </a:r>
            <a:r>
              <a:rPr kumimoji="1" lang="zh-CN" altLang="en-US" dirty="0" smtClean="0">
                <a:latin typeface="Arial" charset="0"/>
                <a:ea typeface="新細明體" pitchFamily="18" charset="-120"/>
              </a:rPr>
              <a:t>的功能。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9975419"/>
      </p:ext>
    </p:extLst>
  </p:cSld>
  <p:clrMapOvr>
    <a:masterClrMapping/>
  </p:clrMapOvr>
  <p:transition spd="med">
    <p:zoom dir="in"/>
  </p:transition>
</p:sld>
</file>

<file path=ppt/theme/theme1.xml><?xml version="1.0" encoding="utf-8"?>
<a:theme xmlns:a="http://schemas.openxmlformats.org/drawingml/2006/main" name="我的布景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Helvetica 55 Roman"/>
        <a:ea typeface="新細明體"/>
        <a:cs typeface=""/>
      </a:majorFont>
      <a:minorFont>
        <a:latin typeface="Helvetica 55 Roman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istron">
  <a:themeElements>
    <a:clrScheme name="wistr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istro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istr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我的布景主题</Template>
  <TotalTime>549</TotalTime>
  <Words>891</Words>
  <Application>Microsoft Office PowerPoint</Application>
  <PresentationFormat>全屏显示(4:3)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我的布景主题</vt:lpstr>
      <vt:lpstr>預設簡報設計</vt:lpstr>
      <vt:lpstr>wistron</vt:lpstr>
      <vt:lpstr>PowerPoint 演示文稿</vt:lpstr>
      <vt:lpstr>Login.aspx</vt:lpstr>
      <vt:lpstr>Home.aspx</vt:lpstr>
      <vt:lpstr>Device管理页面</vt:lpstr>
      <vt:lpstr>Device预约页面1-可预约设备列表</vt:lpstr>
      <vt:lpstr>Device预约页面2-填写用户信息</vt:lpstr>
      <vt:lpstr>Manager/Home.aspx</vt:lpstr>
      <vt:lpstr>Manager/DeviceManage.aspx</vt:lpstr>
      <vt:lpstr>Manager/EquipmentManage.aspx</vt:lpstr>
      <vt:lpstr>Manager/UserManage.aspx</vt:lpstr>
      <vt:lpstr>Manager/ProjectManage.aspx</vt:lpstr>
      <vt:lpstr>Manager/BorrowingManage.aspx</vt:lpstr>
      <vt:lpstr>Manager/ReportManage.aspx</vt:lpstr>
      <vt:lpstr>User/Home.aspx</vt:lpstr>
      <vt:lpstr>User/Borrowing.aspx</vt:lpstr>
      <vt:lpstr>User/Return.aspx</vt:lpstr>
      <vt:lpstr>User/Report.aspx</vt:lpstr>
      <vt:lpstr>User/User.aspx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張井良</dc:creator>
  <cp:lastModifiedBy>Ivanjl</cp:lastModifiedBy>
  <cp:revision>10</cp:revision>
  <dcterms:created xsi:type="dcterms:W3CDTF">2006-08-16T00:00:00Z</dcterms:created>
  <dcterms:modified xsi:type="dcterms:W3CDTF">2014-06-30T09:25:32Z</dcterms:modified>
</cp:coreProperties>
</file>