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 userDrawn="1">
          <p15:clr>
            <a:srgbClr val="A4A3A4"/>
          </p15:clr>
        </p15:guide>
        <p15:guide id="2" pos="3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4A1"/>
    <a:srgbClr val="9BBBE1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206"/>
        <p:guide pos="384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63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04570" y="662940"/>
            <a:ext cx="10195560" cy="605726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90600" y="634365"/>
            <a:ext cx="3202940" cy="6086475"/>
          </a:xfrm>
          <a:prstGeom prst="rect">
            <a:avLst/>
          </a:prstGeom>
          <a:solidFill>
            <a:srgbClr val="9BBBE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90600" y="613410"/>
            <a:ext cx="3217545" cy="868045"/>
          </a:xfrm>
          <a:prstGeom prst="rect">
            <a:avLst/>
          </a:prstGeom>
          <a:solidFill>
            <a:srgbClr val="F0F0F0"/>
          </a:solidFill>
          <a:effectLst>
            <a:outerShdw blurRad="50800" dist="50800" dir="48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Multi-task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4570" y="1608455"/>
            <a:ext cx="3217545" cy="868045"/>
          </a:xfrm>
          <a:prstGeom prst="rect">
            <a:avLst/>
          </a:prstGeom>
          <a:solidFill>
            <a:srgbClr val="F0F0F0"/>
          </a:solidFill>
          <a:effectLst>
            <a:outerShdw blurRad="50800" dist="50800" dir="48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Model management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4570" y="2603500"/>
            <a:ext cx="3217545" cy="868045"/>
          </a:xfrm>
          <a:prstGeom prst="rect">
            <a:avLst/>
          </a:prstGeom>
          <a:solidFill>
            <a:srgbClr val="F0F0F0"/>
          </a:solidFill>
          <a:effectLst>
            <a:outerShdw blurRad="50800" dist="50800" dir="48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watermark verification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04570" y="3598545"/>
            <a:ext cx="3217545" cy="868045"/>
          </a:xfrm>
          <a:prstGeom prst="rect">
            <a:avLst/>
          </a:prstGeom>
          <a:solidFill>
            <a:srgbClr val="F0F0F0"/>
          </a:solidFill>
          <a:effectLst>
            <a:outerShdw blurRad="50800" dist="50800" dir="4800000" algn="ctr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setting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902450" y="1062355"/>
            <a:ext cx="2234565" cy="419100"/>
          </a:xfrm>
          <a:prstGeom prst="rect">
            <a:avLst/>
          </a:prstGeom>
          <a:solidFill>
            <a:srgbClr val="F0F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222115" y="10623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upload text or picture</a:t>
            </a:r>
            <a:endParaRPr lang="en-US" altLang="zh-CN"/>
          </a:p>
        </p:txBody>
      </p:sp>
      <p:sp>
        <p:nvSpPr>
          <p:cNvPr id="15" name="加号 14"/>
          <p:cNvSpPr/>
          <p:nvPr/>
        </p:nvSpPr>
        <p:spPr>
          <a:xfrm>
            <a:off x="9518650" y="1168400"/>
            <a:ext cx="431800" cy="317500"/>
          </a:xfrm>
          <a:prstGeom prst="mathPlus">
            <a:avLst/>
          </a:prstGeom>
          <a:solidFill>
            <a:srgbClr val="F0F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349115" y="18586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trigger verification</a:t>
            </a:r>
            <a:endParaRPr lang="en-US" altLang="zh-CN"/>
          </a:p>
        </p:txBody>
      </p:sp>
      <p:sp>
        <p:nvSpPr>
          <p:cNvPr id="18" name="圆角矩形 17"/>
          <p:cNvSpPr/>
          <p:nvPr/>
        </p:nvSpPr>
        <p:spPr>
          <a:xfrm>
            <a:off x="6851650" y="2013585"/>
            <a:ext cx="2019300" cy="75565"/>
          </a:xfrm>
          <a:prstGeom prst="roundRect">
            <a:avLst/>
          </a:prstGeom>
          <a:solidFill>
            <a:srgbClr val="F0F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/>
        </p:nvSpPr>
        <p:spPr>
          <a:xfrm>
            <a:off x="6851650" y="1993900"/>
            <a:ext cx="1193800" cy="114300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  <a:effectLst>
            <a:reflection stA="45000" endPos="15000" dist="50800" dir="5400000" sy="-100000" algn="bl" rotWithShape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188450" y="2000568"/>
            <a:ext cx="76200" cy="101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352915" y="2000568"/>
            <a:ext cx="76200" cy="101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517380" y="2000568"/>
            <a:ext cx="76200" cy="101600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349115" y="26720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result: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4476115" y="304038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/>
              <a:t>Blackdoor trigger result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yes!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4535170" y="409829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Tracing  result</a:t>
            </a:r>
            <a:endParaRPr lang="en-US" altLang="zh-CN"/>
          </a:p>
          <a:p>
            <a:pPr indent="0">
              <a:buFont typeface="Wingdings" panose="05000000000000000000" charset="0"/>
              <a:buNone/>
            </a:pPr>
            <a:endParaRPr lang="en-US" altLang="zh-CN"/>
          </a:p>
        </p:txBody>
      </p:sp>
      <p:sp>
        <p:nvSpPr>
          <p:cNvPr id="26" name="矩形 25"/>
          <p:cNvSpPr/>
          <p:nvPr/>
        </p:nvSpPr>
        <p:spPr>
          <a:xfrm>
            <a:off x="4562475" y="4588510"/>
            <a:ext cx="2785745" cy="542925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900">
                <a:solidFill>
                  <a:schemeClr val="tx1"/>
                </a:solidFill>
              </a:rPr>
              <a:t>Autumn leaves spiral in the breeze, shadows stretching across a quiet path. A bird’s call fades into the distance.</a:t>
            </a:r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545330" y="5333365"/>
            <a:ext cx="2811145" cy="1236345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8045450" y="4588510"/>
            <a:ext cx="2785745" cy="542925"/>
          </a:xfrm>
          <a:prstGeom prst="rect">
            <a:avLst/>
          </a:prstGeom>
          <a:solidFill>
            <a:srgbClr val="E6E6E6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900">
                <a:solidFill>
                  <a:schemeClr val="tx1"/>
                </a:solidFill>
              </a:rPr>
              <a:t>10010101010101010100101010010101000101001011</a:t>
            </a:r>
            <a:endParaRPr lang="en-US" altLang="zh-CN" sz="900">
              <a:solidFill>
                <a:schemeClr val="tx1"/>
              </a:solidFill>
            </a:endParaRPr>
          </a:p>
        </p:txBody>
      </p:sp>
      <p:pic>
        <p:nvPicPr>
          <p:cNvPr id="30" name="图片 29" descr="边框向右双箭头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27290" y="4690110"/>
            <a:ext cx="339725" cy="339725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8045450" y="5329555"/>
            <a:ext cx="2785110" cy="1240155"/>
          </a:xfrm>
          <a:prstGeom prst="rect">
            <a:avLst/>
          </a:prstGeom>
          <a:solidFill>
            <a:srgbClr val="FAFAFA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745" y="5333365"/>
            <a:ext cx="2785110" cy="1240155"/>
          </a:xfrm>
          <a:prstGeom prst="rect">
            <a:avLst/>
          </a:prstGeom>
        </p:spPr>
      </p:pic>
      <p:pic>
        <p:nvPicPr>
          <p:cNvPr id="33" name="图片 32" descr="边框向右双箭头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27290" y="5801360"/>
            <a:ext cx="339725" cy="33972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053070" y="5332730"/>
            <a:ext cx="2770505" cy="123952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0&quot;:[20211662],&quot;65&quot;:[20205081]}"/>
</p:tagLst>
</file>

<file path=ppt/tags/tag64.xml><?xml version="1.0" encoding="utf-8"?>
<p:tagLst xmlns:p="http://schemas.openxmlformats.org/presentationml/2006/main">
  <p:tag name="resource_record_key" val="{&quot;10&quot;:[20211662],&quot;65&quot;:[20205081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F0F0"/>
        </a:solidFill>
      </a:spPr>
      <a:bodyPr rtlCol="0" anchor="ctr"/>
      <a:lstStyle>
        <a:defPPr algn="ctr">
          <a:defRPr lang="zh-CN" altLang="en-US"/>
        </a:defPPr>
      </a:lstStyle>
      <a:style>
        <a:lnRef idx="2">
          <a:schemeClr val="accent1">
            <a:lumMod val="75000"/>
          </a:schemeClr>
        </a:lnRef>
        <a:fillRef idx="1">
          <a:schemeClr val="accent1"/>
        </a:fillRef>
        <a:effectRef idx="0">
          <a:srgbClr val="FFFFFF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WPS 演示</Application>
  <PresentationFormat>宽屏</PresentationFormat>
  <Paragraphs>24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Inter</vt:lpstr>
      <vt:lpstr>AMGDT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王奕菲</cp:lastModifiedBy>
  <cp:revision>155</cp:revision>
  <dcterms:created xsi:type="dcterms:W3CDTF">2019-06-19T02:08:00Z</dcterms:created>
  <dcterms:modified xsi:type="dcterms:W3CDTF">2025-06-12T10:37:18Z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BD9A9218CDD54D9594EEB8657B59FA88_11</vt:lpwstr>
  </property>
</Properties>
</file>