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6981F-FF5D-4AF3-8A6D-2ED84676BE9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270D1-A4A2-4C8C-B42C-D296193FBBD1}">
      <dgm:prSet phldrT="[Text]"/>
      <dgm:spPr/>
      <dgm:t>
        <a:bodyPr/>
        <a:lstStyle/>
        <a:p>
          <a:r>
            <a:rPr lang="en-US" dirty="0" smtClean="0"/>
            <a:t>(A=&gt;B)=&gt;C</a:t>
          </a:r>
          <a:endParaRPr lang="en-US" dirty="0"/>
        </a:p>
      </dgm:t>
    </dgm:pt>
    <dgm:pt modelId="{BAFFE1E1-022F-4F02-ADCA-01B045F814BE}" type="parTrans" cxnId="{86C8BB9C-C66F-4690-9E93-C6F10052A268}">
      <dgm:prSet/>
      <dgm:spPr/>
      <dgm:t>
        <a:bodyPr/>
        <a:lstStyle/>
        <a:p>
          <a:endParaRPr lang="en-US"/>
        </a:p>
      </dgm:t>
    </dgm:pt>
    <dgm:pt modelId="{485940F7-A296-400A-A2BD-85766E1342CE}" type="sibTrans" cxnId="{86C8BB9C-C66F-4690-9E93-C6F10052A268}">
      <dgm:prSet/>
      <dgm:spPr/>
      <dgm:t>
        <a:bodyPr/>
        <a:lstStyle/>
        <a:p>
          <a:endParaRPr lang="en-US"/>
        </a:p>
      </dgm:t>
    </dgm:pt>
    <dgm:pt modelId="{3F7AB8E9-AEA2-49CF-8537-B54574EACA12}">
      <dgm:prSet phldrT="[Text]"/>
      <dgm:spPr/>
      <dgm:t>
        <a:bodyPr/>
        <a:lstStyle/>
        <a:p>
          <a:r>
            <a:rPr lang="en-US" dirty="0" smtClean="0"/>
            <a:t>A=&gt;B</a:t>
          </a:r>
          <a:endParaRPr lang="en-US" dirty="0"/>
        </a:p>
      </dgm:t>
    </dgm:pt>
    <dgm:pt modelId="{456561FA-1A5D-406C-AC66-062953FA9D19}" type="parTrans" cxnId="{5822B0D8-D4BD-4948-972C-156A9B7F075A}">
      <dgm:prSet/>
      <dgm:spPr/>
      <dgm:t>
        <a:bodyPr/>
        <a:lstStyle/>
        <a:p>
          <a:endParaRPr lang="en-US"/>
        </a:p>
      </dgm:t>
    </dgm:pt>
    <dgm:pt modelId="{6B5D672C-56DA-4185-9A5D-0E153CB1674C}" type="sibTrans" cxnId="{5822B0D8-D4BD-4948-972C-156A9B7F075A}">
      <dgm:prSet/>
      <dgm:spPr/>
      <dgm:t>
        <a:bodyPr/>
        <a:lstStyle/>
        <a:p>
          <a:endParaRPr lang="en-US"/>
        </a:p>
      </dgm:t>
    </dgm:pt>
    <dgm:pt modelId="{31838588-A327-4AF4-B1F3-95A2075248F8}">
      <dgm:prSet phldrT="[Text]"/>
      <dgm:spPr/>
      <dgm:t>
        <a:bodyPr/>
        <a:lstStyle/>
        <a:p>
          <a:r>
            <a:rPr lang="en-US" smtClean="0"/>
            <a:t> A</a:t>
          </a:r>
          <a:endParaRPr lang="en-US" dirty="0"/>
        </a:p>
      </dgm:t>
    </dgm:pt>
    <dgm:pt modelId="{1B89235B-AD92-4C1B-986B-C3610BA4F281}" type="parTrans" cxnId="{2CCD6381-8A81-4EF2-9CC9-29605D0610F6}">
      <dgm:prSet/>
      <dgm:spPr/>
      <dgm:t>
        <a:bodyPr/>
        <a:lstStyle/>
        <a:p>
          <a:endParaRPr lang="en-US"/>
        </a:p>
      </dgm:t>
    </dgm:pt>
    <dgm:pt modelId="{52659DD1-6A84-413C-9A8F-49AC906171ED}" type="sibTrans" cxnId="{2CCD6381-8A81-4EF2-9CC9-29605D0610F6}">
      <dgm:prSet/>
      <dgm:spPr/>
      <dgm:t>
        <a:bodyPr/>
        <a:lstStyle/>
        <a:p>
          <a:endParaRPr lang="en-US"/>
        </a:p>
      </dgm:t>
    </dgm:pt>
    <dgm:pt modelId="{1E04BBD0-D456-476B-A19C-9A84CFF9EACD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99D62E16-FC9D-4748-985E-E9964D26683E}" type="parTrans" cxnId="{73AF7056-163C-4D04-9D52-ACA133630954}">
      <dgm:prSet/>
      <dgm:spPr/>
      <dgm:t>
        <a:bodyPr/>
        <a:lstStyle/>
        <a:p>
          <a:endParaRPr lang="en-US"/>
        </a:p>
      </dgm:t>
    </dgm:pt>
    <dgm:pt modelId="{4ADE709A-0CF7-4158-BCE6-E7B70E59855F}" type="sibTrans" cxnId="{73AF7056-163C-4D04-9D52-ACA133630954}">
      <dgm:prSet/>
      <dgm:spPr/>
      <dgm:t>
        <a:bodyPr/>
        <a:lstStyle/>
        <a:p>
          <a:endParaRPr lang="en-US"/>
        </a:p>
      </dgm:t>
    </dgm:pt>
    <dgm:pt modelId="{7576E4A3-A4C8-4D9E-ACDD-6BC23DE991C5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0AEB82D2-CAA6-43CD-89D1-F57D70F440F4}" type="parTrans" cxnId="{D0577516-2EB2-4BF1-ABD4-F494FA275269}">
      <dgm:prSet/>
      <dgm:spPr/>
      <dgm:t>
        <a:bodyPr/>
        <a:lstStyle/>
        <a:p>
          <a:endParaRPr lang="en-US"/>
        </a:p>
      </dgm:t>
    </dgm:pt>
    <dgm:pt modelId="{1EB5ACB9-98F9-401D-969D-A5540AECD99C}" type="sibTrans" cxnId="{D0577516-2EB2-4BF1-ABD4-F494FA275269}">
      <dgm:prSet/>
      <dgm:spPr/>
      <dgm:t>
        <a:bodyPr/>
        <a:lstStyle/>
        <a:p>
          <a:endParaRPr lang="en-US"/>
        </a:p>
      </dgm:t>
    </dgm:pt>
    <dgm:pt modelId="{058F317F-BFF4-4FE7-BAA6-B097C22EA615}" type="pres">
      <dgm:prSet presAssocID="{9F56981F-FF5D-4AF3-8A6D-2ED84676BE9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D0ACC4-1438-4C46-99E2-168C24418B6E}" type="pres">
      <dgm:prSet presAssocID="{9F56981F-FF5D-4AF3-8A6D-2ED84676BE9C}" presName="hierFlow" presStyleCnt="0"/>
      <dgm:spPr/>
    </dgm:pt>
    <dgm:pt modelId="{CF14CD4D-E3CB-458E-A7D7-D8EE0803DBBB}" type="pres">
      <dgm:prSet presAssocID="{9F56981F-FF5D-4AF3-8A6D-2ED84676BE9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AD6A950-B533-4D7D-BACE-A36CF482820E}" type="pres">
      <dgm:prSet presAssocID="{A71270D1-A4A2-4C8C-B42C-D296193FBBD1}" presName="Name14" presStyleCnt="0"/>
      <dgm:spPr/>
    </dgm:pt>
    <dgm:pt modelId="{35452712-8694-443D-87E1-65DABBCDFF36}" type="pres">
      <dgm:prSet presAssocID="{A71270D1-A4A2-4C8C-B42C-D296193FBBD1}" presName="level1Shape" presStyleLbl="node0" presStyleIdx="0" presStyleCnt="1" custScaleX="143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8509D9-D3DB-431B-ABEE-5DFC4B149B27}" type="pres">
      <dgm:prSet presAssocID="{A71270D1-A4A2-4C8C-B42C-D296193FBBD1}" presName="hierChild2" presStyleCnt="0"/>
      <dgm:spPr/>
    </dgm:pt>
    <dgm:pt modelId="{EC6F81B1-3AA4-47B0-9936-1E98FDD2BFF9}" type="pres">
      <dgm:prSet presAssocID="{456561FA-1A5D-406C-AC66-062953FA9D19}" presName="Name19" presStyleLbl="parChTrans1D2" presStyleIdx="0" presStyleCnt="2"/>
      <dgm:spPr/>
      <dgm:t>
        <a:bodyPr/>
        <a:lstStyle/>
        <a:p>
          <a:endParaRPr lang="en-US"/>
        </a:p>
      </dgm:t>
    </dgm:pt>
    <dgm:pt modelId="{8B0ABFD7-8B13-473E-B353-F35A6257B44A}" type="pres">
      <dgm:prSet presAssocID="{3F7AB8E9-AEA2-49CF-8537-B54574EACA12}" presName="Name21" presStyleCnt="0"/>
      <dgm:spPr/>
    </dgm:pt>
    <dgm:pt modelId="{DDF0EA6C-5C86-490E-BD53-BC8AD56E27B3}" type="pres">
      <dgm:prSet presAssocID="{3F7AB8E9-AEA2-49CF-8537-B54574EACA12}" presName="level2Shape" presStyleLbl="node2" presStyleIdx="0" presStyleCnt="2"/>
      <dgm:spPr/>
      <dgm:t>
        <a:bodyPr/>
        <a:lstStyle/>
        <a:p>
          <a:endParaRPr lang="en-US"/>
        </a:p>
      </dgm:t>
    </dgm:pt>
    <dgm:pt modelId="{222505A5-2E97-4D7A-A25F-4780917371C4}" type="pres">
      <dgm:prSet presAssocID="{3F7AB8E9-AEA2-49CF-8537-B54574EACA12}" presName="hierChild3" presStyleCnt="0"/>
      <dgm:spPr/>
    </dgm:pt>
    <dgm:pt modelId="{B2E9F042-09F5-42A9-9333-0FC7B4921029}" type="pres">
      <dgm:prSet presAssocID="{1B89235B-AD92-4C1B-986B-C3610BA4F281}" presName="Name19" presStyleLbl="parChTrans1D3" presStyleIdx="0" presStyleCnt="2"/>
      <dgm:spPr/>
      <dgm:t>
        <a:bodyPr/>
        <a:lstStyle/>
        <a:p>
          <a:endParaRPr lang="en-US"/>
        </a:p>
      </dgm:t>
    </dgm:pt>
    <dgm:pt modelId="{43A4BA68-8BAA-4D55-811D-D638DFB08314}" type="pres">
      <dgm:prSet presAssocID="{31838588-A327-4AF4-B1F3-95A2075248F8}" presName="Name21" presStyleCnt="0"/>
      <dgm:spPr/>
    </dgm:pt>
    <dgm:pt modelId="{FD83F947-A91C-4407-BFB1-2D778F7C3BDD}" type="pres">
      <dgm:prSet presAssocID="{31838588-A327-4AF4-B1F3-95A2075248F8}" presName="level2Shape" presStyleLbl="node3" presStyleIdx="0" presStyleCnt="2"/>
      <dgm:spPr/>
      <dgm:t>
        <a:bodyPr/>
        <a:lstStyle/>
        <a:p>
          <a:endParaRPr lang="en-US"/>
        </a:p>
      </dgm:t>
    </dgm:pt>
    <dgm:pt modelId="{8F71876B-D3A2-4207-9E1B-4ED5E1624855}" type="pres">
      <dgm:prSet presAssocID="{31838588-A327-4AF4-B1F3-95A2075248F8}" presName="hierChild3" presStyleCnt="0"/>
      <dgm:spPr/>
    </dgm:pt>
    <dgm:pt modelId="{041744E7-3F2E-461A-AE9D-1BB6348C0A89}" type="pres">
      <dgm:prSet presAssocID="{99D62E16-FC9D-4748-985E-E9964D26683E}" presName="Name19" presStyleLbl="parChTrans1D3" presStyleIdx="1" presStyleCnt="2"/>
      <dgm:spPr/>
      <dgm:t>
        <a:bodyPr/>
        <a:lstStyle/>
        <a:p>
          <a:endParaRPr lang="en-US"/>
        </a:p>
      </dgm:t>
    </dgm:pt>
    <dgm:pt modelId="{66B81647-2209-4A81-BED9-D4804B98B78E}" type="pres">
      <dgm:prSet presAssocID="{1E04BBD0-D456-476B-A19C-9A84CFF9EACD}" presName="Name21" presStyleCnt="0"/>
      <dgm:spPr/>
    </dgm:pt>
    <dgm:pt modelId="{DC49711A-1617-4870-99F9-EBD94A886257}" type="pres">
      <dgm:prSet presAssocID="{1E04BBD0-D456-476B-A19C-9A84CFF9EACD}" presName="level2Shape" presStyleLbl="node3" presStyleIdx="1" presStyleCnt="2"/>
      <dgm:spPr/>
      <dgm:t>
        <a:bodyPr/>
        <a:lstStyle/>
        <a:p>
          <a:endParaRPr lang="en-US"/>
        </a:p>
      </dgm:t>
    </dgm:pt>
    <dgm:pt modelId="{1127415B-CA69-4B97-88FD-D8B73973865C}" type="pres">
      <dgm:prSet presAssocID="{1E04BBD0-D456-476B-A19C-9A84CFF9EACD}" presName="hierChild3" presStyleCnt="0"/>
      <dgm:spPr/>
    </dgm:pt>
    <dgm:pt modelId="{83BAB16E-1F34-4BCE-BF7E-352D09554432}" type="pres">
      <dgm:prSet presAssocID="{0AEB82D2-CAA6-43CD-89D1-F57D70F440F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B806DEC5-9492-4C5D-BD02-B836412DE5FF}" type="pres">
      <dgm:prSet presAssocID="{7576E4A3-A4C8-4D9E-ACDD-6BC23DE991C5}" presName="Name21" presStyleCnt="0"/>
      <dgm:spPr/>
    </dgm:pt>
    <dgm:pt modelId="{8387B25E-1F86-4ECB-A6BD-C39E1E774801}" type="pres">
      <dgm:prSet presAssocID="{7576E4A3-A4C8-4D9E-ACDD-6BC23DE991C5}" presName="level2Shape" presStyleLbl="node2" presStyleIdx="1" presStyleCnt="2"/>
      <dgm:spPr/>
      <dgm:t>
        <a:bodyPr/>
        <a:lstStyle/>
        <a:p>
          <a:endParaRPr lang="en-US"/>
        </a:p>
      </dgm:t>
    </dgm:pt>
    <dgm:pt modelId="{E81BDE9B-B8FC-41A5-A80F-9D479B756EFE}" type="pres">
      <dgm:prSet presAssocID="{7576E4A3-A4C8-4D9E-ACDD-6BC23DE991C5}" presName="hierChild3" presStyleCnt="0"/>
      <dgm:spPr/>
    </dgm:pt>
    <dgm:pt modelId="{D3D9D362-2AAC-4A5F-A09E-CE3E6E493F01}" type="pres">
      <dgm:prSet presAssocID="{9F56981F-FF5D-4AF3-8A6D-2ED84676BE9C}" presName="bgShapesFlow" presStyleCnt="0"/>
      <dgm:spPr/>
    </dgm:pt>
  </dgm:ptLst>
  <dgm:cxnLst>
    <dgm:cxn modelId="{5671352C-C4DC-4638-BA24-162D61C83EEF}" type="presOf" srcId="{3F7AB8E9-AEA2-49CF-8537-B54574EACA12}" destId="{DDF0EA6C-5C86-490E-BD53-BC8AD56E27B3}" srcOrd="0" destOrd="0" presId="urn:microsoft.com/office/officeart/2005/8/layout/hierarchy6"/>
    <dgm:cxn modelId="{F5BA8D54-FD8A-4604-B328-4C0C3B20CB21}" type="presOf" srcId="{9F56981F-FF5D-4AF3-8A6D-2ED84676BE9C}" destId="{058F317F-BFF4-4FE7-BAA6-B097C22EA615}" srcOrd="0" destOrd="0" presId="urn:microsoft.com/office/officeart/2005/8/layout/hierarchy6"/>
    <dgm:cxn modelId="{D84CD969-09C1-4FD4-BAEF-AB583CD003E2}" type="presOf" srcId="{99D62E16-FC9D-4748-985E-E9964D26683E}" destId="{041744E7-3F2E-461A-AE9D-1BB6348C0A89}" srcOrd="0" destOrd="0" presId="urn:microsoft.com/office/officeart/2005/8/layout/hierarchy6"/>
    <dgm:cxn modelId="{4FA1D425-344C-436C-952D-DA221BF6D397}" type="presOf" srcId="{7576E4A3-A4C8-4D9E-ACDD-6BC23DE991C5}" destId="{8387B25E-1F86-4ECB-A6BD-C39E1E774801}" srcOrd="0" destOrd="0" presId="urn:microsoft.com/office/officeart/2005/8/layout/hierarchy6"/>
    <dgm:cxn modelId="{2CCD6381-8A81-4EF2-9CC9-29605D0610F6}" srcId="{3F7AB8E9-AEA2-49CF-8537-B54574EACA12}" destId="{31838588-A327-4AF4-B1F3-95A2075248F8}" srcOrd="0" destOrd="0" parTransId="{1B89235B-AD92-4C1B-986B-C3610BA4F281}" sibTransId="{52659DD1-6A84-413C-9A8F-49AC906171ED}"/>
    <dgm:cxn modelId="{4F95A147-D0E9-4E29-B7F4-145303ACF5A9}" type="presOf" srcId="{31838588-A327-4AF4-B1F3-95A2075248F8}" destId="{FD83F947-A91C-4407-BFB1-2D778F7C3BDD}" srcOrd="0" destOrd="0" presId="urn:microsoft.com/office/officeart/2005/8/layout/hierarchy6"/>
    <dgm:cxn modelId="{EE86FDA9-73D7-45EF-86AC-73F6EC94FBAB}" type="presOf" srcId="{1E04BBD0-D456-476B-A19C-9A84CFF9EACD}" destId="{DC49711A-1617-4870-99F9-EBD94A886257}" srcOrd="0" destOrd="0" presId="urn:microsoft.com/office/officeart/2005/8/layout/hierarchy6"/>
    <dgm:cxn modelId="{D0577516-2EB2-4BF1-ABD4-F494FA275269}" srcId="{A71270D1-A4A2-4C8C-B42C-D296193FBBD1}" destId="{7576E4A3-A4C8-4D9E-ACDD-6BC23DE991C5}" srcOrd="1" destOrd="0" parTransId="{0AEB82D2-CAA6-43CD-89D1-F57D70F440F4}" sibTransId="{1EB5ACB9-98F9-401D-969D-A5540AECD99C}"/>
    <dgm:cxn modelId="{E7ABD89A-24DA-4124-90EE-CEA5F683B83F}" type="presOf" srcId="{1B89235B-AD92-4C1B-986B-C3610BA4F281}" destId="{B2E9F042-09F5-42A9-9333-0FC7B4921029}" srcOrd="0" destOrd="0" presId="urn:microsoft.com/office/officeart/2005/8/layout/hierarchy6"/>
    <dgm:cxn modelId="{0344A6C0-C240-4695-9D27-64E50FB7E295}" type="presOf" srcId="{A71270D1-A4A2-4C8C-B42C-D296193FBBD1}" destId="{35452712-8694-443D-87E1-65DABBCDFF36}" srcOrd="0" destOrd="0" presId="urn:microsoft.com/office/officeart/2005/8/layout/hierarchy6"/>
    <dgm:cxn modelId="{86C8BB9C-C66F-4690-9E93-C6F10052A268}" srcId="{9F56981F-FF5D-4AF3-8A6D-2ED84676BE9C}" destId="{A71270D1-A4A2-4C8C-B42C-D296193FBBD1}" srcOrd="0" destOrd="0" parTransId="{BAFFE1E1-022F-4F02-ADCA-01B045F814BE}" sibTransId="{485940F7-A296-400A-A2BD-85766E1342CE}"/>
    <dgm:cxn modelId="{5822B0D8-D4BD-4948-972C-156A9B7F075A}" srcId="{A71270D1-A4A2-4C8C-B42C-D296193FBBD1}" destId="{3F7AB8E9-AEA2-49CF-8537-B54574EACA12}" srcOrd="0" destOrd="0" parTransId="{456561FA-1A5D-406C-AC66-062953FA9D19}" sibTransId="{6B5D672C-56DA-4185-9A5D-0E153CB1674C}"/>
    <dgm:cxn modelId="{73AF7056-163C-4D04-9D52-ACA133630954}" srcId="{3F7AB8E9-AEA2-49CF-8537-B54574EACA12}" destId="{1E04BBD0-D456-476B-A19C-9A84CFF9EACD}" srcOrd="1" destOrd="0" parTransId="{99D62E16-FC9D-4748-985E-E9964D26683E}" sibTransId="{4ADE709A-0CF7-4158-BCE6-E7B70E59855F}"/>
    <dgm:cxn modelId="{21BA1E28-3FF7-489C-8DFE-DA300D91AD5A}" type="presOf" srcId="{456561FA-1A5D-406C-AC66-062953FA9D19}" destId="{EC6F81B1-3AA4-47B0-9936-1E98FDD2BFF9}" srcOrd="0" destOrd="0" presId="urn:microsoft.com/office/officeart/2005/8/layout/hierarchy6"/>
    <dgm:cxn modelId="{F85F5C8F-F5B9-4CED-9B8F-3E729627237C}" type="presOf" srcId="{0AEB82D2-CAA6-43CD-89D1-F57D70F440F4}" destId="{83BAB16E-1F34-4BCE-BF7E-352D09554432}" srcOrd="0" destOrd="0" presId="urn:microsoft.com/office/officeart/2005/8/layout/hierarchy6"/>
    <dgm:cxn modelId="{4694E3B8-2344-4196-97AD-D11B5CD09BAA}" type="presParOf" srcId="{058F317F-BFF4-4FE7-BAA6-B097C22EA615}" destId="{84D0ACC4-1438-4C46-99E2-168C24418B6E}" srcOrd="0" destOrd="0" presId="urn:microsoft.com/office/officeart/2005/8/layout/hierarchy6"/>
    <dgm:cxn modelId="{0568C86E-42C8-4C73-B594-ABE1C5C6967C}" type="presParOf" srcId="{84D0ACC4-1438-4C46-99E2-168C24418B6E}" destId="{CF14CD4D-E3CB-458E-A7D7-D8EE0803DBBB}" srcOrd="0" destOrd="0" presId="urn:microsoft.com/office/officeart/2005/8/layout/hierarchy6"/>
    <dgm:cxn modelId="{BC3BDB09-C1A7-4BF1-927E-541F2C5DEC06}" type="presParOf" srcId="{CF14CD4D-E3CB-458E-A7D7-D8EE0803DBBB}" destId="{EAD6A950-B533-4D7D-BACE-A36CF482820E}" srcOrd="0" destOrd="0" presId="urn:microsoft.com/office/officeart/2005/8/layout/hierarchy6"/>
    <dgm:cxn modelId="{D8A27EF6-6947-4503-B57D-3EE395E360C5}" type="presParOf" srcId="{EAD6A950-B533-4D7D-BACE-A36CF482820E}" destId="{35452712-8694-443D-87E1-65DABBCDFF36}" srcOrd="0" destOrd="0" presId="urn:microsoft.com/office/officeart/2005/8/layout/hierarchy6"/>
    <dgm:cxn modelId="{799E1A5D-C10F-438A-83E3-0F0F54DD63B4}" type="presParOf" srcId="{EAD6A950-B533-4D7D-BACE-A36CF482820E}" destId="{CD8509D9-D3DB-431B-ABEE-5DFC4B149B27}" srcOrd="1" destOrd="0" presId="urn:microsoft.com/office/officeart/2005/8/layout/hierarchy6"/>
    <dgm:cxn modelId="{AF2A941C-F386-4825-AA80-7FB35A345B34}" type="presParOf" srcId="{CD8509D9-D3DB-431B-ABEE-5DFC4B149B27}" destId="{EC6F81B1-3AA4-47B0-9936-1E98FDD2BFF9}" srcOrd="0" destOrd="0" presId="urn:microsoft.com/office/officeart/2005/8/layout/hierarchy6"/>
    <dgm:cxn modelId="{6E853B2C-1894-4744-A578-486AC65C89A6}" type="presParOf" srcId="{CD8509D9-D3DB-431B-ABEE-5DFC4B149B27}" destId="{8B0ABFD7-8B13-473E-B353-F35A6257B44A}" srcOrd="1" destOrd="0" presId="urn:microsoft.com/office/officeart/2005/8/layout/hierarchy6"/>
    <dgm:cxn modelId="{403E4593-C14C-4A5F-AF5F-43506ABC0679}" type="presParOf" srcId="{8B0ABFD7-8B13-473E-B353-F35A6257B44A}" destId="{DDF0EA6C-5C86-490E-BD53-BC8AD56E27B3}" srcOrd="0" destOrd="0" presId="urn:microsoft.com/office/officeart/2005/8/layout/hierarchy6"/>
    <dgm:cxn modelId="{57798D3D-533A-4685-8BA0-A68BA5CDFE47}" type="presParOf" srcId="{8B0ABFD7-8B13-473E-B353-F35A6257B44A}" destId="{222505A5-2E97-4D7A-A25F-4780917371C4}" srcOrd="1" destOrd="0" presId="urn:microsoft.com/office/officeart/2005/8/layout/hierarchy6"/>
    <dgm:cxn modelId="{9EEA61C7-3A72-4617-9722-135331A513A3}" type="presParOf" srcId="{222505A5-2E97-4D7A-A25F-4780917371C4}" destId="{B2E9F042-09F5-42A9-9333-0FC7B4921029}" srcOrd="0" destOrd="0" presId="urn:microsoft.com/office/officeart/2005/8/layout/hierarchy6"/>
    <dgm:cxn modelId="{AF7D8B5A-D18D-4BF5-BA7F-E39663C7B450}" type="presParOf" srcId="{222505A5-2E97-4D7A-A25F-4780917371C4}" destId="{43A4BA68-8BAA-4D55-811D-D638DFB08314}" srcOrd="1" destOrd="0" presId="urn:microsoft.com/office/officeart/2005/8/layout/hierarchy6"/>
    <dgm:cxn modelId="{CED747C4-4E4B-4EFB-A692-2DB173181BE4}" type="presParOf" srcId="{43A4BA68-8BAA-4D55-811D-D638DFB08314}" destId="{FD83F947-A91C-4407-BFB1-2D778F7C3BDD}" srcOrd="0" destOrd="0" presId="urn:microsoft.com/office/officeart/2005/8/layout/hierarchy6"/>
    <dgm:cxn modelId="{419D4446-CF3B-4139-8984-DAF978E2B47E}" type="presParOf" srcId="{43A4BA68-8BAA-4D55-811D-D638DFB08314}" destId="{8F71876B-D3A2-4207-9E1B-4ED5E1624855}" srcOrd="1" destOrd="0" presId="urn:microsoft.com/office/officeart/2005/8/layout/hierarchy6"/>
    <dgm:cxn modelId="{DE621222-692D-48B8-87AE-34F96411ACBF}" type="presParOf" srcId="{222505A5-2E97-4D7A-A25F-4780917371C4}" destId="{041744E7-3F2E-461A-AE9D-1BB6348C0A89}" srcOrd="2" destOrd="0" presId="urn:microsoft.com/office/officeart/2005/8/layout/hierarchy6"/>
    <dgm:cxn modelId="{642368FC-24CF-4CE0-996C-047D1D2270DA}" type="presParOf" srcId="{222505A5-2E97-4D7A-A25F-4780917371C4}" destId="{66B81647-2209-4A81-BED9-D4804B98B78E}" srcOrd="3" destOrd="0" presId="urn:microsoft.com/office/officeart/2005/8/layout/hierarchy6"/>
    <dgm:cxn modelId="{E2AE2FA9-0D26-4345-B7F6-38C4CAC1F60F}" type="presParOf" srcId="{66B81647-2209-4A81-BED9-D4804B98B78E}" destId="{DC49711A-1617-4870-99F9-EBD94A886257}" srcOrd="0" destOrd="0" presId="urn:microsoft.com/office/officeart/2005/8/layout/hierarchy6"/>
    <dgm:cxn modelId="{A10A7E84-A2F4-483C-B8FD-E7577B45EE9F}" type="presParOf" srcId="{66B81647-2209-4A81-BED9-D4804B98B78E}" destId="{1127415B-CA69-4B97-88FD-D8B73973865C}" srcOrd="1" destOrd="0" presId="urn:microsoft.com/office/officeart/2005/8/layout/hierarchy6"/>
    <dgm:cxn modelId="{DB61DD84-CD19-4096-A9D4-8B0E5F83683C}" type="presParOf" srcId="{CD8509D9-D3DB-431B-ABEE-5DFC4B149B27}" destId="{83BAB16E-1F34-4BCE-BF7E-352D09554432}" srcOrd="2" destOrd="0" presId="urn:microsoft.com/office/officeart/2005/8/layout/hierarchy6"/>
    <dgm:cxn modelId="{FF0DCF5A-65FB-42D8-997B-4F05E5ED4985}" type="presParOf" srcId="{CD8509D9-D3DB-431B-ABEE-5DFC4B149B27}" destId="{B806DEC5-9492-4C5D-BD02-B836412DE5FF}" srcOrd="3" destOrd="0" presId="urn:microsoft.com/office/officeart/2005/8/layout/hierarchy6"/>
    <dgm:cxn modelId="{0FB807E6-2F82-4914-B440-AEE4C8677747}" type="presParOf" srcId="{B806DEC5-9492-4C5D-BD02-B836412DE5FF}" destId="{8387B25E-1F86-4ECB-A6BD-C39E1E774801}" srcOrd="0" destOrd="0" presId="urn:microsoft.com/office/officeart/2005/8/layout/hierarchy6"/>
    <dgm:cxn modelId="{DEC4C187-92C1-4A7B-94FE-2763D668AFD1}" type="presParOf" srcId="{B806DEC5-9492-4C5D-BD02-B836412DE5FF}" destId="{E81BDE9B-B8FC-41A5-A80F-9D479B756EFE}" srcOrd="1" destOrd="0" presId="urn:microsoft.com/office/officeart/2005/8/layout/hierarchy6"/>
    <dgm:cxn modelId="{6CB8CE1C-57C5-4357-85C3-923513F12672}" type="presParOf" srcId="{058F317F-BFF4-4FE7-BAA6-B097C22EA615}" destId="{D3D9D362-2AAC-4A5F-A09E-CE3E6E493F0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52712-8694-443D-87E1-65DABBCDFF36}">
      <dsp:nvSpPr>
        <dsp:cNvPr id="0" name=""/>
        <dsp:cNvSpPr/>
      </dsp:nvSpPr>
      <dsp:spPr>
        <a:xfrm>
          <a:off x="1258321" y="484413"/>
          <a:ext cx="1675388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(A=&gt;B)=&gt;C</a:t>
          </a:r>
          <a:endParaRPr lang="en-US" sz="2600" kern="1200" dirty="0"/>
        </a:p>
      </dsp:txBody>
      <dsp:txXfrm>
        <a:off x="1281052" y="507144"/>
        <a:ext cx="1629926" cy="730622"/>
      </dsp:txXfrm>
    </dsp:sp>
    <dsp:sp modelId="{EC6F81B1-3AA4-47B0-9936-1E98FDD2BFF9}">
      <dsp:nvSpPr>
        <dsp:cNvPr id="0" name=""/>
        <dsp:cNvSpPr/>
      </dsp:nvSpPr>
      <dsp:spPr>
        <a:xfrm>
          <a:off x="1339333" y="1260498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756682" y="0"/>
              </a:moveTo>
              <a:lnTo>
                <a:pt x="756682" y="155216"/>
              </a:lnTo>
              <a:lnTo>
                <a:pt x="0" y="155216"/>
              </a:lnTo>
              <a:lnTo>
                <a:pt x="0" y="310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0EA6C-5C86-490E-BD53-BC8AD56E27B3}">
      <dsp:nvSpPr>
        <dsp:cNvPr id="0" name=""/>
        <dsp:cNvSpPr/>
      </dsp:nvSpPr>
      <dsp:spPr>
        <a:xfrm>
          <a:off x="757269" y="1570932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A=&gt;B</a:t>
          </a:r>
          <a:endParaRPr lang="en-US" sz="2600" kern="1200" dirty="0"/>
        </a:p>
      </dsp:txBody>
      <dsp:txXfrm>
        <a:off x="780000" y="1593663"/>
        <a:ext cx="1118665" cy="730622"/>
      </dsp:txXfrm>
    </dsp:sp>
    <dsp:sp modelId="{B2E9F042-09F5-42A9-9333-0FC7B4921029}">
      <dsp:nvSpPr>
        <dsp:cNvPr id="0" name=""/>
        <dsp:cNvSpPr/>
      </dsp:nvSpPr>
      <dsp:spPr>
        <a:xfrm>
          <a:off x="582650" y="2347017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756682" y="0"/>
              </a:moveTo>
              <a:lnTo>
                <a:pt x="756682" y="155216"/>
              </a:lnTo>
              <a:lnTo>
                <a:pt x="0" y="155216"/>
              </a:lnTo>
              <a:lnTo>
                <a:pt x="0" y="310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3F947-A91C-4407-BFB1-2D778F7C3BDD}">
      <dsp:nvSpPr>
        <dsp:cNvPr id="0" name=""/>
        <dsp:cNvSpPr/>
      </dsp:nvSpPr>
      <dsp:spPr>
        <a:xfrm>
          <a:off x="587" y="2657451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 A</a:t>
          </a:r>
          <a:endParaRPr lang="en-US" sz="2600" kern="1200" dirty="0"/>
        </a:p>
      </dsp:txBody>
      <dsp:txXfrm>
        <a:off x="23318" y="2680182"/>
        <a:ext cx="1118665" cy="730622"/>
      </dsp:txXfrm>
    </dsp:sp>
    <dsp:sp modelId="{041744E7-3F2E-461A-AE9D-1BB6348C0A89}">
      <dsp:nvSpPr>
        <dsp:cNvPr id="0" name=""/>
        <dsp:cNvSpPr/>
      </dsp:nvSpPr>
      <dsp:spPr>
        <a:xfrm>
          <a:off x="1339333" y="2347017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16"/>
              </a:lnTo>
              <a:lnTo>
                <a:pt x="756682" y="155216"/>
              </a:lnTo>
              <a:lnTo>
                <a:pt x="756682" y="310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9711A-1617-4870-99F9-EBD94A886257}">
      <dsp:nvSpPr>
        <dsp:cNvPr id="0" name=""/>
        <dsp:cNvSpPr/>
      </dsp:nvSpPr>
      <dsp:spPr>
        <a:xfrm>
          <a:off x="1513952" y="2657451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</a:t>
          </a:r>
          <a:endParaRPr lang="en-US" sz="2600" kern="1200" dirty="0"/>
        </a:p>
      </dsp:txBody>
      <dsp:txXfrm>
        <a:off x="1536683" y="2680182"/>
        <a:ext cx="1118665" cy="730622"/>
      </dsp:txXfrm>
    </dsp:sp>
    <dsp:sp modelId="{83BAB16E-1F34-4BCE-BF7E-352D09554432}">
      <dsp:nvSpPr>
        <dsp:cNvPr id="0" name=""/>
        <dsp:cNvSpPr/>
      </dsp:nvSpPr>
      <dsp:spPr>
        <a:xfrm>
          <a:off x="2096016" y="1260498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16"/>
              </a:lnTo>
              <a:lnTo>
                <a:pt x="756682" y="155216"/>
              </a:lnTo>
              <a:lnTo>
                <a:pt x="756682" y="310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7B25E-1F86-4ECB-A6BD-C39E1E774801}">
      <dsp:nvSpPr>
        <dsp:cNvPr id="0" name=""/>
        <dsp:cNvSpPr/>
      </dsp:nvSpPr>
      <dsp:spPr>
        <a:xfrm>
          <a:off x="2270635" y="1570932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</a:t>
          </a:r>
          <a:endParaRPr lang="en-US" sz="2600" kern="1200" dirty="0"/>
        </a:p>
      </dsp:txBody>
      <dsp:txXfrm>
        <a:off x="2293366" y="1593663"/>
        <a:ext cx="1118665" cy="73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8043C-8CCA-4716-8496-BEA81FDAE78F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B858-9F01-40AD-9F02-D81C440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B858-9F01-40AD-9F02-D81C440B2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3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5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cess-oriented_program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40677" y="4453730"/>
            <a:ext cx="8727831" cy="2239197"/>
            <a:chOff x="35169" y="4299478"/>
            <a:chExt cx="8727831" cy="2446916"/>
          </a:xfrm>
        </p:grpSpPr>
        <p:sp>
          <p:nvSpPr>
            <p:cNvPr id="145" name="Rounded Rectangle 144"/>
            <p:cNvSpPr/>
            <p:nvPr/>
          </p:nvSpPr>
          <p:spPr>
            <a:xfrm>
              <a:off x="35169" y="4515056"/>
              <a:ext cx="8727831" cy="2231338"/>
            </a:xfrm>
            <a:prstGeom prst="round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21096" y="4299478"/>
              <a:ext cx="75597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Fredis</a:t>
              </a:r>
              <a:endParaRPr lang="en-US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9776" y="4791708"/>
            <a:ext cx="8229632" cy="1692612"/>
            <a:chOff x="257884" y="4419600"/>
            <a:chExt cx="8229632" cy="1692612"/>
          </a:xfrm>
        </p:grpSpPr>
        <p:grpSp>
          <p:nvGrpSpPr>
            <p:cNvPr id="65" name="Group 64"/>
            <p:cNvGrpSpPr/>
            <p:nvPr/>
          </p:nvGrpSpPr>
          <p:grpSpPr>
            <a:xfrm>
              <a:off x="257884" y="4441281"/>
              <a:ext cx="5292018" cy="1670931"/>
              <a:chOff x="117219" y="4207791"/>
              <a:chExt cx="5292018" cy="167093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17219" y="4207791"/>
                <a:ext cx="5292018" cy="1670931"/>
                <a:chOff x="117219" y="4207791"/>
                <a:chExt cx="5292018" cy="167093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17219" y="4400826"/>
                  <a:ext cx="5292018" cy="147789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718038" y="4207791"/>
                  <a:ext cx="1802609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Redis Cluster (L4)</a:t>
                  </a: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221651" y="4635574"/>
                <a:ext cx="2377947" cy="1126618"/>
                <a:chOff x="3280312" y="1242040"/>
                <a:chExt cx="2377947" cy="112661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448459" y="1616956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414171" y="1579765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dirty="0" smtClean="0"/>
                    <a:t>Replicas</a:t>
                  </a:r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280312" y="1242040"/>
                  <a:ext cx="2209800" cy="762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Redis Node</a:t>
                  </a:r>
                  <a:endParaRPr lang="en-US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783156" y="4630012"/>
                <a:ext cx="2381935" cy="1124598"/>
                <a:chOff x="3280312" y="1242040"/>
                <a:chExt cx="2381935" cy="1124598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452447" y="1614936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414171" y="1579765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dirty="0" smtClean="0"/>
                    <a:t>Replicas</a:t>
                  </a:r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280312" y="1242040"/>
                  <a:ext cx="2209800" cy="762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Redis Node</a:t>
                  </a:r>
                  <a:endParaRPr lang="en-US" dirty="0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744312" y="4419600"/>
              <a:ext cx="2743204" cy="1692612"/>
              <a:chOff x="5744312" y="4419600"/>
              <a:chExt cx="2743204" cy="169261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5744312" y="4419600"/>
                <a:ext cx="2743204" cy="1692612"/>
                <a:chOff x="5744312" y="4407714"/>
                <a:chExt cx="2743204" cy="1692612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5744312" y="4614061"/>
                  <a:ext cx="2743204" cy="14862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5976339" y="4407714"/>
                  <a:ext cx="227915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Persistent Storage (L5)</a:t>
                  </a:r>
                  <a:endParaRPr lang="en-US" dirty="0"/>
                </a:p>
              </p:txBody>
            </p:sp>
          </p:grpSp>
          <p:sp>
            <p:nvSpPr>
              <p:cNvPr id="140" name="Rectangle 139"/>
              <p:cNvSpPr/>
              <p:nvPr/>
            </p:nvSpPr>
            <p:spPr>
              <a:xfrm>
                <a:off x="5981702" y="4863502"/>
                <a:ext cx="2209800" cy="457200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IPocoPersistor</a:t>
                </a:r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981702" y="5447030"/>
                <a:ext cx="2209800" cy="457200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IBlobPersistor</a:t>
                </a:r>
                <a:endParaRPr lang="en-US" dirty="0"/>
              </a:p>
            </p:txBody>
          </p:sp>
        </p:grpSp>
      </p:grpSp>
      <p:sp>
        <p:nvSpPr>
          <p:cNvPr id="128" name="Content Placeholder 2"/>
          <p:cNvSpPr>
            <a:spLocks noGrp="1"/>
          </p:cNvSpPr>
          <p:nvPr>
            <p:ph idx="1"/>
          </p:nvPr>
        </p:nvSpPr>
        <p:spPr>
          <a:xfrm>
            <a:off x="3251293" y="779950"/>
            <a:ext cx="5668095" cy="32930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Any number of </a:t>
            </a:r>
            <a:r>
              <a:rPr lang="en-US" sz="2400" b="1" dirty="0" smtClean="0"/>
              <a:t>ephemeral</a:t>
            </a:r>
            <a:r>
              <a:rPr lang="en-US" sz="2400" dirty="0" smtClean="0"/>
              <a:t> </a:t>
            </a:r>
            <a:r>
              <a:rPr lang="en-US" sz="2400" b="1" dirty="0" smtClean="0"/>
              <a:t>worker nodes </a:t>
            </a:r>
            <a:r>
              <a:rPr lang="en-US" sz="2400" dirty="0" smtClean="0"/>
              <a:t>(AWS spot instances, commodity boxes)</a:t>
            </a:r>
          </a:p>
          <a:p>
            <a:r>
              <a:rPr lang="en-US" sz="2400" b="1" dirty="0" smtClean="0"/>
              <a:t>Highly available Redis cluster</a:t>
            </a:r>
            <a:r>
              <a:rPr lang="en-US" sz="2400" dirty="0" smtClean="0"/>
              <a:t> acts as a transport for actors messages and a distributed memory</a:t>
            </a:r>
          </a:p>
          <a:p>
            <a:r>
              <a:rPr lang="en-US" sz="2400" dirty="0" smtClean="0"/>
              <a:t>Structured (</a:t>
            </a:r>
            <a:r>
              <a:rPr lang="en-US" sz="2400" dirty="0" err="1" smtClean="0"/>
              <a:t>Pocos</a:t>
            </a:r>
            <a:r>
              <a:rPr lang="en-US" sz="2400" dirty="0" smtClean="0"/>
              <a:t> in RDBMS) and unstructured (blobs in S3) </a:t>
            </a:r>
            <a:r>
              <a:rPr lang="en-US" sz="2400" b="1" dirty="0" smtClean="0"/>
              <a:t>distributed persistent storage</a:t>
            </a:r>
            <a:endParaRPr lang="en-US" sz="2400" b="1" dirty="0"/>
          </a:p>
        </p:txBody>
      </p:sp>
      <p:grpSp>
        <p:nvGrpSpPr>
          <p:cNvPr id="74" name="Group 73"/>
          <p:cNvGrpSpPr/>
          <p:nvPr/>
        </p:nvGrpSpPr>
        <p:grpSpPr>
          <a:xfrm>
            <a:off x="105496" y="26012"/>
            <a:ext cx="2852528" cy="4624995"/>
            <a:chOff x="105496" y="26012"/>
            <a:chExt cx="2852528" cy="4624995"/>
          </a:xfrm>
        </p:grpSpPr>
        <p:sp>
          <p:nvSpPr>
            <p:cNvPr id="151" name="Rectangle 150"/>
            <p:cNvSpPr/>
            <p:nvPr/>
          </p:nvSpPr>
          <p:spPr>
            <a:xfrm>
              <a:off x="214824" y="269631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78748" y="229234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0677" y="193816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5496" y="26012"/>
              <a:ext cx="2743200" cy="4143893"/>
              <a:chOff x="105496" y="26012"/>
              <a:chExt cx="2743200" cy="41438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5496" y="26012"/>
                <a:ext cx="2743200" cy="4143893"/>
                <a:chOff x="609600" y="79103"/>
                <a:chExt cx="2743200" cy="479769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09600" y="228600"/>
                  <a:ext cx="2743200" cy="4648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20478" y="79103"/>
                  <a:ext cx="1535965" cy="42760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Worker Nodes</a:t>
                  </a:r>
                  <a:endParaRPr lang="en-US" dirty="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72195" y="410618"/>
                <a:ext cx="2318222" cy="3627982"/>
                <a:chOff x="372195" y="381000"/>
                <a:chExt cx="2318222" cy="362798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372195" y="381000"/>
                  <a:ext cx="2209800" cy="2636159"/>
                  <a:chOff x="372195" y="381000"/>
                  <a:chExt cx="2209800" cy="263615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72195" y="381000"/>
                    <a:ext cx="2209800" cy="2636159"/>
                    <a:chOff x="372195" y="381000"/>
                    <a:chExt cx="2209800" cy="2636159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72195" y="565666"/>
                      <a:ext cx="2209800" cy="2451493"/>
                    </a:xfrm>
                    <a:prstGeom prst="rect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536316" y="1659005"/>
                      <a:ext cx="832339" cy="472553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542178" y="2351188"/>
                      <a:ext cx="1899139" cy="498337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97255" y="1659005"/>
                      <a:ext cx="832339" cy="472553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536316" y="946666"/>
                      <a:ext cx="832339" cy="525160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1597255" y="946666"/>
                      <a:ext cx="832339" cy="525160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42178" y="381000"/>
                      <a:ext cx="574196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70C0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19" name="Straight Arrow Connector 18"/>
                  <p:cNvCxnSpPr>
                    <a:stCxn id="9" idx="2"/>
                    <a:endCxn id="5" idx="0"/>
                  </p:cNvCxnSpPr>
                  <p:nvPr/>
                </p:nvCxnSpPr>
                <p:spPr>
                  <a:xfrm>
                    <a:off x="952486" y="1471826"/>
                    <a:ext cx="0" cy="187179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>
                    <a:stCxn id="10" idx="2"/>
                    <a:endCxn id="7" idx="0"/>
                  </p:cNvCxnSpPr>
                  <p:nvPr/>
                </p:nvCxnSpPr>
                <p:spPr>
                  <a:xfrm>
                    <a:off x="2013425" y="1471826"/>
                    <a:ext cx="0" cy="187179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>
                    <a:stCxn id="7" idx="2"/>
                  </p:cNvCxnSpPr>
                  <p:nvPr/>
                </p:nvCxnSpPr>
                <p:spPr>
                  <a:xfrm flipH="1">
                    <a:off x="2013424" y="2131558"/>
                    <a:ext cx="1" cy="21963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>
                    <a:stCxn id="5" idx="2"/>
                  </p:cNvCxnSpPr>
                  <p:nvPr/>
                </p:nvCxnSpPr>
                <p:spPr>
                  <a:xfrm>
                    <a:off x="952486" y="2131558"/>
                    <a:ext cx="0" cy="21963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Arrow Connector 30"/>
                <p:cNvCxnSpPr>
                  <a:stCxn id="4" idx="2"/>
                  <a:endCxn id="13" idx="0"/>
                </p:cNvCxnSpPr>
                <p:nvPr/>
              </p:nvCxnSpPr>
              <p:spPr>
                <a:xfrm>
                  <a:off x="1477095" y="3017159"/>
                  <a:ext cx="0" cy="1874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372195" y="3204622"/>
                  <a:ext cx="2318222" cy="804360"/>
                  <a:chOff x="372195" y="3204622"/>
                  <a:chExt cx="2318222" cy="80436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480617" y="3520296"/>
                    <a:ext cx="2209800" cy="488686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r"/>
                    <a:r>
                      <a:rPr lang="en-US" dirty="0" smtClean="0"/>
                      <a:t>Swap</a:t>
                    </a:r>
                    <a:endParaRPr lang="en-US" dirty="0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72195" y="3204622"/>
                    <a:ext cx="2209800" cy="488686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RAM (L3)</a:t>
                    </a:r>
                    <a:endParaRPr lang="en-US" dirty="0"/>
                  </a:p>
                </p:txBody>
              </p:sp>
            </p:grpSp>
          </p:grpSp>
        </p:grpSp>
        <p:cxnSp>
          <p:nvCxnSpPr>
            <p:cNvPr id="142" name="Straight Arrow Connector 141"/>
            <p:cNvCxnSpPr>
              <a:stCxn id="14" idx="2"/>
            </p:cNvCxnSpPr>
            <p:nvPr/>
          </p:nvCxnSpPr>
          <p:spPr>
            <a:xfrm>
              <a:off x="1477096" y="4169905"/>
              <a:ext cx="0" cy="4811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3367587" y="78304"/>
            <a:ext cx="5435507" cy="701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150" idx="2"/>
          </p:cNvCxnSpPr>
          <p:nvPr/>
        </p:nvCxnSpPr>
        <p:spPr>
          <a:xfrm>
            <a:off x="1550348" y="4244003"/>
            <a:ext cx="0" cy="407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4" idx="2"/>
          </p:cNvCxnSpPr>
          <p:nvPr/>
        </p:nvCxnSpPr>
        <p:spPr>
          <a:xfrm>
            <a:off x="1512277" y="4208585"/>
            <a:ext cx="0" cy="4424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2"/>
          </p:cNvCxnSpPr>
          <p:nvPr/>
        </p:nvCxnSpPr>
        <p:spPr>
          <a:xfrm>
            <a:off x="1586424" y="4284400"/>
            <a:ext cx="0" cy="36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4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Ephemeral</a:t>
            </a:r>
            <a:r>
              <a:rPr lang="en-US" dirty="0" smtClean="0"/>
              <a:t> </a:t>
            </a:r>
            <a:r>
              <a:rPr lang="en-US" b="1" dirty="0" smtClean="0"/>
              <a:t>Worker Nodes</a:t>
            </a:r>
            <a:endParaRPr lang="en-US" dirty="0" smtClean="0"/>
          </a:p>
          <a:p>
            <a:pPr lvl="1"/>
            <a:r>
              <a:rPr lang="en-US" dirty="0" smtClean="0"/>
              <a:t>Could die at any point in time</a:t>
            </a:r>
          </a:p>
          <a:p>
            <a:r>
              <a:rPr lang="en-US" b="1" dirty="0" smtClean="0"/>
              <a:t>Highly available Redis cluster</a:t>
            </a:r>
          </a:p>
          <a:p>
            <a:pPr lvl="1"/>
            <a:r>
              <a:rPr lang="en-US" dirty="0" smtClean="0"/>
              <a:t>Never looses data (replication, multi-AZ deployment) and is always up</a:t>
            </a:r>
          </a:p>
          <a:p>
            <a:pPr lvl="1"/>
            <a:r>
              <a:rPr lang="en-US" dirty="0" smtClean="0"/>
              <a:t>Performance is network-bound</a:t>
            </a:r>
          </a:p>
          <a:p>
            <a:r>
              <a:rPr lang="en-US" b="1" dirty="0"/>
              <a:t>D</a:t>
            </a:r>
            <a:r>
              <a:rPr lang="en-US" b="1" dirty="0" smtClean="0"/>
              <a:t>istributed persistent storage</a:t>
            </a:r>
          </a:p>
          <a:p>
            <a:pPr lvl="1"/>
            <a:r>
              <a:rPr lang="en-US" dirty="0" smtClean="0"/>
              <a:t>After acknowledging a write operation data is reliably stored (reliably like in S3, </a:t>
            </a:r>
            <a:r>
              <a:rPr lang="en-US" dirty="0" smtClean="0"/>
              <a:t>epsilon to 100</a:t>
            </a:r>
            <a:r>
              <a:rPr lang="en-US" dirty="0" smtClean="0"/>
              <a:t>%)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43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Fredis actor is abstract: it has a definition as a class and a number of instances running on worker nodes.</a:t>
            </a:r>
          </a:p>
          <a:p>
            <a:r>
              <a:rPr lang="en-US" dirty="0" smtClean="0"/>
              <a:t>There is no physical </a:t>
            </a:r>
            <a:r>
              <a:rPr lang="en-US" b="1" dirty="0" smtClean="0"/>
              <a:t>address</a:t>
            </a:r>
            <a:r>
              <a:rPr lang="en-US" dirty="0" smtClean="0"/>
              <a:t> of an actor: messages are sent to an abstract identity of an actor and are picked up by random instances.</a:t>
            </a:r>
          </a:p>
          <a:p>
            <a:r>
              <a:rPr lang="en-US" dirty="0" smtClean="0">
                <a:hlinkClick r:id="rId2"/>
              </a:rPr>
              <a:t>http://en.wikipedia.org/wiki/Process-oriented_programming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21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Continuation is an actor (continuator) whose task is to wait for the first actor and pass its result to the second.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952085"/>
              </p:ext>
            </p:extLst>
          </p:nvPr>
        </p:nvGraphicFramePr>
        <p:xfrm>
          <a:off x="5334000" y="2438400"/>
          <a:ext cx="3435350" cy="39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38400"/>
            <a:ext cx="4876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rare case of continuator death, continuation will be replayed and it will pick available* results from its actors </a:t>
            </a:r>
            <a:r>
              <a:rPr lang="en-US" smtClean="0"/>
              <a:t>without replay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composed, the first continuator becomes the first actor of the second continuator.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3943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results are cached for a timeout specified in an actor definition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24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an actor computation doesn’t have a side effect then everything will just work</a:t>
            </a:r>
          </a:p>
          <a:p>
            <a:r>
              <a:rPr lang="en-US" dirty="0" smtClean="0"/>
              <a:t>In rare case of actor death, a computation could be replayed. Therefore, side </a:t>
            </a:r>
            <a:r>
              <a:rPr lang="en-US" dirty="0" smtClean="0"/>
              <a:t>effects </a:t>
            </a:r>
            <a:r>
              <a:rPr lang="en-US" dirty="0" smtClean="0"/>
              <a:t>must be safe if they are run twice (e.g. Id/Key existence check before inserts).</a:t>
            </a:r>
          </a:p>
          <a:p>
            <a:r>
              <a:rPr lang="en-US" dirty="0" smtClean="0"/>
              <a:t>Best practice is to put side effects into separate actors, e.g. </a:t>
            </a:r>
            <a:r>
              <a:rPr lang="en-US" dirty="0" err="1" smtClean="0"/>
              <a:t>SavePocoActor</a:t>
            </a:r>
            <a:r>
              <a:rPr lang="en-US" dirty="0" smtClean="0"/>
              <a:t>&lt;</a:t>
            </a:r>
            <a:r>
              <a:rPr lang="en-US" dirty="0" err="1" smtClean="0"/>
              <a:t>TPoco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4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342</Words>
  <Application>Microsoft Office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Memory model</vt:lpstr>
      <vt:lpstr>Assumptions</vt:lpstr>
      <vt:lpstr>Distributed Actors</vt:lpstr>
      <vt:lpstr>Continuations</vt:lpstr>
      <vt:lpstr>Side effects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</dc:creator>
  <cp:lastModifiedBy>Sun</cp:lastModifiedBy>
  <cp:revision>27</cp:revision>
  <dcterms:created xsi:type="dcterms:W3CDTF">2014-07-02T18:12:11Z</dcterms:created>
  <dcterms:modified xsi:type="dcterms:W3CDTF">2014-07-03T03:13:34Z</dcterms:modified>
</cp:coreProperties>
</file>