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66" d="100"/>
          <a:sy n="66" d="100"/>
        </p:scale>
        <p:origin x="8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1</a:t>
          </a:r>
          <a:endParaRPr lang="ru-RU" sz="2300" kern="1200" noProof="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2</a:t>
          </a:r>
          <a:endParaRPr lang="ru-RU" sz="2300" kern="1200" noProof="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3</a:t>
          </a:r>
          <a:endParaRPr lang="ru-RU" sz="2300" kern="1200" noProof="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4</a:t>
          </a:r>
          <a:endParaRPr lang="ru-RU" sz="2300" kern="1200" noProof="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D5BFF2-36B0-40CE-983F-64CA5BF905E6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74801A-CACC-46E2-B8AA-437C9E8A750C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i="1" dirty="0" smtClean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«Рисунки» в заполнителе, чтобы вставить изображение.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98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9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6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03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9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2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48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0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0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08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7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75E8-20DE-4252-9577-F47C50C1B37A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2D27-AFF1-4B8F-B8A4-E700F781D02D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CA05-2CA9-48C2-A2A2-F70EC9B7976F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8D3D-3011-410D-B5E8-9AA1758E7836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F8B90-C5EE-4840-9D92-1C12066C774B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Рисунок 1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65557-1451-43E1-9AE5-4BF1475D4D1F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58E16-40AA-41E4-A4FF-9BEA6A78A973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D3081-5B82-4D9C-864E-0FF48C8922DF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F1F8F-3FA7-4DE2-BFC3-204A60A31AF6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4496B-DA29-42D1-8823-4C2E233F6E2C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9BD460F-BF29-45B1-9B3A-A20D54FADEC1}" type="datetime1">
              <a:rPr lang="ru-RU" smtClean="0"/>
              <a:t>15.05.2018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с рисунком</a:t>
            </a:r>
            <a:endParaRPr lang="ru-RU" dirty="0"/>
          </a:p>
        </p:txBody>
      </p:sp>
      <p:pic>
        <p:nvPicPr>
          <p:cNvPr id="5" name="Рисунок 4" descr="Улица города с размытием от движения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5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6</a:t>
            </a:r>
            <a:endParaRPr lang="ru-RU" dirty="0"/>
          </a:p>
        </p:txBody>
      </p:sp>
      <p:sp>
        <p:nvSpPr>
          <p:cNvPr id="5" name="Рисунок 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7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80458" y="2002970"/>
            <a:ext cx="94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Целью данной дипломной работы является реализация комплекса ПО, необходимого для функционирования сервиса облачного хранения файлов.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2858" y="3223175"/>
            <a:ext cx="9416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-apple-system"/>
              </a:rPr>
              <a:t>Регистрация, авторизация, аутентификация пользователей в системе.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-apple-system"/>
              </a:rPr>
              <a:t>Настройка аккаунта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-apple-system"/>
              </a:rPr>
              <a:t>Добавление, удаление файлов всех типов, а также редактирование «офисных» файлов, включая текстовый документ.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-apple-system"/>
              </a:rPr>
              <a:t>Шифрование и дешифрование файлов.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2858" y="2801701"/>
            <a:ext cx="9416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-apple-system"/>
              </a:rPr>
              <a:t>Задачи дипломной работы: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67544"/>
            <a:ext cx="683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Эволюция хранения информации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394857"/>
            <a:ext cx="78790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25-20 тысяч лет </a:t>
            </a:r>
            <a:r>
              <a:rPr lang="ru-RU" dirty="0" smtClean="0"/>
              <a:t>назад: 	скалы, каменные плиты, кости, дерево, глина</a:t>
            </a:r>
          </a:p>
          <a:p>
            <a:r>
              <a:rPr lang="ru-RU" dirty="0" smtClean="0"/>
              <a:t>5 в. до н.э. – пергаментные свитки</a:t>
            </a:r>
          </a:p>
          <a:p>
            <a:r>
              <a:rPr lang="ru-RU" dirty="0" smtClean="0"/>
              <a:t>2 в. До н.э. – бумага </a:t>
            </a:r>
          </a:p>
          <a:p>
            <a:r>
              <a:rPr lang="en-US" dirty="0" smtClean="0"/>
              <a:t>XIX</a:t>
            </a:r>
            <a:r>
              <a:rPr lang="ru-RU" dirty="0" smtClean="0"/>
              <a:t> в – фотобумага и фотопленка </a:t>
            </a:r>
          </a:p>
          <a:p>
            <a:r>
              <a:rPr lang="ru-RU" dirty="0" smtClean="0"/>
              <a:t>1877 – фонограф</a:t>
            </a:r>
          </a:p>
          <a:p>
            <a:r>
              <a:rPr lang="en-US" dirty="0"/>
              <a:t>N</a:t>
            </a:r>
            <a:r>
              <a:rPr lang="ru-RU" dirty="0" smtClean="0"/>
              <a:t> - механический граммофон, патефон</a:t>
            </a:r>
            <a:endParaRPr lang="en-US" dirty="0" smtClean="0"/>
          </a:p>
          <a:p>
            <a:r>
              <a:rPr lang="en-US" dirty="0" smtClean="0"/>
              <a:t>XX – </a:t>
            </a:r>
            <a:r>
              <a:rPr lang="ru-RU" dirty="0" smtClean="0"/>
              <a:t>электрофон, магнитофон, видеомагнитофон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28730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Б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объекта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6" name="Объект 5" descr="Простая схема с шевронами, показывающая 4 этапа, расположенные слева направ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8968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1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3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smtClean="0"/>
              <a:t>слайда </a:t>
            </a:r>
            <a:r>
              <a:rPr lang="ru-RU"/>
              <a:t>— </a:t>
            </a:r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правление продаж 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0_TF03431374.potx" id="{FAFEA233-2573-41A0-B13A-6D9284E8AB2B}" vid="{B0871358-B438-44A4-A68A-E84A84342D98}"/>
    </a:ext>
  </a:extLst>
</a:theme>
</file>

<file path=ppt/theme/theme2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направленным дизайном (широкоэкранный формат)</Template>
  <TotalTime>65</TotalTime>
  <Words>192</Words>
  <Application>Microsoft Office PowerPoint</Application>
  <PresentationFormat>Широкоэкранный</PresentationFormat>
  <Paragraphs>63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Book Antiqua</vt:lpstr>
      <vt:lpstr>Направление продаж 16 x 9</vt:lpstr>
      <vt:lpstr>Макет заголовка с рисунком</vt:lpstr>
      <vt:lpstr>Введение</vt:lpstr>
      <vt:lpstr>Анализ предметной области</vt:lpstr>
      <vt:lpstr>Макет двух объектов с таблицей</vt:lpstr>
      <vt:lpstr>Макет заголовка и объекта со SmartArt</vt:lpstr>
      <vt:lpstr>Добавить заголовок слайда — 1</vt:lpstr>
      <vt:lpstr>Добавить заголовок слайда — 2</vt:lpstr>
      <vt:lpstr>Добавить заголовок слайда — 3</vt:lpstr>
      <vt:lpstr>Добавить заголовок слайда — 4</vt:lpstr>
      <vt:lpstr>Презентация PowerPoint</vt:lpstr>
      <vt:lpstr>Добавить заголовок слайда — 5</vt:lpstr>
      <vt:lpstr>Добавить заголовок слайда — 6</vt:lpstr>
      <vt:lpstr>Добавить заголовок слайда —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 с рисунком</dc:title>
  <dc:creator>Иван Бесчетников</dc:creator>
  <cp:lastModifiedBy>Иван Бесчетников</cp:lastModifiedBy>
  <cp:revision>6</cp:revision>
  <dcterms:created xsi:type="dcterms:W3CDTF">2018-05-15T14:23:54Z</dcterms:created>
  <dcterms:modified xsi:type="dcterms:W3CDTF">2018-05-15T15:29:47Z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