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68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E19DAF8-929C-4198-94A9-5987C1919AFA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CAABFEA-6EA9-4188-B545-741DD3C26F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22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DAF8-929C-4198-94A9-5987C1919AFA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BFEA-6EA9-4188-B545-741DD3C26F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85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DAF8-929C-4198-94A9-5987C1919AFA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BFEA-6EA9-4188-B545-741DD3C26F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21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DAF8-929C-4198-94A9-5987C1919AFA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BFEA-6EA9-4188-B545-741DD3C26F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790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DAF8-929C-4198-94A9-5987C1919AFA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BFEA-6EA9-4188-B545-741DD3C26F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011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DAF8-929C-4198-94A9-5987C1919AFA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BFEA-6EA9-4188-B545-741DD3C26F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964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DAF8-929C-4198-94A9-5987C1919AFA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BFEA-6EA9-4188-B545-741DD3C26F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482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E19DAF8-929C-4198-94A9-5987C1919AFA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BFEA-6EA9-4188-B545-741DD3C26F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423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E19DAF8-929C-4198-94A9-5987C1919AFA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BFEA-6EA9-4188-B545-741DD3C26F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59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DAF8-929C-4198-94A9-5987C1919AFA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BFEA-6EA9-4188-B545-741DD3C26F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004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DAF8-929C-4198-94A9-5987C1919AFA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BFEA-6EA9-4188-B545-741DD3C26F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74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DAF8-929C-4198-94A9-5987C1919AFA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BFEA-6EA9-4188-B545-741DD3C26F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615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DAF8-929C-4198-94A9-5987C1919AFA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BFEA-6EA9-4188-B545-741DD3C26F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44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DAF8-929C-4198-94A9-5987C1919AFA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BFEA-6EA9-4188-B545-741DD3C26F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05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DAF8-929C-4198-94A9-5987C1919AFA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BFEA-6EA9-4188-B545-741DD3C26F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77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DAF8-929C-4198-94A9-5987C1919AFA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BFEA-6EA9-4188-B545-741DD3C26F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74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DAF8-929C-4198-94A9-5987C1919AFA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BFEA-6EA9-4188-B545-741DD3C26F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561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E19DAF8-929C-4198-94A9-5987C1919AFA}" type="datetimeFigureOut">
              <a:rPr lang="ru-RU" smtClean="0"/>
              <a:t>13.01.2024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CAABFEA-6EA9-4188-B545-741DD3C26F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16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8EF8F5-420E-1509-498F-BE23B5BF30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Пошаговая стратегия</a:t>
            </a:r>
            <a:endParaRPr lang="ru-RU" sz="13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641EA5-5922-D0AA-5A50-BDFBE24C1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350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46E20-6B3A-0853-37E7-24D8A1399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91774"/>
            <a:ext cx="8761413" cy="706964"/>
          </a:xfrm>
        </p:spPr>
        <p:txBody>
          <a:bodyPr/>
          <a:lstStyle/>
          <a:p>
            <a:r>
              <a:rPr lang="ru-RU" dirty="0"/>
              <a:t>Цель проекта: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E42E61-C23D-A5D9-6EE9-377E9E29E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85811"/>
            <a:ext cx="8825659" cy="3416300"/>
          </a:xfrm>
        </p:spPr>
        <p:txBody>
          <a:bodyPr/>
          <a:lstStyle/>
          <a:p>
            <a:pPr marL="0" indent="0" algn="just">
              <a:buNone/>
            </a:pPr>
            <a:r>
              <a:rPr lang="ru-RU" sz="1800" spc="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Создать </a:t>
            </a:r>
            <a:r>
              <a:rPr lang="ru-RU" spc="7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пошаговую стратегию </a:t>
            </a:r>
            <a:r>
              <a:rPr lang="ru-RU" sz="1800" spc="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языке программирования </a:t>
            </a:r>
            <a:r>
              <a:rPr lang="en-US" sz="1800" spc="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1800" spc="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 помощью библиотек </a:t>
            </a:r>
            <a:r>
              <a:rPr lang="en-US" sz="1800" spc="7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ru-RU" sz="1800" spc="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</a:t>
            </a:r>
            <a:r>
              <a:rPr lang="en-US" sz="1800" spc="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7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r>
              <a:rPr lang="ru-RU" sz="1800" spc="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18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49CBABC-15FB-0429-779E-A9CDD0396D0A}"/>
              </a:ext>
            </a:extLst>
          </p:cNvPr>
          <p:cNvSpPr txBox="1">
            <a:spLocks/>
          </p:cNvSpPr>
          <p:nvPr/>
        </p:nvSpPr>
        <p:spPr bwMode="gray">
          <a:xfrm>
            <a:off x="601195" y="3486997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Задачи: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723BBE-1717-D92F-6B46-E4B7FE7DBD7E}"/>
              </a:ext>
            </a:extLst>
          </p:cNvPr>
          <p:cNvSpPr txBox="1"/>
          <p:nvPr/>
        </p:nvSpPr>
        <p:spPr>
          <a:xfrm>
            <a:off x="1047553" y="4275438"/>
            <a:ext cx="6067815" cy="1262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800" spc="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Познакомиться с библиотекой </a:t>
            </a:r>
            <a:r>
              <a:rPr lang="en-US" sz="1800" spc="75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spc="75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ru-RU" sz="1800" spc="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изучить ее</a:t>
            </a:r>
            <a:endParaRPr lang="ru-RU" sz="18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800" spc="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</a:t>
            </a:r>
            <a:r>
              <a:rPr lang="ru-RU" spc="7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игру</a:t>
            </a:r>
            <a:endParaRPr lang="ru-RU" sz="18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4624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21238E-701F-8CA8-5D9F-68DE4D0BD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Игровое поле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BEAE3C-E634-8FB0-82AF-F4F20D252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34" y="2295682"/>
            <a:ext cx="11226297" cy="3416300"/>
          </a:xfrm>
        </p:spPr>
        <p:txBody>
          <a:bodyPr/>
          <a:lstStyle/>
          <a:p>
            <a:pPr marL="0" lvl="0" indent="0" algn="just">
              <a:lnSpc>
                <a:spcPct val="115000"/>
              </a:lnSpc>
              <a:buNone/>
            </a:pPr>
            <a:r>
              <a:rPr lang="ru-RU" spc="7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Прямоугольное поле, поделенное на квадратные клетки. Размер поля игрок определяет самостоятельно в окне настройки игры.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A99C20C-3093-5BB5-2C42-C58B06B89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109" y="2936088"/>
            <a:ext cx="5529781" cy="368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95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C7BBF4-E3A5-EF6E-74AA-11516865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Юниты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E7ED75-0CFB-17AD-A0D4-88235309C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9" y="2603500"/>
            <a:ext cx="5382520" cy="3416300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ru-RU" spc="7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игрок имеет набор юнитов, которыми он управляет во время игры. Набор включает в себя различные типы воинов, у каждого из которых свои способности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95A0F2-54F4-35D6-8E06-DA4651FEF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574" y="2802750"/>
            <a:ext cx="1751142" cy="175114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3A6CA3C-8184-F20B-62E7-4BA94846C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061" y="2802750"/>
            <a:ext cx="1751143" cy="17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157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C7BBF4-E3A5-EF6E-74AA-11516865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Ресурсы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E7ED75-0CFB-17AD-A0D4-88235309C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9" y="2603500"/>
            <a:ext cx="5382520" cy="3416300"/>
          </a:xfrm>
        </p:spPr>
        <p:txBody>
          <a:bodyPr/>
          <a:lstStyle/>
          <a:p>
            <a:pPr marL="0" indent="0" algn="just">
              <a:buNone/>
            </a:pPr>
            <a:r>
              <a:rPr lang="ru-RU" spc="7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игровом поле в случайном порядке расположены ресурсы, собирая которые, игрок улучшает своих юнитов или строения.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88E2716-8825-74C7-14AB-8A8D08470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367" y="2391898"/>
            <a:ext cx="1202592" cy="120259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CE6561C-2401-F5EB-58CA-479FF4F15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202" y="2391898"/>
            <a:ext cx="1202592" cy="120259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F1658B5-DCDB-4D09-0C2B-6435B6DA68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037" y="2391898"/>
            <a:ext cx="1202592" cy="1202592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0B6A4088-0CAC-F389-67FD-9909629193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202" y="3824614"/>
            <a:ext cx="1202592" cy="1202592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1DD7DE5-99A0-DCBF-2522-B6B6335B19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3036" y="3824613"/>
            <a:ext cx="1202591" cy="120259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1B88041F-A4D2-E41F-2C59-04180BFE55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367" y="3824613"/>
            <a:ext cx="1202590" cy="1202590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016B4ED-6B78-50FA-4F6E-5B5B8A88B6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367" y="5257325"/>
            <a:ext cx="1202589" cy="120258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8C6019F1-8F4E-2DDF-3912-85B19B8A89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201" y="5257326"/>
            <a:ext cx="1202589" cy="1202589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38075E9B-EF22-3603-B383-FA138FC7B0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035" y="5257326"/>
            <a:ext cx="1202587" cy="120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50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C7BBF4-E3A5-EF6E-74AA-11516865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E7ED75-0CFB-17AD-A0D4-88235309C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9" y="2603500"/>
            <a:ext cx="5382520" cy="3416300"/>
          </a:xfrm>
        </p:spPr>
        <p:txBody>
          <a:bodyPr/>
          <a:lstStyle/>
          <a:p>
            <a:pPr marL="0" indent="0" algn="just">
              <a:buNone/>
            </a:pPr>
            <a:r>
              <a:rPr lang="ru-RU" spc="7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Объекты, открывающие игроку некоторые возможности, дающие ресурсы.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633837-BD3F-677E-559D-E05382BAE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271" y="2802749"/>
            <a:ext cx="1751142" cy="175114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93DE080-7886-D5BC-1739-C7D35F949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759" y="2802749"/>
            <a:ext cx="1751141" cy="175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75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46E20-6B3A-0853-37E7-24D8A1399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91774"/>
            <a:ext cx="8761413" cy="706964"/>
          </a:xfrm>
        </p:spPr>
        <p:txBody>
          <a:bodyPr/>
          <a:lstStyle/>
          <a:p>
            <a:r>
              <a:rPr lang="ru-RU" dirty="0"/>
              <a:t>Игровой процесс: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E42E61-C23D-A5D9-6EE9-377E9E29E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04731"/>
            <a:ext cx="8825659" cy="3416300"/>
          </a:xfrm>
        </p:spPr>
        <p:txBody>
          <a:bodyPr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Управление: производится мышью.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Действия игроков: игроки делают поочередные ходы, перемещая своих юнитов по игровому полю и выполняя различные действия.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Победа: игрок побеждает, если он уничтожает всех юнитов соперника.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Подробное описание игрового процесса приведено в пояснительной записке.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49CBABC-15FB-0429-779E-A9CDD0396D0A}"/>
              </a:ext>
            </a:extLst>
          </p:cNvPr>
          <p:cNvSpPr txBox="1">
            <a:spLocks/>
          </p:cNvSpPr>
          <p:nvPr/>
        </p:nvSpPr>
        <p:spPr bwMode="gray">
          <a:xfrm>
            <a:off x="601195" y="4709201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Реализация: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723BBE-1717-D92F-6B46-E4B7FE7DBD7E}"/>
              </a:ext>
            </a:extLst>
          </p:cNvPr>
          <p:cNvSpPr txBox="1"/>
          <p:nvPr/>
        </p:nvSpPr>
        <p:spPr>
          <a:xfrm>
            <a:off x="601195" y="5398059"/>
            <a:ext cx="10435851" cy="384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580" algn="just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Каждый элемент игры написан на классах.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525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46E20-6B3A-0853-37E7-24D8A1399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91774"/>
            <a:ext cx="8761413" cy="706964"/>
          </a:xfrm>
        </p:spPr>
        <p:txBody>
          <a:bodyPr/>
          <a:lstStyle/>
          <a:p>
            <a:r>
              <a:rPr lang="ru-RU" dirty="0"/>
              <a:t>Используемые технологии: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E42E61-C23D-A5D9-6EE9-377E9E29E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04332"/>
            <a:ext cx="8825659" cy="3416300"/>
          </a:xfrm>
        </p:spPr>
        <p:txBody>
          <a:bodyPr/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 3.9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PyGame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PyQt5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QTDesigner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49CBABC-15FB-0429-779E-A9CDD0396D0A}"/>
              </a:ext>
            </a:extLst>
          </p:cNvPr>
          <p:cNvSpPr txBox="1">
            <a:spLocks/>
          </p:cNvSpPr>
          <p:nvPr/>
        </p:nvSpPr>
        <p:spPr bwMode="gray">
          <a:xfrm>
            <a:off x="601195" y="4229375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Как запускать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723BBE-1717-D92F-6B46-E4B7FE7DBD7E}"/>
              </a:ext>
            </a:extLst>
          </p:cNvPr>
          <p:cNvSpPr txBox="1"/>
          <p:nvPr/>
        </p:nvSpPr>
        <p:spPr>
          <a:xfrm>
            <a:off x="601195" y="5026869"/>
            <a:ext cx="10435851" cy="113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Скачайте зависимости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pip install requirements.txt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Запустите 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main_Board</a:t>
            </a:r>
            <a:r>
              <a:rPr lang="ru-RU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6187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190</Words>
  <Application>Microsoft Office PowerPoint</Application>
  <PresentationFormat>Широкоэкранный</PresentationFormat>
  <Paragraphs>29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Symbol</vt:lpstr>
      <vt:lpstr>Times New Roman</vt:lpstr>
      <vt:lpstr>Wingdings 3</vt:lpstr>
      <vt:lpstr>Совет директоров</vt:lpstr>
      <vt:lpstr>Пошаговая стратегия</vt:lpstr>
      <vt:lpstr>Цель проекта:</vt:lpstr>
      <vt:lpstr>Игровое поле</vt:lpstr>
      <vt:lpstr>Юниты</vt:lpstr>
      <vt:lpstr>Ресурсы</vt:lpstr>
      <vt:lpstr>Строения</vt:lpstr>
      <vt:lpstr>Игровой процесс:</vt:lpstr>
      <vt:lpstr>Используемые технологии: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ведения учета прогресса пловцов</dc:title>
  <dc:creator>Игорь Жуков</dc:creator>
  <cp:lastModifiedBy>Игорь Жуков</cp:lastModifiedBy>
  <cp:revision>5</cp:revision>
  <dcterms:created xsi:type="dcterms:W3CDTF">2023-11-02T21:13:24Z</dcterms:created>
  <dcterms:modified xsi:type="dcterms:W3CDTF">2024-01-12T21:15:35Z</dcterms:modified>
</cp:coreProperties>
</file>