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7AF93-87D7-4253-B5ED-9180A74B8498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9A1B-11B0-47C1-8E07-119C128DE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1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3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9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4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24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67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9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1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0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6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0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75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10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3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55A4-1F3E-4A23-A083-E8833BC786C9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B5FA29-DA9A-4ED2-82AE-495DCBBFE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7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Koykov/compy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61946" y="0"/>
            <a:ext cx="5228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0B31A-2822-42F3-B0BD-6D960100193B}"/>
              </a:ext>
            </a:extLst>
          </p:cNvPr>
          <p:cNvSpPr txBox="1"/>
          <p:nvPr/>
        </p:nvSpPr>
        <p:spPr>
          <a:xfrm>
            <a:off x="-357393" y="3435553"/>
            <a:ext cx="863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 кафедры ИЗИ Монахов Ю.М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97039-355D-42D9-BCD3-FF44A08CDF1A}"/>
              </a:ext>
            </a:extLst>
          </p:cNvPr>
          <p:cNvSpPr txBox="1"/>
          <p:nvPr/>
        </p:nvSpPr>
        <p:spPr>
          <a:xfrm>
            <a:off x="-494439" y="3082173"/>
            <a:ext cx="8912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студент группы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ИБ-117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Койков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266291"/>
            <a:ext cx="94359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Тема: "Разработка компилятора подмножества процедурного языка в </a:t>
            </a:r>
            <a:r>
              <a:rPr lang="ru-RU" sz="2800" dirty="0" smtClean="0"/>
              <a:t>ассемблер</a:t>
            </a:r>
            <a:r>
              <a:rPr lang="ru-RU" sz="2800" dirty="0"/>
              <a:t> Тема: "Разработка компилятора подмножества процедурного языка в </a:t>
            </a:r>
            <a:r>
              <a:rPr lang="ru-RU" sz="2800" dirty="0" smtClean="0"/>
              <a:t>ассемблер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21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845" y="67569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</a:t>
            </a:r>
            <a:r>
              <a:rPr lang="ru-RU" b="1" dirty="0"/>
              <a:t>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845" y="1338479"/>
            <a:ext cx="11637817" cy="4378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github.com/IvanKoykov/compyle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449" y="5933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Разработка компилятора состоит из следующих стадий: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построение лексического анализатора;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построение синтаксического анализатора;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построение генератора объектного кода и его оптимизация;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Лексический анализатор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7879" y="1581955"/>
            <a:ext cx="53794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Лексический анализатор выполняет функцию 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dirty="0" smtClean="0">
                <a:solidFill>
                  <a:schemeClr val="tx1"/>
                </a:solidFill>
              </a:rPr>
              <a:t>разбора</a:t>
            </a:r>
            <a:r>
              <a:rPr lang="ru-RU" dirty="0">
                <a:solidFill>
                  <a:schemeClr val="tx1"/>
                </a:solidFill>
              </a:rPr>
              <a:t> входной последовательности символов на распознанные </a:t>
            </a:r>
            <a:r>
              <a:rPr lang="ru-RU" dirty="0" smtClean="0">
                <a:solidFill>
                  <a:schemeClr val="tx1"/>
                </a:solidFill>
              </a:rPr>
              <a:t>группы(лексемы) с </a:t>
            </a:r>
            <a:r>
              <a:rPr lang="ru-RU" dirty="0">
                <a:solidFill>
                  <a:schemeClr val="tx1"/>
                </a:solidFill>
              </a:rPr>
              <a:t>целью получения на выходе </a:t>
            </a:r>
            <a:r>
              <a:rPr lang="ru-RU" dirty="0" err="1" smtClean="0">
                <a:solidFill>
                  <a:schemeClr val="tx1"/>
                </a:solidFill>
              </a:rPr>
              <a:t>токенов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Лексический анализатор разработан с помощью </a:t>
            </a:r>
            <a:r>
              <a:rPr lang="en-US" dirty="0" err="1" smtClean="0">
                <a:solidFill>
                  <a:schemeClr val="tx1"/>
                </a:solidFill>
              </a:rPr>
              <a:t>Antlr</a:t>
            </a:r>
            <a:r>
              <a:rPr lang="en-US" dirty="0" smtClean="0">
                <a:solidFill>
                  <a:schemeClr val="tx1"/>
                </a:solidFill>
              </a:rPr>
              <a:t> 4 </a:t>
            </a:r>
            <a:r>
              <a:rPr lang="ru-RU" dirty="0" smtClean="0">
                <a:solidFill>
                  <a:schemeClr val="tx1"/>
                </a:solidFill>
              </a:rPr>
              <a:t>под </a:t>
            </a:r>
            <a:r>
              <a:rPr lang="en-US" dirty="0" smtClean="0">
                <a:solidFill>
                  <a:schemeClr val="tx1"/>
                </a:solidFill>
              </a:rPr>
              <a:t>Java.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7" y="1226828"/>
            <a:ext cx="4478753" cy="517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8127" y="5034"/>
            <a:ext cx="10515600" cy="1325563"/>
          </a:xfrm>
        </p:spPr>
        <p:txBody>
          <a:bodyPr/>
          <a:lstStyle/>
          <a:p>
            <a:r>
              <a:rPr lang="ru-RU" b="1" dirty="0" smtClean="0"/>
              <a:t>Синтаксический анализатор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8753" y="1690688"/>
            <a:ext cx="466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Синтаксический анализатор </a:t>
            </a:r>
            <a:r>
              <a:rPr lang="ru-RU" dirty="0" smtClean="0">
                <a:solidFill>
                  <a:schemeClr val="tx1"/>
                </a:solidFill>
              </a:rPr>
              <a:t>-преобразует </a:t>
            </a:r>
            <a:r>
              <a:rPr lang="ru-RU" dirty="0">
                <a:solidFill>
                  <a:schemeClr val="tx1"/>
                </a:solidFill>
              </a:rPr>
              <a:t>входные данные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структурированный </a:t>
            </a:r>
            <a:r>
              <a:rPr lang="ru-RU" dirty="0" smtClean="0">
                <a:solidFill>
                  <a:schemeClr val="tx1"/>
                </a:solidFill>
              </a:rPr>
              <a:t>формат.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Все взаимодействия обрабатываются через класс </a:t>
            </a:r>
            <a:r>
              <a:rPr lang="en-US" dirty="0" err="1" smtClean="0">
                <a:solidFill>
                  <a:schemeClr val="tx1"/>
                </a:solidFill>
              </a:rPr>
              <a:t>MyVisitor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Синтаксический </a:t>
            </a:r>
            <a:r>
              <a:rPr lang="ru-RU" dirty="0">
                <a:solidFill>
                  <a:schemeClr val="tx1"/>
                </a:solidFill>
              </a:rPr>
              <a:t>анализатор разработан с помощью </a:t>
            </a:r>
            <a:r>
              <a:rPr lang="en-US" dirty="0" err="1">
                <a:solidFill>
                  <a:schemeClr val="tx1"/>
                </a:solidFill>
              </a:rPr>
              <a:t>Antlr</a:t>
            </a:r>
            <a:r>
              <a:rPr lang="en-US" dirty="0">
                <a:solidFill>
                  <a:schemeClr val="tx1"/>
                </a:solidFill>
              </a:rPr>
              <a:t> 4 </a:t>
            </a:r>
            <a:r>
              <a:rPr lang="ru-RU" dirty="0">
                <a:solidFill>
                  <a:schemeClr val="tx1"/>
                </a:solidFill>
              </a:rPr>
              <a:t>под </a:t>
            </a:r>
            <a:r>
              <a:rPr lang="en-US" dirty="0">
                <a:solidFill>
                  <a:schemeClr val="tx1"/>
                </a:solidFill>
              </a:rPr>
              <a:t>Java.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92" y="667815"/>
            <a:ext cx="5149367" cy="60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" y="0"/>
            <a:ext cx="4789016" cy="51228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55" y="126148"/>
            <a:ext cx="6521127" cy="48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7" y="485946"/>
            <a:ext cx="4648849" cy="476316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30" y="249383"/>
            <a:ext cx="3541779" cy="49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Генератор объектного кода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0" y="1424873"/>
            <a:ext cx="3825240" cy="134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Генератор кода реализован в классе </a:t>
            </a:r>
            <a:r>
              <a:rPr lang="en-US" dirty="0" err="1" smtClean="0">
                <a:solidFill>
                  <a:schemeClr val="tx1"/>
                </a:solidFill>
              </a:rPr>
              <a:t>GenerLLVM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4" y="1231130"/>
            <a:ext cx="5564726" cy="53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Тестирование – </a:t>
            </a:r>
            <a:r>
              <a:rPr lang="en-US" b="1" dirty="0" smtClean="0"/>
              <a:t>if</a:t>
            </a:r>
            <a:endParaRPr lang="ru-RU" dirty="0"/>
          </a:p>
        </p:txBody>
      </p:sp>
      <p:pic>
        <p:nvPicPr>
          <p:cNvPr id="6" name="Рисунок 5" descr="D:\Безымянный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82" y="1516854"/>
            <a:ext cx="5325918" cy="244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D:\Безымянный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0" y="1623217"/>
            <a:ext cx="3724275" cy="42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D:\Безымянный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82" y="4125435"/>
            <a:ext cx="5162550" cy="2074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0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935" y="180751"/>
            <a:ext cx="10515600" cy="1325563"/>
          </a:xfrm>
        </p:spPr>
        <p:txBody>
          <a:bodyPr/>
          <a:lstStyle/>
          <a:p>
            <a:r>
              <a:rPr lang="ru-RU" b="1" dirty="0" smtClean="0"/>
              <a:t>Тестирование – </a:t>
            </a:r>
            <a:r>
              <a:rPr lang="en-US" b="1" dirty="0" smtClean="0"/>
              <a:t>while</a:t>
            </a:r>
            <a:endParaRPr lang="ru-RU" dirty="0"/>
          </a:p>
        </p:txBody>
      </p:sp>
      <p:pic>
        <p:nvPicPr>
          <p:cNvPr id="5" name="Рисунок 4" descr="D:\Безымянный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0" y="1733650"/>
            <a:ext cx="3309074" cy="3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D:\Безымянный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57" y="1343587"/>
            <a:ext cx="5940425" cy="250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D:\Безымянный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097" y="4140877"/>
            <a:ext cx="5569585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9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117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Лексический анализатор</vt:lpstr>
      <vt:lpstr>Синтаксический анализатор</vt:lpstr>
      <vt:lpstr>Презентация PowerPoint</vt:lpstr>
      <vt:lpstr>Презентация PowerPoint</vt:lpstr>
      <vt:lpstr>Генератор объектного кода</vt:lpstr>
      <vt:lpstr>Тестирование – if</vt:lpstr>
      <vt:lpstr>Тестирование – while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Ilia B</dc:creator>
  <cp:lastModifiedBy>KoikovID</cp:lastModifiedBy>
  <cp:revision>38</cp:revision>
  <dcterms:created xsi:type="dcterms:W3CDTF">2020-05-29T09:29:06Z</dcterms:created>
  <dcterms:modified xsi:type="dcterms:W3CDTF">2020-06-08T11:39:48Z</dcterms:modified>
</cp:coreProperties>
</file>