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8" r:id="rId3"/>
    <p:sldId id="257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D25E4-38FB-48EB-9EC9-C6BBB762FAE2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ACD23-9BD1-47D9-99AB-ECE17E0F5AF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860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767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020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188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657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81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982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836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599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29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406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5CC5-E555-483F-A65E-16E573A50D64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242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5CC5-E555-483F-A65E-16E573A50D64}" type="datetimeFigureOut">
              <a:rPr lang="bg-BG" smtClean="0"/>
              <a:t>3.2.2015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0536-55BB-4CAC-9AFA-DB428CE3602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95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43" y="0"/>
            <a:ext cx="9199643" cy="6858000"/>
          </a:xfrm>
        </p:spPr>
      </p:pic>
      <p:sp>
        <p:nvSpPr>
          <p:cNvPr id="5" name="TextBox 4"/>
          <p:cNvSpPr txBox="1"/>
          <p:nvPr/>
        </p:nvSpPr>
        <p:spPr>
          <a:xfrm>
            <a:off x="1403648" y="548680"/>
            <a:ext cx="63367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gerian" pitchFamily="82" charset="0"/>
              </a:rPr>
              <a:t> </a:t>
            </a:r>
            <a:r>
              <a:rPr lang="en-US" sz="4000" dirty="0">
                <a:latin typeface="Algerian" pitchFamily="82" charset="0"/>
              </a:rPr>
              <a:t>SNAKE</a:t>
            </a:r>
            <a:r>
              <a:rPr lang="en-US" sz="3200" dirty="0">
                <a:latin typeface="Algerian" pitchFamily="82" charset="0"/>
              </a:rPr>
              <a:t> </a:t>
            </a:r>
          </a:p>
          <a:p>
            <a:pPr algn="ctr"/>
            <a:r>
              <a:rPr lang="en-US" sz="2400" dirty="0">
                <a:latin typeface="Algerian" pitchFamily="82" charset="0"/>
              </a:rPr>
              <a:t> Introduction</a:t>
            </a:r>
            <a:r>
              <a:rPr lang="en-US" sz="2400" dirty="0">
                <a:latin typeface="Arial Black" pitchFamily="34" charset="0"/>
              </a:rPr>
              <a:t> </a:t>
            </a:r>
            <a:endParaRPr lang="bg-BG" sz="2400" dirty="0">
              <a:latin typeface="Arial Black" pitchFamily="34" charset="0"/>
            </a:endParaRPr>
          </a:p>
          <a:p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 rot="20222921">
            <a:off x="1906887" y="1989933"/>
            <a:ext cx="4889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600" dirty="0">
                <a:solidFill>
                  <a:srgbClr val="FF0000"/>
                </a:solidFill>
                <a:latin typeface="Algerian" pitchFamily="82" charset="0"/>
                <a:cs typeface="Andalus" pitchFamily="18" charset="-78"/>
              </a:rPr>
              <a:t>OUR  LOGO</a:t>
            </a:r>
            <a:endParaRPr lang="bg-BG" sz="4400" spc="600" dirty="0">
              <a:solidFill>
                <a:srgbClr val="FF0000"/>
              </a:solidFill>
              <a:cs typeface="Andalus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328498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itchFamily="82" charset="0"/>
              </a:rPr>
              <a:t>It is a well know game that all we played!</a:t>
            </a:r>
          </a:p>
          <a:p>
            <a:pPr algn="ctr"/>
            <a:endParaRPr lang="en-US" dirty="0">
              <a:latin typeface="Algerian" pitchFamily="82" charset="0"/>
            </a:endParaRPr>
          </a:p>
          <a:p>
            <a:pPr algn="just"/>
            <a:r>
              <a:rPr lang="en-US" dirty="0">
                <a:latin typeface="Algerian" pitchFamily="82" charset="0"/>
              </a:rPr>
              <a:t>  In our version of the game, snake grows  every time it eat an red apple. Player have to be careful to escape the borders of the canvas and never eat a black(rotten) apple.</a:t>
            </a:r>
          </a:p>
          <a:p>
            <a:pPr algn="just"/>
            <a:r>
              <a:rPr lang="en-US" dirty="0">
                <a:latin typeface="Algerian" pitchFamily="82" charset="0"/>
              </a:rPr>
              <a:t>The speed of the snake if fixed but the level to hardness comes of the numbers of black apples. </a:t>
            </a:r>
          </a:p>
          <a:p>
            <a:pPr algn="just"/>
            <a:r>
              <a:rPr lang="en-US" dirty="0">
                <a:latin typeface="Algerian" pitchFamily="82" charset="0"/>
              </a:rPr>
              <a:t>Player have an option to save his best score. 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666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692696"/>
            <a:ext cx="1728192" cy="720080"/>
          </a:xfrm>
        </p:spPr>
        <p:txBody>
          <a:bodyPr>
            <a:normAutofit fontScale="90000"/>
          </a:bodyPr>
          <a:lstStyle/>
          <a:p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0688"/>
            <a:ext cx="7416823" cy="5498345"/>
          </a:xfrm>
        </p:spPr>
      </p:pic>
    </p:spTree>
    <p:extLst>
      <p:ext uri="{BB962C8B-B14F-4D97-AF65-F5344CB8AC3E}">
        <p14:creationId xmlns:p14="http://schemas.microsoft.com/office/powerpoint/2010/main" val="246351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lgerian" pitchFamily="82" charset="0"/>
              </a:rPr>
              <a:t>TEAM STONEHeNG</a:t>
            </a:r>
            <a:endParaRPr lang="bg-B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  <a:solidFill>
            <a:schemeClr val="accent1">
              <a:lumMod val="7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rgbClr val="FFFF00"/>
                </a:solidFill>
                <a:latin typeface="Algerian" pitchFamily="82" charset="0"/>
              </a:rPr>
              <a:t>Members</a:t>
            </a:r>
          </a:p>
          <a:p>
            <a:pPr marL="0" indent="0" algn="ctr">
              <a:buNone/>
            </a:pPr>
            <a:endParaRPr lang="en-US" sz="4800" dirty="0" smtClean="0">
              <a:solidFill>
                <a:srgbClr val="FFFF00"/>
              </a:solidFill>
              <a:latin typeface="Algerian" pitchFamily="82" charset="0"/>
            </a:endParaRPr>
          </a:p>
          <a:p>
            <a:r>
              <a:rPr lang="en-US" sz="2400" dirty="0" smtClean="0">
                <a:solidFill>
                  <a:srgbClr val="FFFF00"/>
                </a:solidFill>
                <a:latin typeface="Algerian" pitchFamily="82" charset="0"/>
              </a:rPr>
              <a:t>Aneta Marinova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Algerian" pitchFamily="82" charset="0"/>
              </a:rPr>
              <a:t>Angel Djambazov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Algerian" pitchFamily="82" charset="0"/>
              </a:rPr>
              <a:t>Ivan Krastev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Algerian" pitchFamily="82" charset="0"/>
              </a:rPr>
              <a:t>Adelina Yanakieva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Algerian" pitchFamily="82" charset="0"/>
              </a:rPr>
              <a:t>Petar Kanev</a:t>
            </a:r>
          </a:p>
          <a:p>
            <a:r>
              <a:rPr lang="en-US" sz="2400" dirty="0" smtClean="0">
                <a:solidFill>
                  <a:srgbClr val="FFFF00"/>
                </a:solidFill>
                <a:latin typeface="Algerian" pitchFamily="82" charset="0"/>
              </a:rPr>
              <a:t>Tanya Delcheva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FF00"/>
              </a:solidFill>
              <a:latin typeface="Algerian" pitchFamily="82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Used materials: BrandonioProduction combined with personal improvements.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All the members had improvements to make it interesting !</a:t>
            </a:r>
            <a:r>
              <a:rPr lang="en-US" dirty="0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FF00"/>
                </a:solidFill>
                <a:latin typeface="Andalus" pitchFamily="18" charset="-78"/>
                <a:cs typeface="Andalus" pitchFamily="18" charset="-78"/>
              </a:rPr>
              <a:t>Enjoy it!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5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122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TEAM STONEHeNG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Tanq</dc:creator>
  <cp:lastModifiedBy>Tanq</cp:lastModifiedBy>
  <cp:revision>16</cp:revision>
  <dcterms:created xsi:type="dcterms:W3CDTF">2015-02-03T15:37:06Z</dcterms:created>
  <dcterms:modified xsi:type="dcterms:W3CDTF">2015-02-03T18:24:55Z</dcterms:modified>
</cp:coreProperties>
</file>