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58" r:id="rId3"/>
    <p:sldId id="257" r:id="rId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D25E4-38FB-48EB-9EC9-C6BBB762FAE2}" type="datetimeFigureOut">
              <a:rPr lang="bg-BG" smtClean="0"/>
              <a:pPr/>
              <a:t>4.2.2015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ACD23-9BD1-47D9-99AB-ECE17E0F5AF4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318601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5CC5-E555-483F-A65E-16E573A50D64}" type="datetimeFigureOut">
              <a:rPr lang="bg-BG" smtClean="0"/>
              <a:pPr/>
              <a:t>4.2.2015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0536-55BB-4CAC-9AFA-DB428CE3602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59767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5CC5-E555-483F-A65E-16E573A50D64}" type="datetimeFigureOut">
              <a:rPr lang="bg-BG" smtClean="0"/>
              <a:pPr/>
              <a:t>4.2.2015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0536-55BB-4CAC-9AFA-DB428CE3602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07020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5CC5-E555-483F-A65E-16E573A50D64}" type="datetimeFigureOut">
              <a:rPr lang="bg-BG" smtClean="0"/>
              <a:pPr/>
              <a:t>4.2.2015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0536-55BB-4CAC-9AFA-DB428CE3602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28188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5CC5-E555-483F-A65E-16E573A50D64}" type="datetimeFigureOut">
              <a:rPr lang="bg-BG" smtClean="0"/>
              <a:pPr/>
              <a:t>4.2.2015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0536-55BB-4CAC-9AFA-DB428CE3602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55657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5CC5-E555-483F-A65E-16E573A50D64}" type="datetimeFigureOut">
              <a:rPr lang="bg-BG" smtClean="0"/>
              <a:pPr/>
              <a:t>4.2.2015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0536-55BB-4CAC-9AFA-DB428CE3602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37812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5CC5-E555-483F-A65E-16E573A50D64}" type="datetimeFigureOut">
              <a:rPr lang="bg-BG" smtClean="0"/>
              <a:pPr/>
              <a:t>4.2.2015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0536-55BB-4CAC-9AFA-DB428CE3602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12982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5CC5-E555-483F-A65E-16E573A50D64}" type="datetimeFigureOut">
              <a:rPr lang="bg-BG" smtClean="0"/>
              <a:pPr/>
              <a:t>4.2.2015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0536-55BB-4CAC-9AFA-DB428CE3602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02836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5CC5-E555-483F-A65E-16E573A50D64}" type="datetimeFigureOut">
              <a:rPr lang="bg-BG" smtClean="0"/>
              <a:pPr/>
              <a:t>4.2.2015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0536-55BB-4CAC-9AFA-DB428CE3602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42599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5CC5-E555-483F-A65E-16E573A50D64}" type="datetimeFigureOut">
              <a:rPr lang="bg-BG" smtClean="0"/>
              <a:pPr/>
              <a:t>4.2.2015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0536-55BB-4CAC-9AFA-DB428CE3602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9229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5CC5-E555-483F-A65E-16E573A50D64}" type="datetimeFigureOut">
              <a:rPr lang="bg-BG" smtClean="0"/>
              <a:pPr/>
              <a:t>4.2.2015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0536-55BB-4CAC-9AFA-DB428CE3602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76406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5CC5-E555-483F-A65E-16E573A50D64}" type="datetimeFigureOut">
              <a:rPr lang="bg-BG" smtClean="0"/>
              <a:pPr/>
              <a:t>4.2.2015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0536-55BB-4CAC-9AFA-DB428CE3602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66242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5CC5-E555-483F-A65E-16E573A50D64}" type="datetimeFigureOut">
              <a:rPr lang="bg-BG" smtClean="0"/>
              <a:pPr/>
              <a:t>4.2.2015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F0536-55BB-4CAC-9AFA-DB428CE3602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99995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27822" y="0"/>
            <a:ext cx="9144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1403648" y="548680"/>
            <a:ext cx="633670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lgerian" pitchFamily="82" charset="0"/>
              </a:rPr>
              <a:t> </a:t>
            </a:r>
            <a:r>
              <a:rPr lang="en-US" sz="4000" dirty="0">
                <a:latin typeface="Algerian" pitchFamily="82" charset="0"/>
              </a:rPr>
              <a:t>SNAKE</a:t>
            </a:r>
            <a:r>
              <a:rPr lang="en-US" sz="3200" dirty="0">
                <a:latin typeface="Algerian" pitchFamily="82" charset="0"/>
              </a:rPr>
              <a:t> </a:t>
            </a:r>
          </a:p>
          <a:p>
            <a:pPr algn="ctr"/>
            <a:r>
              <a:rPr lang="en-US" sz="2400" dirty="0">
                <a:latin typeface="Algerian" pitchFamily="82" charset="0"/>
              </a:rPr>
              <a:t> Introduction</a:t>
            </a:r>
            <a:r>
              <a:rPr lang="en-US" sz="2400" dirty="0">
                <a:latin typeface="Arial Black" pitchFamily="34" charset="0"/>
              </a:rPr>
              <a:t> </a:t>
            </a:r>
            <a:endParaRPr lang="bg-BG" sz="2400" dirty="0">
              <a:latin typeface="Arial Black" pitchFamily="34" charset="0"/>
            </a:endParaRPr>
          </a:p>
          <a:p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3284984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gerian" pitchFamily="82" charset="0"/>
              </a:rPr>
              <a:t>It is a well know game that all we played!</a:t>
            </a:r>
          </a:p>
          <a:p>
            <a:pPr algn="ctr"/>
            <a:endParaRPr lang="en-US" dirty="0">
              <a:latin typeface="Algerian" pitchFamily="82" charset="0"/>
            </a:endParaRPr>
          </a:p>
          <a:p>
            <a:pPr algn="just"/>
            <a:r>
              <a:rPr lang="en-US" dirty="0">
                <a:latin typeface="Algerian" pitchFamily="82" charset="0"/>
              </a:rPr>
              <a:t>  In our version of the game, snake grows  every time it eat an red apple. Player have to be careful to escape the borders of the canvas and never eat a black(rotten) apple.</a:t>
            </a:r>
          </a:p>
          <a:p>
            <a:pPr algn="just"/>
            <a:r>
              <a:rPr lang="en-US" dirty="0">
                <a:latin typeface="Algerian" pitchFamily="82" charset="0"/>
              </a:rPr>
              <a:t>The speed of the snake if fixed but the level to hardness comes of the numbers of black apples. </a:t>
            </a:r>
          </a:p>
          <a:p>
            <a:pPr algn="just"/>
            <a:r>
              <a:rPr lang="en-US" dirty="0">
                <a:latin typeface="Algerian" pitchFamily="82" charset="0"/>
              </a:rPr>
              <a:t>Player have an option to save </a:t>
            </a:r>
            <a:r>
              <a:rPr lang="en-US" dirty="0" smtClean="0">
                <a:latin typeface="Algerian" pitchFamily="82" charset="0"/>
              </a:rPr>
              <a:t>his/her </a:t>
            </a:r>
            <a:r>
              <a:rPr lang="en-US" dirty="0">
                <a:latin typeface="Algerian" pitchFamily="82" charset="0"/>
              </a:rPr>
              <a:t>best score. 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287666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692696"/>
            <a:ext cx="1728192" cy="720080"/>
          </a:xfrm>
        </p:spPr>
        <p:txBody>
          <a:bodyPr>
            <a:normAutofit fontScale="90000"/>
          </a:bodyPr>
          <a:lstStyle/>
          <a:p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0688"/>
            <a:ext cx="7416823" cy="5498345"/>
          </a:xfrm>
        </p:spPr>
      </p:pic>
    </p:spTree>
    <p:extLst>
      <p:ext uri="{BB962C8B-B14F-4D97-AF65-F5344CB8AC3E}">
        <p14:creationId xmlns="" xmlns:p14="http://schemas.microsoft.com/office/powerpoint/2010/main" val="246351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lgerian" pitchFamily="82" charset="0"/>
              </a:rPr>
              <a:t>TEAM </a:t>
            </a:r>
            <a:r>
              <a:rPr lang="en-US" dirty="0" err="1" smtClean="0">
                <a:solidFill>
                  <a:srgbClr val="FF0000"/>
                </a:solidFill>
                <a:latin typeface="Algerian" pitchFamily="82" charset="0"/>
              </a:rPr>
              <a:t>STONEHeNGe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25144"/>
          </a:xfrm>
          <a:solidFill>
            <a:schemeClr val="accent1">
              <a:lumMod val="7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rgbClr val="92D050"/>
                </a:solidFill>
                <a:latin typeface="Algerian" pitchFamily="82" charset="0"/>
              </a:rPr>
              <a:t>Members</a:t>
            </a:r>
          </a:p>
          <a:p>
            <a:pPr marL="0" indent="0" algn="ctr">
              <a:buNone/>
            </a:pPr>
            <a:endParaRPr lang="en-US" sz="4800" dirty="0" smtClean="0">
              <a:solidFill>
                <a:srgbClr val="92D050"/>
              </a:solidFill>
              <a:latin typeface="Algerian" pitchFamily="82" charset="0"/>
            </a:endParaRPr>
          </a:p>
          <a:p>
            <a:r>
              <a:rPr lang="en-US" sz="2400" dirty="0" smtClean="0">
                <a:solidFill>
                  <a:srgbClr val="92D050"/>
                </a:solidFill>
                <a:latin typeface="Algerian" pitchFamily="82" charset="0"/>
              </a:rPr>
              <a:t>Aneta Marinova</a:t>
            </a:r>
          </a:p>
          <a:p>
            <a:r>
              <a:rPr lang="en-US" sz="2400" dirty="0" smtClean="0">
                <a:solidFill>
                  <a:srgbClr val="92D050"/>
                </a:solidFill>
                <a:latin typeface="Algerian" pitchFamily="82" charset="0"/>
              </a:rPr>
              <a:t>Angel Djambazov</a:t>
            </a:r>
          </a:p>
          <a:p>
            <a:r>
              <a:rPr lang="en-US" sz="2400" dirty="0" smtClean="0">
                <a:solidFill>
                  <a:srgbClr val="92D050"/>
                </a:solidFill>
                <a:latin typeface="Algerian" pitchFamily="82" charset="0"/>
              </a:rPr>
              <a:t>Ivan Krastev</a:t>
            </a:r>
          </a:p>
          <a:p>
            <a:r>
              <a:rPr lang="en-US" sz="2400" dirty="0" smtClean="0">
                <a:solidFill>
                  <a:srgbClr val="92D050"/>
                </a:solidFill>
                <a:latin typeface="Algerian" pitchFamily="82" charset="0"/>
              </a:rPr>
              <a:t>Adelina Yanakieva</a:t>
            </a:r>
          </a:p>
          <a:p>
            <a:r>
              <a:rPr lang="en-US" sz="2400" dirty="0" smtClean="0">
                <a:solidFill>
                  <a:srgbClr val="92D050"/>
                </a:solidFill>
                <a:latin typeface="Algerian" pitchFamily="82" charset="0"/>
              </a:rPr>
              <a:t>Petar Kanev</a:t>
            </a:r>
          </a:p>
          <a:p>
            <a:r>
              <a:rPr lang="en-US" sz="2400" dirty="0" smtClean="0">
                <a:solidFill>
                  <a:srgbClr val="92D050"/>
                </a:solidFill>
                <a:latin typeface="Algerian" pitchFamily="82" charset="0"/>
              </a:rPr>
              <a:t>Tanya Delcheva </a:t>
            </a:r>
          </a:p>
          <a:p>
            <a:pPr marL="0" indent="0">
              <a:buNone/>
            </a:pPr>
            <a:endParaRPr lang="en-US" sz="2400" dirty="0" smtClean="0">
              <a:solidFill>
                <a:srgbClr val="92D050"/>
              </a:solidFill>
              <a:latin typeface="Algerian" pitchFamily="82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92D050"/>
                </a:solidFill>
                <a:latin typeface="Andalus" pitchFamily="18" charset="-78"/>
                <a:cs typeface="Andalus" pitchFamily="18" charset="-78"/>
              </a:rPr>
              <a:t>Used materials: BrandonioProduction combined with personal improvements.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92D050"/>
                </a:solidFill>
                <a:latin typeface="Andalus" pitchFamily="18" charset="-78"/>
                <a:cs typeface="Andalus" pitchFamily="18" charset="-78"/>
              </a:rPr>
              <a:t>All the members had improvements to make it interesting !</a:t>
            </a:r>
            <a:r>
              <a:rPr lang="en-US" dirty="0" smtClean="0">
                <a:solidFill>
                  <a:srgbClr val="92D050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92D050"/>
                </a:solidFill>
                <a:latin typeface="Andalus" pitchFamily="18" charset="-78"/>
                <a:cs typeface="Andalus" pitchFamily="18" charset="-78"/>
              </a:rPr>
              <a:t>Enjoy it!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bg-B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7953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120</Words>
  <Application>Microsoft Office PowerPoint</Application>
  <PresentationFormat>Презентация на цял екран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</vt:i4>
      </vt:variant>
    </vt:vector>
  </HeadingPairs>
  <TitlesOfParts>
    <vt:vector size="4" baseType="lpstr">
      <vt:lpstr>Office Theme</vt:lpstr>
      <vt:lpstr>Слайд 1</vt:lpstr>
      <vt:lpstr>Слайд 2</vt:lpstr>
      <vt:lpstr>TEAM STONEHeNGe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Tanq</dc:creator>
  <cp:lastModifiedBy>DELL</cp:lastModifiedBy>
  <cp:revision>21</cp:revision>
  <dcterms:created xsi:type="dcterms:W3CDTF">2015-02-03T15:37:06Z</dcterms:created>
  <dcterms:modified xsi:type="dcterms:W3CDTF">2015-02-04T12:09:04Z</dcterms:modified>
</cp:coreProperties>
</file>