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9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72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5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2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4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036" y="15564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Семестровая работа 2: Алгоритмы сортировки</a:t>
            </a:r>
            <a:r>
              <a:rPr lang="ru-RU" dirty="0" smtClean="0"/>
              <a:t>​</a:t>
            </a:r>
            <a:br>
              <a:rPr lang="ru-RU" dirty="0" smtClean="0"/>
            </a:br>
            <a:r>
              <a:rPr lang="en-US" dirty="0" smtClean="0"/>
              <a:t>Quicksort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5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508" y="1493116"/>
            <a:ext cx="7151255" cy="51016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Быстрая сортировка, сортировка Хоара (англ. </a:t>
            </a:r>
            <a:r>
              <a:rPr lang="ru-RU" dirty="0" err="1" smtClean="0"/>
              <a:t>quicksort</a:t>
            </a:r>
            <a:r>
              <a:rPr lang="ru-RU" dirty="0" smtClean="0"/>
              <a:t>), часто называемая </a:t>
            </a:r>
            <a:r>
              <a:rPr lang="ru-RU" dirty="0" err="1" smtClean="0"/>
              <a:t>qsort</a:t>
            </a:r>
            <a:r>
              <a:rPr lang="ru-RU" dirty="0" smtClean="0"/>
              <a:t> (по имени в стандартной библиотеке языка Си) — алгоритм сортировки, разработанный английским </a:t>
            </a:r>
            <a:r>
              <a:rPr lang="ru-RU" dirty="0" err="1" smtClean="0"/>
              <a:t>информатиком</a:t>
            </a:r>
            <a:r>
              <a:rPr lang="ru-RU" dirty="0" smtClean="0"/>
              <a:t> Тони Хоаром во время своей работы в МГУ в 1960 году.</a:t>
            </a:r>
          </a:p>
          <a:p>
            <a:endParaRPr lang="ru-RU" dirty="0" smtClean="0"/>
          </a:p>
          <a:p>
            <a:r>
              <a:rPr lang="ru-RU" dirty="0" smtClean="0"/>
              <a:t>Один из самых быстрых известных универсальных алгоритмов сортировки массивов: в O(n*</a:t>
            </a:r>
            <a:r>
              <a:rPr lang="ru-RU" dirty="0" err="1" smtClean="0"/>
              <a:t>log</a:t>
            </a:r>
            <a:r>
              <a:rPr lang="ru-RU" dirty="0" smtClean="0"/>
              <a:t> n) обменов при упорядочении </a:t>
            </a:r>
            <a:r>
              <a:rPr lang="en-US" dirty="0" smtClean="0"/>
              <a:t>n </a:t>
            </a:r>
            <a:r>
              <a:rPr lang="ru-RU" dirty="0" smtClean="0"/>
              <a:t>элементов; из-за наличия ряда недостатков на практике обычно используется с некоторыми доработками.</a:t>
            </a:r>
            <a:endParaRPr lang="ru-RU" dirty="0"/>
          </a:p>
        </p:txBody>
      </p:sp>
      <p:sp>
        <p:nvSpPr>
          <p:cNvPr id="11" name="AutoShape 9" descr="O(n\log n)"/>
          <p:cNvSpPr>
            <a:spLocks noChangeAspect="1" noChangeArrowheads="1"/>
          </p:cNvSpPr>
          <p:nvPr/>
        </p:nvSpPr>
        <p:spPr bwMode="auto">
          <a:xfrm>
            <a:off x="58975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n"/>
          <p:cNvSpPr>
            <a:spLocks noChangeAspect="1" noChangeArrowheads="1"/>
          </p:cNvSpPr>
          <p:nvPr/>
        </p:nvSpPr>
        <p:spPr bwMode="auto">
          <a:xfrm>
            <a:off x="768985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792163" y="3127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Общее описание</a:t>
            </a:r>
            <a:br>
              <a:rPr lang="ru-RU" dirty="0"/>
            </a:b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64509"/>
            <a:ext cx="3765598" cy="28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437" y="366278"/>
            <a:ext cx="7262091" cy="59421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Механизм сортировки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Быстрая </a:t>
            </a:r>
            <a:r>
              <a:rPr lang="ru-RU" dirty="0"/>
              <a:t>сортировка относится к алгоритмам «разделяй и властвуй».</a:t>
            </a:r>
          </a:p>
          <a:p>
            <a:pPr marL="0" indent="0">
              <a:buNone/>
            </a:pPr>
            <a:r>
              <a:rPr lang="ru-RU" dirty="0"/>
              <a:t>Алгоритм состоит из трёх шагов: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ru-RU" dirty="0" smtClean="0"/>
              <a:t>Выбрать </a:t>
            </a:r>
            <a:r>
              <a:rPr lang="ru-RU" dirty="0"/>
              <a:t>элемент из массива. Назовём его опорным.</a:t>
            </a:r>
          </a:p>
          <a:p>
            <a:pPr marL="0" indent="0">
              <a:buNone/>
            </a:pPr>
            <a:r>
              <a:rPr lang="en-US" i="1" dirty="0" smtClean="0"/>
              <a:t>2.</a:t>
            </a:r>
            <a:r>
              <a:rPr lang="ru-RU" i="1" dirty="0" smtClean="0"/>
              <a:t>Разбиение</a:t>
            </a:r>
            <a:r>
              <a:rPr lang="ru-RU" dirty="0"/>
              <a:t>: перераспределение элементов в массиве таким образом, что элементы, меньшие опорного, помещаются перед ним, а большие или равные - после.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Рекурсивно </a:t>
            </a:r>
            <a:r>
              <a:rPr lang="ru-RU" dirty="0"/>
              <a:t>применить первые два шага к двум </a:t>
            </a:r>
            <a:r>
              <a:rPr lang="ru-RU" dirty="0" err="1"/>
              <a:t>подмассивам</a:t>
            </a:r>
            <a:r>
              <a:rPr lang="ru-RU" dirty="0"/>
              <a:t> слева и справа от опорного элемента. Рекурсия не применяется к массиву, в котором только один элемент или отсутствуют элементы.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81889"/>
            <a:ext cx="2669309" cy="53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на языке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4" y="1847706"/>
            <a:ext cx="4810268" cy="4351338"/>
          </a:xfrm>
        </p:spPr>
      </p:pic>
    </p:spTree>
    <p:extLst>
      <p:ext uri="{BB962C8B-B14F-4D97-AF65-F5344CB8AC3E}">
        <p14:creationId xmlns:p14="http://schemas.microsoft.com/office/powerpoint/2010/main" val="2902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Время сортировки на различных объемах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Были сгенерированы случайные массивы на следующих объемах данных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30000,60000,90000,120000,150000,180000</a:t>
            </a:r>
          </a:p>
          <a:p>
            <a:pPr marL="0" indent="0">
              <a:buNone/>
            </a:pPr>
            <a:r>
              <a:rPr lang="ru-RU" dirty="0" smtClean="0"/>
              <a:t>Результаты времени сортировки данных массивов оказались следующими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179783"/>
            <a:ext cx="4393704" cy="32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327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09" y="1311564"/>
            <a:ext cx="11206018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400" dirty="0" smtClean="0"/>
              <a:t>Достоинства</a:t>
            </a:r>
            <a:r>
              <a:rPr lang="en-US" sz="4400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Один из самых быстродействующих (на практике) из алгоритмов внутренней сортировки общего назначения.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Алгоритм очень короткий: запомнив основные моменты, его легко написать «из головы», невелика константа при n</a:t>
            </a:r>
            <a:r>
              <a:rPr lang="en-US" dirty="0" smtClean="0"/>
              <a:t>*</a:t>
            </a:r>
            <a:r>
              <a:rPr lang="ru-RU" dirty="0" err="1" smtClean="0"/>
              <a:t>log</a:t>
            </a:r>
            <a:r>
              <a:rPr lang="ru-RU" dirty="0" smtClean="0"/>
              <a:t> n}.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Требует лишь O(1) дополнительной памяти для своей работы Хорошо сочетается с механизмами кэширования и виртуальной памяти.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Допускает естественное распараллеливание (сортировка выделенных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параллельно выполняющихся </a:t>
            </a:r>
            <a:r>
              <a:rPr lang="ru-RU" dirty="0" err="1" smtClean="0"/>
              <a:t>подпроцессах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Допускает эффективную модификацию для сортировки по нескольким ключам (в частности — алгоритм </a:t>
            </a:r>
            <a:r>
              <a:rPr lang="ru-RU" dirty="0" err="1" smtClean="0"/>
              <a:t>Седжвика</a:t>
            </a:r>
            <a:r>
              <a:rPr lang="ru-RU" dirty="0" smtClean="0"/>
              <a:t> для сортировки строк): благодаря тому, что в процессе разделения автоматически выделяется отрезок элементов, равных опорному, этот отрезок можно сразу же сортировать по следующему ключу.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Работает на связных списках и других структурах с последовательным доступом, допускающих эффективный проход как от начала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концу, так и от конца к началу.</a:t>
            </a:r>
          </a:p>
          <a:p>
            <a:pPr marL="0" indent="0">
              <a:buNone/>
            </a:pPr>
            <a:r>
              <a:rPr lang="ru-RU" sz="4400" dirty="0" smtClean="0"/>
              <a:t>Недостатки: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 smtClean="0"/>
              <a:t>Сильно деградирует по скорости O(n^{2})) в худшем или близком к нему случае, что может случиться при неудачных входных данных.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Прямая реализация в виде функции с двумя рекурсивными вызовами может привести </a:t>
            </a:r>
            <a:r>
              <a:rPr lang="ru-RU" smtClean="0"/>
              <a:t>к ошибке, </a:t>
            </a:r>
            <a:r>
              <a:rPr lang="ru-RU" dirty="0" smtClean="0"/>
              <a:t>так как в </a:t>
            </a:r>
            <a:r>
              <a:rPr lang="en-US" dirty="0" smtClean="0"/>
              <a:t> </a:t>
            </a:r>
            <a:r>
              <a:rPr lang="ru-RU" dirty="0" smtClean="0"/>
              <a:t>худшем случае ей может потребоваться сделать O(n) вложенных рекурсивных вызовов.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Неустойчив.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395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Семестровая работа 2: Алгоритмы сортировки​ Quicksort</vt:lpstr>
      <vt:lpstr>Общее описание </vt:lpstr>
      <vt:lpstr>Презентация PowerPoint</vt:lpstr>
      <vt:lpstr>Реализация на языке Python</vt:lpstr>
      <vt:lpstr>Время сортировки на различных объемах данных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Семестровая работа 2: Алгоритмы сортировки​ Quicksort</dc:title>
  <dc:creator>Ivan</dc:creator>
  <cp:lastModifiedBy>Ivan</cp:lastModifiedBy>
  <cp:revision>5</cp:revision>
  <dcterms:created xsi:type="dcterms:W3CDTF">2022-05-27T09:19:49Z</dcterms:created>
  <dcterms:modified xsi:type="dcterms:W3CDTF">2022-05-27T09:59:53Z</dcterms:modified>
</cp:coreProperties>
</file>