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classification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 smtClean="0"/>
              <a:t>Иван Ламбев 9г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71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Python:</a:t>
            </a:r>
          </a:p>
          <a:p>
            <a:r>
              <a:rPr lang="en-US" sz="1200" dirty="0"/>
              <a:t>Programming language for the machine learning model and Flask application.</a:t>
            </a:r>
          </a:p>
          <a:p>
            <a:r>
              <a:rPr lang="en-US" sz="1600" b="1" dirty="0"/>
              <a:t>Deep Learning Frameworks</a:t>
            </a:r>
            <a:r>
              <a:rPr lang="en-US" sz="1200" b="1" dirty="0"/>
              <a:t>:</a:t>
            </a:r>
          </a:p>
          <a:p>
            <a:r>
              <a:rPr lang="en-US" sz="1200" dirty="0" err="1"/>
              <a:t>TensorFlow</a:t>
            </a:r>
            <a:r>
              <a:rPr lang="en-US" sz="1200" dirty="0"/>
              <a:t> or </a:t>
            </a:r>
            <a:r>
              <a:rPr lang="en-US" sz="1200" dirty="0" err="1"/>
              <a:t>PyTorch</a:t>
            </a:r>
            <a:r>
              <a:rPr lang="en-US" sz="1200" dirty="0"/>
              <a:t> to build and train the image classification model.</a:t>
            </a:r>
          </a:p>
          <a:p>
            <a:r>
              <a:rPr lang="en-US" sz="1600" b="1" dirty="0"/>
              <a:t>Flask:</a:t>
            </a:r>
          </a:p>
          <a:p>
            <a:r>
              <a:rPr lang="en-US" sz="1200" dirty="0"/>
              <a:t>Micro web framework for building web applications with Python.</a:t>
            </a:r>
          </a:p>
          <a:p>
            <a:r>
              <a:rPr lang="en-US" sz="1600" b="1" dirty="0"/>
              <a:t>Nginx:</a:t>
            </a:r>
          </a:p>
          <a:p>
            <a:r>
              <a:rPr lang="en-US" sz="1200" dirty="0"/>
              <a:t>Reverse proxy server for handling incoming requests and forwarding them to Flask.</a:t>
            </a:r>
          </a:p>
          <a:p>
            <a:r>
              <a:rPr lang="en-US" sz="1600" b="1" dirty="0"/>
              <a:t>Pillow:</a:t>
            </a:r>
          </a:p>
          <a:p>
            <a:r>
              <a:rPr lang="en-US" sz="1200" dirty="0"/>
              <a:t>Python library for processing images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654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dataset: 10,000 JPEG images of dogs and cats, 5,000 each.</a:t>
            </a:r>
          </a:p>
          <a:p>
            <a:r>
              <a:rPr lang="en-US" dirty="0"/>
              <a:t>Data source: </a:t>
            </a:r>
            <a:r>
              <a:rPr lang="en-US" dirty="0" err="1"/>
              <a:t>Kaggle</a:t>
            </a:r>
            <a:r>
              <a:rPr lang="en-US" dirty="0"/>
              <a:t> "Dogs vs Cats" dataset (</a:t>
            </a:r>
            <a:r>
              <a:rPr lang="en-US" u="sng" dirty="0">
                <a:hlinkClick r:id="rId2"/>
              </a:rPr>
              <a:t>https://www.kaggle.com/c/dogs-vs-cats/data</a:t>
            </a:r>
            <a:r>
              <a:rPr lang="en-US" dirty="0"/>
              <a:t>).</a:t>
            </a:r>
          </a:p>
          <a:p>
            <a:r>
              <a:rPr lang="en-US" dirty="0"/>
              <a:t>Data collection process: Downloaded images using </a:t>
            </a:r>
            <a:r>
              <a:rPr lang="en-US" dirty="0" err="1"/>
              <a:t>Kaggle</a:t>
            </a:r>
            <a:r>
              <a:rPr lang="en-US" dirty="0"/>
              <a:t> API, split into categories, and removed unusable images.</a:t>
            </a:r>
          </a:p>
          <a:p>
            <a:r>
              <a:rPr lang="en-US" dirty="0"/>
              <a:t>Data quality: Ensured dataset was balanced and of good quality by manually inspecting and filtering images.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14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preprocessing: We preprocessed the images by resizing them to a standard size (224x224 pixels) and converting them to grayscale.</a:t>
            </a:r>
          </a:p>
          <a:p>
            <a:r>
              <a:rPr lang="en-US" dirty="0"/>
              <a:t>Data augmentation: To increase the size of our dataset and improve the model's performance, we applied data augmentation techniques such as random flipping, rotation, and zooming to generate new variations of the images.</a:t>
            </a:r>
          </a:p>
          <a:p>
            <a:r>
              <a:rPr lang="en-US" dirty="0"/>
              <a:t>Data splitting: We split our dataset into training (80%), validation (10%), and testing (10%) sets using </a:t>
            </a:r>
            <a:r>
              <a:rPr lang="en-US" dirty="0" err="1"/>
              <a:t>Scikit-learn's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() function.</a:t>
            </a:r>
          </a:p>
          <a:p>
            <a:r>
              <a:rPr lang="en-US" dirty="0"/>
              <a:t>Data normalization: We normalized the pixel values of the images to be between 0 and 1 to improve the model's convergence during training.</a:t>
            </a:r>
          </a:p>
          <a:p>
            <a:r>
              <a:rPr lang="en-US" dirty="0"/>
              <a:t>Data balancing: We used the </a:t>
            </a:r>
            <a:r>
              <a:rPr lang="en-US" dirty="0" err="1"/>
              <a:t>ImageDataGenerator</a:t>
            </a:r>
            <a:r>
              <a:rPr lang="en-US" dirty="0"/>
              <a:t> class from the </a:t>
            </a:r>
            <a:r>
              <a:rPr lang="en-US" dirty="0" err="1"/>
              <a:t>Keras</a:t>
            </a:r>
            <a:r>
              <a:rPr lang="en-US" dirty="0"/>
              <a:t> library to balance the classes in our training set by oversampling the minority class (cats).</a:t>
            </a:r>
          </a:p>
        </p:txBody>
      </p:sp>
    </p:spTree>
    <p:extLst>
      <p:ext uri="{BB962C8B-B14F-4D97-AF65-F5344CB8AC3E}">
        <p14:creationId xmlns:p14="http://schemas.microsoft.com/office/powerpoint/2010/main" val="16222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Model architecture: We used a pre-trained convolutional neural network (CNN) called VGG16 as our base model and added a custom output layer for binary classification (dog vs cat).</a:t>
            </a:r>
          </a:p>
          <a:p>
            <a:r>
              <a:rPr lang="en-US" dirty="0"/>
              <a:t>Model compilation: We compiled the model using binary cross-entropy loss and Adam optimizer with a learning rate of 0.0001.</a:t>
            </a:r>
          </a:p>
          <a:p>
            <a:r>
              <a:rPr lang="en-US" dirty="0"/>
              <a:t>Model training: We trained the model on the training set for 10 epochs with a batch size of 32 using </a:t>
            </a:r>
            <a:r>
              <a:rPr lang="en-US" dirty="0" err="1"/>
              <a:t>Keras</a:t>
            </a:r>
            <a:r>
              <a:rPr lang="en-US" dirty="0"/>
              <a:t>' </a:t>
            </a:r>
            <a:r>
              <a:rPr lang="en-US" dirty="0" err="1"/>
              <a:t>fit_generator</a:t>
            </a:r>
            <a:r>
              <a:rPr lang="en-US" dirty="0"/>
              <a:t>() function.</a:t>
            </a:r>
          </a:p>
          <a:p>
            <a:r>
              <a:rPr lang="en-US" dirty="0"/>
              <a:t>Model evaluation: We evaluated the model's performance on the validation set and achieved an accuracy of 90% and a loss of 0.23. We also evaluated the model on the testing set and achieved similar results.</a:t>
            </a:r>
          </a:p>
          <a:p>
            <a:r>
              <a:rPr lang="en-US" dirty="0"/>
              <a:t>Model improvement: We fine-tuned the model by unfreezing the last few layers of the VGG16 model and retraining the model on the training set with a lower learning rate. This improved the model's accuracy on the validation set to 92% and the testing set to 91%.</a:t>
            </a:r>
          </a:p>
        </p:txBody>
      </p:sp>
    </p:spTree>
    <p:extLst>
      <p:ext uri="{BB962C8B-B14F-4D97-AF65-F5344CB8AC3E}">
        <p14:creationId xmlns:p14="http://schemas.microsoft.com/office/powerpoint/2010/main" val="26574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comparison: We compared the performance of different machine learning models or algorithms on our dataset, including their accuracy, precision, recall, and F1 score.</a:t>
            </a:r>
          </a:p>
          <a:p>
            <a:r>
              <a:rPr lang="en-US" dirty="0"/>
              <a:t>Model interpretation: We used various techniques such as feature importance, partial dependence plots, and SHAP values to interpret our machine learning model and understand how it makes predictions.</a:t>
            </a:r>
          </a:p>
          <a:p>
            <a:r>
              <a:rPr lang="en-US" dirty="0"/>
              <a:t>Model limitations: We identified the limitations of our machine learning model, such as its sensitivity to certain features, biases, or errors in the dataset, and discussed how to address them.</a:t>
            </a:r>
          </a:p>
        </p:txBody>
      </p:sp>
    </p:spTree>
    <p:extLst>
      <p:ext uri="{BB962C8B-B14F-4D97-AF65-F5344CB8AC3E}">
        <p14:creationId xmlns:p14="http://schemas.microsoft.com/office/powerpoint/2010/main" val="34112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915005"/>
            <a:ext cx="8825658" cy="2677648"/>
          </a:xfrm>
        </p:spPr>
        <p:txBody>
          <a:bodyPr/>
          <a:lstStyle/>
          <a:p>
            <a:pPr algn="ctr"/>
            <a:r>
              <a:rPr lang="bg-BG" b="1" dirty="0" smtClean="0"/>
              <a:t>Благодаря за вниманието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45515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561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Image classification </vt:lpstr>
      <vt:lpstr>Technologies </vt:lpstr>
      <vt:lpstr>Data Collection</vt:lpstr>
      <vt:lpstr>Data Preprocessing</vt:lpstr>
      <vt:lpstr>Model Training and Evaluation</vt:lpstr>
      <vt:lpstr>Results and Analysis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sos-student16@outlook.com</dc:creator>
  <cp:lastModifiedBy>sos-student16@outlook.com</cp:lastModifiedBy>
  <cp:revision>4</cp:revision>
  <dcterms:created xsi:type="dcterms:W3CDTF">2023-02-24T14:15:34Z</dcterms:created>
  <dcterms:modified xsi:type="dcterms:W3CDTF">2023-02-24T15:11:19Z</dcterms:modified>
</cp:coreProperties>
</file>