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Averag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1dd54cc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1dd54cc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1dd54cc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1dd54cc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1dd54cc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1dd54cc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1dd54cc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1dd54cc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Crawlers 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1294300" y="2064601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são Web Crawlers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Utilização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Selenium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BeautifulSoup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Navegadores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3857625" y="2006600"/>
            <a:ext cx="30183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esenvolvedor Python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Stone CO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Organização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Brasil 2020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Linguagem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PHP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Web Crawlers</a:t>
            </a:r>
            <a:endParaRPr sz="30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297500" y="1041500"/>
            <a:ext cx="70389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São também chamados de bots ou apenas crawlers.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Desenvolvidos para buscar informações para ferramentas de busca ou em websites </a:t>
            </a:r>
            <a:r>
              <a:rPr lang="pt-BR" sz="1600">
                <a:solidFill>
                  <a:srgbClr val="FFFFFF"/>
                </a:solidFill>
              </a:rPr>
              <a:t>específicos</a:t>
            </a:r>
            <a:r>
              <a:rPr lang="pt-BR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Os buscadores utilizam alguns crawlers para indexação de informações das </a:t>
            </a:r>
            <a:r>
              <a:rPr lang="pt-BR" sz="1600">
                <a:solidFill>
                  <a:srgbClr val="FFFFFF"/>
                </a:solidFill>
              </a:rPr>
              <a:t>páginas</a:t>
            </a:r>
            <a:r>
              <a:rPr lang="pt-BR" sz="1600">
                <a:solidFill>
                  <a:srgbClr val="FFFFFF"/>
                </a:solidFill>
              </a:rPr>
              <a:t> dos websites e exibição em seus resultados.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Linguagens de desenvolvimento comuns: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Ruby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NodeJS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C++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PHP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Antes do desenvolvimento</a:t>
            </a:r>
            <a:endParaRPr sz="3000"/>
          </a:p>
        </p:txBody>
      </p:sp>
      <p:sp>
        <p:nvSpPr>
          <p:cNvPr id="180" name="Google Shape;180;p18"/>
          <p:cNvSpPr txBox="1"/>
          <p:nvPr/>
        </p:nvSpPr>
        <p:spPr>
          <a:xfrm>
            <a:off x="1297500" y="1670952"/>
            <a:ext cx="73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999800" y="1670950"/>
            <a:ext cx="5877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Defina os dados que deseja obter.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297500" y="2194452"/>
            <a:ext cx="73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999800" y="2194450"/>
            <a:ext cx="5877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Procure por fontes confiáveis de dados.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297500" y="2718052"/>
            <a:ext cx="73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1999800" y="2718050"/>
            <a:ext cx="5877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Fique atento a permissões de utilização de web crawlers.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297500" y="3241552"/>
            <a:ext cx="73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1999800" y="3241550"/>
            <a:ext cx="5877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Utilize com cautela, nem sempre são necessários</a:t>
            </a:r>
            <a:r>
              <a:rPr lang="pt-BR" sz="1800"/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297500" y="3765052"/>
            <a:ext cx="73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999800" y="3765150"/>
            <a:ext cx="5877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Utilize computação em nuvem</a:t>
            </a:r>
            <a:r>
              <a:rPr lang="pt-BR" sz="1800"/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282200" y="4288752"/>
            <a:ext cx="73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984500" y="4288750"/>
            <a:ext cx="58773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Escolha as ferramentas a serem utilizadas</a:t>
            </a:r>
            <a:r>
              <a:rPr lang="pt-BR" sz="1800"/>
              <a:t>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Selenium</a:t>
            </a:r>
            <a:endParaRPr sz="3000"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1297500" y="1145400"/>
            <a:ext cx="70389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Framework open source desenvolvido para testes em aplicações web</a:t>
            </a:r>
            <a:r>
              <a:rPr lang="pt-BR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Desenvolvido em Java, pode ser utilizado nas linguagens Python, Java, Scala, PHP, Ruby, C#.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Simula diversos tipos de interações em páginas web, por meio da utilização de navegadores (Chrome e Firefox) com auxílio de seus respectivos webdrivers.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Documentação: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https://selenium.dev/documentation/en/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BeautifulSoup</a:t>
            </a:r>
            <a:endParaRPr sz="3000"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1297500" y="1567550"/>
            <a:ext cx="70389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É uma lib Python utilizada para extrair dados de HTML.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É desenvolvido sobre as libs lxml e html5lib.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 BS converte automaticamente as entradas Unicode em </a:t>
            </a:r>
            <a:r>
              <a:rPr lang="pt-BR" sz="1800">
                <a:solidFill>
                  <a:srgbClr val="FFFFFF"/>
                </a:solidFill>
              </a:rPr>
              <a:t>saídas</a:t>
            </a:r>
            <a:r>
              <a:rPr lang="pt-BR" sz="1800">
                <a:solidFill>
                  <a:srgbClr val="FFFFFF"/>
                </a:solidFill>
              </a:rPr>
              <a:t> UTF-8.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Documentação: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https://www.crummy.com/software/BeautifulSoup/bs4/doc/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ctrTitle"/>
          </p:nvPr>
        </p:nvSpPr>
        <p:spPr>
          <a:xfrm>
            <a:off x="3537150" y="1578400"/>
            <a:ext cx="50175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536750" y="2571750"/>
            <a:ext cx="30183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Twitter: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@ivan_lemos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@IvanLemos5000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