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5"/>
  </p:normalViewPr>
  <p:slideViewPr>
    <p:cSldViewPr snapToGrid="0">
      <p:cViewPr varScale="1">
        <p:scale>
          <a:sx n="95" d="100"/>
          <a:sy n="95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D83C0-2D17-1B83-EE0C-9B59D744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040" y="107664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B0EC1E-E976-A100-D548-D32FC2071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600" y="3774758"/>
            <a:ext cx="9144000" cy="1655762"/>
          </a:xfrm>
        </p:spPr>
        <p:txBody>
          <a:bodyPr anchor="ctr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AFE66A-9841-42C1-38E5-7A8BE042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F9BEFC-3FEE-8FD6-B83E-F7C091EF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9E33E2-61D7-6F10-808B-1DE9D352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153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2CA4F-F51E-E49A-0D95-E292BCC5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346ED5-7AEE-DE40-65DC-9EE22B278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20D9E-75C0-A7E4-FCF6-C32D8CB7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56ECD7-CBB0-0A12-AB8D-3C4A262C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FBB29-D8C6-4B2F-E794-A41CA889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346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666069-DBF4-B9BB-1934-48C2D1B4A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C08C71-EE80-A2D8-0700-A1F15563D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82EE97-E93D-C3F1-5A41-6EC45A79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907E3-6854-18B8-6D85-84331C52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7EF472-D2AA-C484-73D9-D6112CB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541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90A4F-422F-374E-7570-FF6456EC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990C1-25E7-07A5-0733-AA3FD4E8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05F238-4080-AF8D-2ED2-9DA282A5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6B399-F2F0-929A-536A-E9957BC3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4388BB-9BF5-A76A-3114-5F31DF6D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971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700DC-924A-558E-0137-36501866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E4889-D86D-8BC0-B300-DA7DB003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CEA13D-8EC4-DE5A-6501-0B731BF2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1CB99-C626-19E7-21AC-E8B66A5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A7FBE-11D6-CADB-1363-1A6C5222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544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E5C36-E5BB-E63C-A3C9-711BD72F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AA2863-7F03-FAAE-BB4D-871C368D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881742-CAC6-739A-4771-43662FE76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4EE00A-7E1E-B2A2-7159-5B37BE0B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59BB0E-999B-3E46-6C18-1A0CF505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2DE55F-E855-3BF3-55F1-37EF1DBF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179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E3FE3-2AA4-1F60-A8A7-FCE2E0AE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764B32-0944-EC8B-66B6-78A0EA70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0F830F-76B9-22D8-AD81-95C66170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E4FAE4-7896-EA17-2596-520EA7339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BAF14A-C7C9-1B56-5F10-FAB1E7746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18BEAD-2DA3-4DA2-6CBB-CCBC2B5F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54E4FF-B0C7-766B-0BCE-62784D52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B53F89-F026-8341-207B-88856849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04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C71AD-D1E4-9816-A996-8094EB36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6596B1-68AA-7229-6FBE-57F365B9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3B8CC7-3A9A-F61B-2686-7B520843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F85A8C-88FC-E120-63A0-E7678732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79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3C80AC-2C37-B5C6-27D8-0076E769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71FDBC-7779-ECD3-7551-EA34B513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C4A94-5860-56C0-E1C5-8018CFD8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33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40DF5-72FD-EF6A-4C89-4F1CE269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08" y="31496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C945F2-6D23-6FAB-CB7B-08C13DD5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18161"/>
            <a:ext cx="6555104" cy="53428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0DE175-2508-671F-BCC3-A22EC5EB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88" y="222996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C21A7-6592-C9CE-988A-07EC0FA4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4DF715-92B2-25D2-BBB7-9F296BF1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21D592-F0EF-14ED-ADFC-760A2778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12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96B52-75DE-CFA8-ADAF-530F45DB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C0412D-9FE5-DB59-7482-361E21539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9ABC7E-1EAF-0E50-1A52-8CEDD6988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E4505-473C-5B39-1C69-021D882F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1550CE-B085-17B1-3E33-5FC032D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EB7E5F-CC2B-952F-BAB6-85034115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182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C6700B-2504-A9F8-B2C5-8DE9FC9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31068A-5ACD-B332-5B49-8387AC98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00E00-B664-85AC-5380-A6DC5659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01FF-236E-DA48-89CB-A5F26A375339}" type="datetimeFigureOut">
              <a:rPr kumimoji="1" lang="zh-TW" altLang="en-US" smtClean="0"/>
              <a:t>2022/11/23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BB3D99-7F27-05E1-433D-8B85D91E9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BF18C5-72BB-52B0-A458-10CA04F4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8B5D-E918-8E41-AEB5-310AA4939D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82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i="0" kern="1200">
          <a:solidFill>
            <a:schemeClr val="accent1">
              <a:lumMod val="50000"/>
            </a:schemeClr>
          </a:solidFill>
          <a:latin typeface="Cambria" panose="020405030504060302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rgbClr val="002060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rgbClr val="002060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rgbClr val="002060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2060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2060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ics.uci.edu/ml/datasets/Seoul+Bike+Sharing+Dema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-dot.org/zh/project/seoul-public-bike-13786-1378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3AB88-93C5-C73B-F6DA-03EB3352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870" y="1641722"/>
            <a:ext cx="10182260" cy="2387600"/>
          </a:xfrm>
        </p:spPr>
        <p:txBody>
          <a:bodyPr anchor="ctr">
            <a:normAutofit/>
          </a:bodyPr>
          <a:lstStyle/>
          <a:p>
            <a:r>
              <a:rPr kumimoji="1" lang="en-US" altLang="zh-TW" b="1" dirty="0"/>
              <a:t>Machine Learning </a:t>
            </a:r>
            <a:br>
              <a:rPr kumimoji="1" lang="en-US" altLang="zh-TW" b="1" dirty="0"/>
            </a:br>
            <a:r>
              <a:rPr kumimoji="1" lang="en-US" altLang="zh-TW" b="1" dirty="0"/>
              <a:t>Final Project </a:t>
            </a:r>
            <a:endParaRPr kumimoji="1" lang="zh-TW" altLang="en-US" b="1" i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DEC362-107B-7BEC-EC93-815C754F6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198" y="3856952"/>
            <a:ext cx="9144000" cy="1655762"/>
          </a:xfrm>
        </p:spPr>
        <p:txBody>
          <a:bodyPr/>
          <a:lstStyle/>
          <a:p>
            <a:r>
              <a:rPr kumimoji="1" lang="en-US" altLang="zh-TW" i="1" dirty="0"/>
              <a:t>Ivan Liu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777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FEDE3-9741-3F80-5906-E0492A69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43268-D45F-18CE-3607-25C7C75B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</a:t>
            </a:r>
            <a:r>
              <a:rPr kumimoji="1" lang="en-US" altLang="zh-TW" dirty="0">
                <a:hlinkClick r:id="rId2"/>
              </a:rPr>
              <a:t>Seoul Bike Sharing Demand</a:t>
            </a:r>
            <a:endParaRPr kumimoji="1" lang="en-US" altLang="zh-TW" dirty="0"/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A regression problem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one-year data, recorded hourly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8,760 observation, 14 features</a:t>
            </a:r>
            <a:endParaRPr kumimoji="1" lang="zh-TW" altLang="en-US" dirty="0"/>
          </a:p>
        </p:txBody>
      </p:sp>
      <p:pic>
        <p:nvPicPr>
          <p:cNvPr id="1026" name="Picture 2" descr="Red Dot Design Award: Seoul Public Bike">
            <a:extLst>
              <a:ext uri="{FF2B5EF4-FFF2-40B4-BE49-F238E27FC236}">
                <a16:creationId xmlns:a16="http://schemas.microsoft.com/office/drawing/2014/main" id="{A5881A17-9D26-1948-91DC-D9B20312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908" y="1469208"/>
            <a:ext cx="4401572" cy="3301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D694C6-F2B1-D8D9-7EDF-7A4697487AD8}"/>
              </a:ext>
            </a:extLst>
          </p:cNvPr>
          <p:cNvSpPr txBox="1"/>
          <p:nvPr/>
        </p:nvSpPr>
        <p:spPr>
          <a:xfrm>
            <a:off x="8731430" y="4849805"/>
            <a:ext cx="181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Photo on </a:t>
            </a:r>
            <a:r>
              <a:rPr kumimoji="1" lang="en-US" altLang="zh-TW" sz="1200" i="1" dirty="0">
                <a:hlinkClick r:id="rId4"/>
              </a:rPr>
              <a:t>Red Dot Org</a:t>
            </a:r>
            <a:r>
              <a:rPr kumimoji="1" lang="en-US" altLang="zh-TW" sz="1200" i="1" dirty="0"/>
              <a:t>.</a:t>
            </a:r>
            <a:endParaRPr kumimoji="1" lang="zh-TW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823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FEDE3-9741-3F80-5906-E0492A69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Feature Information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43268-D45F-18CE-3607-25C7C75B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67" y="1815350"/>
            <a:ext cx="11223661" cy="4410788"/>
          </a:xfrm>
        </p:spPr>
        <p:txBody>
          <a:bodyPr numCol="2">
            <a:normAutofit fontScale="55000" lnSpcReduction="20000"/>
          </a:bodyPr>
          <a:lstStyle/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Date : year-month-day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Rented Bike count – </a:t>
            </a:r>
            <a:br>
              <a:rPr kumimoji="1" lang="en-US" altLang="zh-TW" dirty="0"/>
            </a:br>
            <a:r>
              <a:rPr kumimoji="1" lang="en-US" altLang="zh-TW" dirty="0"/>
              <a:t>Count of bikes rented at each hour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Hour - Hour of the day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Temperature - Temperature in Celsius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Humidity - %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Windspeed - m/s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Visibility - 10m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Dew point temperature - Celsius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Solar radiation - MJ/m2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Rainfall - mm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Snowfall - cm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Seasons - Winter, Spring, Summer, Autumn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Holiday - Holiday/No holiday</a:t>
            </a:r>
          </a:p>
          <a:p>
            <a:pPr>
              <a:lnSpc>
                <a:spcPct val="150000"/>
              </a:lnSpc>
              <a:buSzPct val="80000"/>
              <a:buFont typeface="標準系統字體"/>
              <a:buChar char="🚲"/>
            </a:pPr>
            <a:r>
              <a:rPr kumimoji="1" lang="en-US" altLang="zh-TW" dirty="0"/>
              <a:t> Functional Day – </a:t>
            </a:r>
            <a:br>
              <a:rPr kumimoji="1" lang="en-US" altLang="zh-TW" dirty="0"/>
            </a:br>
            <a:r>
              <a:rPr kumimoji="1" lang="en-US" altLang="zh-TW" dirty="0" err="1"/>
              <a:t>NoFunc</a:t>
            </a:r>
            <a:r>
              <a:rPr kumimoji="1" lang="en-US" altLang="zh-TW" dirty="0"/>
              <a:t>(Non Functional Hours), Fun(Functional hours)</a:t>
            </a:r>
          </a:p>
        </p:txBody>
      </p:sp>
    </p:spTree>
    <p:extLst>
      <p:ext uri="{BB962C8B-B14F-4D97-AF65-F5344CB8AC3E}">
        <p14:creationId xmlns:p14="http://schemas.microsoft.com/office/powerpoint/2010/main" val="274638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6E732-C350-CB7B-55FE-EC673E1B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6" y="278852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Steps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09166436-C330-2775-50B6-A117114C2434}"/>
              </a:ext>
            </a:extLst>
          </p:cNvPr>
          <p:cNvSpPr/>
          <p:nvPr/>
        </p:nvSpPr>
        <p:spPr>
          <a:xfrm>
            <a:off x="340246" y="2897312"/>
            <a:ext cx="1592494" cy="1489752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rgbClr val="002060"/>
                </a:solidFill>
              </a:rPr>
              <a:t>Data</a:t>
            </a:r>
            <a:endParaRPr kumimoji="1"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F94AA2DC-63E5-FDE8-EBC5-2CD481A9B3D7}"/>
              </a:ext>
            </a:extLst>
          </p:cNvPr>
          <p:cNvSpPr/>
          <p:nvPr/>
        </p:nvSpPr>
        <p:spPr>
          <a:xfrm>
            <a:off x="2646795" y="2907586"/>
            <a:ext cx="1592494" cy="1489752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rgbClr val="002060"/>
                </a:solidFill>
              </a:rPr>
              <a:t>Data Cleaning</a:t>
            </a:r>
            <a:endParaRPr kumimoji="1"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6E882E10-BC82-5659-6FEE-D20A679AA03E}"/>
              </a:ext>
            </a:extLst>
          </p:cNvPr>
          <p:cNvSpPr/>
          <p:nvPr/>
        </p:nvSpPr>
        <p:spPr>
          <a:xfrm>
            <a:off x="4248686" y="947133"/>
            <a:ext cx="1592494" cy="1489752"/>
          </a:xfrm>
          <a:prstGeom prst="roundRect">
            <a:avLst/>
          </a:prstGeom>
          <a:noFill/>
          <a:ln w="1905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rgbClr val="002060"/>
                </a:solidFill>
              </a:rPr>
              <a:t>EDA</a:t>
            </a:r>
          </a:p>
          <a:p>
            <a:pPr algn="ctr"/>
            <a:r>
              <a:rPr kumimoji="1" lang="en-US" altLang="zh-TW" sz="1600" dirty="0">
                <a:solidFill>
                  <a:srgbClr val="002060"/>
                </a:solidFill>
              </a:rPr>
              <a:t>(Exploratory</a:t>
            </a:r>
          </a:p>
          <a:p>
            <a:pPr algn="ctr"/>
            <a:r>
              <a:rPr kumimoji="1" lang="en-US" altLang="zh-TW" sz="1600" dirty="0">
                <a:solidFill>
                  <a:srgbClr val="002060"/>
                </a:solidFill>
              </a:rPr>
              <a:t>Data</a:t>
            </a:r>
          </a:p>
          <a:p>
            <a:pPr algn="ctr"/>
            <a:r>
              <a:rPr kumimoji="1" lang="en-US" altLang="zh-TW" sz="1600" dirty="0">
                <a:solidFill>
                  <a:srgbClr val="002060"/>
                </a:solidFill>
              </a:rPr>
              <a:t>Analysis)</a:t>
            </a:r>
            <a:endParaRPr kumimoji="1" lang="zh-TW" altLang="en-US" sz="1600" dirty="0">
              <a:solidFill>
                <a:srgbClr val="002060"/>
              </a:solidFill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44861837-7768-EABB-A845-C2E9C6FB62D6}"/>
              </a:ext>
            </a:extLst>
          </p:cNvPr>
          <p:cNvSpPr/>
          <p:nvPr/>
        </p:nvSpPr>
        <p:spPr>
          <a:xfrm>
            <a:off x="5835465" y="2887037"/>
            <a:ext cx="1592494" cy="1489752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2060"/>
                </a:solidFill>
              </a:rPr>
              <a:t>Feature</a:t>
            </a:r>
          </a:p>
          <a:p>
            <a:pPr algn="ctr"/>
            <a:r>
              <a:rPr kumimoji="1" lang="en-US" altLang="zh-TW" dirty="0">
                <a:solidFill>
                  <a:srgbClr val="002060"/>
                </a:solidFill>
              </a:rPr>
              <a:t>Engineering</a:t>
            </a:r>
            <a:endParaRPr kumimoji="1"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98C70E82-416C-52D5-B5F6-CBC90B77E4B8}"/>
              </a:ext>
            </a:extLst>
          </p:cNvPr>
          <p:cNvSpPr/>
          <p:nvPr/>
        </p:nvSpPr>
        <p:spPr>
          <a:xfrm>
            <a:off x="8165045" y="2871625"/>
            <a:ext cx="1592494" cy="1489752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2060"/>
                </a:solidFill>
              </a:rPr>
              <a:t>Machine</a:t>
            </a:r>
          </a:p>
          <a:p>
            <a:pPr algn="ctr"/>
            <a:r>
              <a:rPr kumimoji="1" lang="en-US" altLang="zh-TW" dirty="0">
                <a:solidFill>
                  <a:srgbClr val="002060"/>
                </a:solidFill>
              </a:rPr>
              <a:t>Learning</a:t>
            </a:r>
            <a:endParaRPr kumimoji="1" lang="zh-TW" altLang="en-US" dirty="0">
              <a:solidFill>
                <a:srgbClr val="002060"/>
              </a:solidFill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6665DF33-6A32-528D-B0DB-9FACA11CCB15}"/>
              </a:ext>
            </a:extLst>
          </p:cNvPr>
          <p:cNvSpPr/>
          <p:nvPr/>
        </p:nvSpPr>
        <p:spPr>
          <a:xfrm>
            <a:off x="10494625" y="2871625"/>
            <a:ext cx="1592494" cy="1489752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2060"/>
                </a:solidFill>
              </a:rPr>
              <a:t>Prediction</a:t>
            </a:r>
          </a:p>
          <a:p>
            <a:pPr algn="ctr"/>
            <a:r>
              <a:rPr kumimoji="1" lang="en-US" altLang="zh-TW" dirty="0">
                <a:solidFill>
                  <a:srgbClr val="002060"/>
                </a:solidFill>
              </a:rPr>
              <a:t>Error</a:t>
            </a:r>
            <a:endParaRPr kumimoji="1" lang="zh-TW" altLang="en-US" dirty="0">
              <a:solidFill>
                <a:srgbClr val="002060"/>
              </a:solidFill>
            </a:endParaRP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3AD2B85E-B84A-9BAD-CB69-F9EBA600062F}"/>
              </a:ext>
            </a:extLst>
          </p:cNvPr>
          <p:cNvSpPr/>
          <p:nvPr/>
        </p:nvSpPr>
        <p:spPr>
          <a:xfrm>
            <a:off x="2106331" y="3493212"/>
            <a:ext cx="389904" cy="3184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59960C48-7E94-DF19-DD69-C0A793624E58}"/>
              </a:ext>
            </a:extLst>
          </p:cNvPr>
          <p:cNvSpPr/>
          <p:nvPr/>
        </p:nvSpPr>
        <p:spPr>
          <a:xfrm>
            <a:off x="7623553" y="3462390"/>
            <a:ext cx="389904" cy="3184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18E655A8-DBE0-D5C8-4FF8-30BD20396911}"/>
              </a:ext>
            </a:extLst>
          </p:cNvPr>
          <p:cNvSpPr/>
          <p:nvPr/>
        </p:nvSpPr>
        <p:spPr>
          <a:xfrm>
            <a:off x="9976335" y="3472664"/>
            <a:ext cx="389904" cy="3184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093E82F6-B669-AB73-117D-515DE1F60DC4}"/>
              </a:ext>
            </a:extLst>
          </p:cNvPr>
          <p:cNvSpPr/>
          <p:nvPr/>
        </p:nvSpPr>
        <p:spPr>
          <a:xfrm rot="18932065">
            <a:off x="3863212" y="2424700"/>
            <a:ext cx="389904" cy="3184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向右箭號 14">
            <a:extLst>
              <a:ext uri="{FF2B5EF4-FFF2-40B4-BE49-F238E27FC236}">
                <a16:creationId xmlns:a16="http://schemas.microsoft.com/office/drawing/2014/main" id="{26AB379C-8CDF-D6C6-C0B9-C048F1B5029D}"/>
              </a:ext>
            </a:extLst>
          </p:cNvPr>
          <p:cNvSpPr/>
          <p:nvPr/>
        </p:nvSpPr>
        <p:spPr>
          <a:xfrm rot="2782299">
            <a:off x="5825576" y="2455522"/>
            <a:ext cx="389904" cy="3184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173DBD1C-07C9-7E3A-E85D-36C5837BA0B6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10126082" y="3196587"/>
            <a:ext cx="12700" cy="2329580"/>
          </a:xfrm>
          <a:prstGeom prst="bentConnector3">
            <a:avLst>
              <a:gd name="adj1" fmla="val 5844945"/>
            </a:avLst>
          </a:prstGeom>
          <a:ln w="19050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540FAB5-E680-CFBA-9E8C-DD1F333E8E32}"/>
              </a:ext>
            </a:extLst>
          </p:cNvPr>
          <p:cNvSpPr txBox="1"/>
          <p:nvPr/>
        </p:nvSpPr>
        <p:spPr>
          <a:xfrm>
            <a:off x="8883338" y="525290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7E79"/>
                </a:solidFill>
              </a:rPr>
              <a:t>Hyperparameter Tuning</a:t>
            </a:r>
            <a:endParaRPr kumimoji="1" lang="zh-TW" altLang="en-US" dirty="0">
              <a:solidFill>
                <a:srgbClr val="FF7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153</Words>
  <Application>Microsoft Macintosh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標準系統字體</vt:lpstr>
      <vt:lpstr>Arial</vt:lpstr>
      <vt:lpstr>Cambria</vt:lpstr>
      <vt:lpstr>Office 佈景主題</vt:lpstr>
      <vt:lpstr>Machine Learning  Final Project </vt:lpstr>
      <vt:lpstr>Introduction</vt:lpstr>
      <vt:lpstr>Feature Information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5</cp:revision>
  <dcterms:created xsi:type="dcterms:W3CDTF">2022-11-22T23:54:50Z</dcterms:created>
  <dcterms:modified xsi:type="dcterms:W3CDTF">2022-11-23T00:44:30Z</dcterms:modified>
</cp:coreProperties>
</file>