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D6B41-E385-4B42-8E43-85B2AFA5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16682-8CC6-43F7-91A8-0E01487FF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4A577-4AC3-4DB5-AD9B-6388DD9D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DF0C2A-BA1B-4F5E-8FA2-6CA73D00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FC6FD1-84EE-41D1-A5C5-E065A40F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15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DD834-96A0-4381-BEA6-DEE2EB9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DC741A-9974-41E1-B66C-69A91AFD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6D5ED-9965-4491-95B6-B6B44A77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EFCAA-1386-4B2A-B989-32512C61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08F9F-DE22-4E50-BC70-98FF6793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96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2BEDD4-1042-4B20-9765-9C92C2428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7863F4-0435-4E56-89BA-4C52355AE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754BB-1A4B-4818-8D71-02B07D59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82DEF0-21D6-43C3-A42B-65603B8B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DA4BC0-2BC4-4F81-9F2D-2CADF7F8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13889-2537-4A01-B9FE-4FFAB81C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1E49F-20B5-4704-81CD-56280672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B1841-FBBD-436F-ADE9-4F90F7A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41110B-401B-4E4E-B80B-AEAE1929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733D9-F986-4918-9E1C-D247FBCA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531EA-FF40-462D-9B9C-8DF0A0BC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8DC3C-D6A3-42CA-838D-E906F8F4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4E20AD-91E1-4620-A2FF-F87D2B38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01106-3662-4FA5-84A0-EBA5824F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0B6189-492D-4ECA-AD78-93BCF0CB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32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EAF25-76DD-4D9B-9EE6-27EC0417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0A24A-6406-41EF-80A0-4DA7374E5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5594D4-E0F5-4F33-AFED-1F72D3542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600CA-9CE8-45CE-82F8-FFDB96EF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FAEBB-093E-4418-B6EC-2E28FE1F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EE5A2D-9E13-4572-88C3-D79BA69A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02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FDCF9-EADC-4E75-A462-5438AE82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1CE6C8-C8BB-4976-8C60-0B83B3118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6C3896-36A1-4997-8424-85C092127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75B271-F9A5-46AA-BC78-ED4A8280C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8B9C49-B752-43D1-8E39-1CFC8A8A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B55E4B-A01C-432E-BC91-EC43B6C7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9CA129-BA29-4083-B33A-0E4AB6C3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918502-2DAC-41D7-B63E-1B62A953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3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ECCA5-FEFD-46D8-8282-BA13682A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B0C401-4BDD-4B64-8C80-D9D8DF0D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7D2DAF-8B0F-401C-A724-D94B019A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6C64C8-BFA3-4207-A810-E3560A5D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17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C0A2D9-820A-4DDF-9230-40F61C67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4898BC-7B1D-462E-8EAA-CB308573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CD3552-9675-4A7B-A0A6-08078C67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2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9F023-9375-41FD-B038-04F3342C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33102C-288D-4F04-9315-7BFBDC12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B40E62-F7AB-467C-9165-932A50F40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DA0029-E784-4C90-8824-A899701C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7871CA-6BAA-4E0C-8B26-B0E23F1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34C16C-649D-4777-AA49-90473D58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21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B7623-9A40-474A-9DB0-B65360C0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44C74A-754C-4C25-B802-AFA4C6C47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23CA58-FEF7-4555-879F-DD8E6221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B85CEF-25AE-4866-9906-DB47CC2C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D59281-FA02-4F1D-A157-983A41EE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B5DD00-3609-4D95-9B36-AEA2B318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4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30F73-1FC5-466F-B109-620A5706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13090B-968B-4B56-8EC8-EADEFC02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3D5494-31DF-4278-B46F-925DDBB03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CA8BD-6F12-46BE-9CED-AE4CEC622D8A}" type="datetimeFigureOut">
              <a:rPr lang="ru-RU" smtClean="0"/>
              <a:t>17.05.2022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DC5551-02C2-4324-A651-BC411B404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46E6D-C1A9-4A88-BEF5-093E8CD6D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427B-71C5-47CB-A180-5FE35645F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6341F-8400-4480-94D8-07DEF371D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PDE with GNN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3A9B02-97C5-4B0B-ACD1-7935C64B0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08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1B573-F87C-41CA-AF30-772202CB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(almost GNN)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650CF83-6CC1-42CC-854F-85B36323C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- adjacency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U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- diagonal matrix with function values</a:t>
                </a:r>
                <a:r>
                  <a:rPr lang="ru-RU" dirty="0"/>
                  <a:t> </a:t>
                </a:r>
                <a:r>
                  <a:rPr lang="en-US" dirty="0"/>
                  <a:t>at the vertices of a triangulated graph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en-US" dirty="0"/>
                  <a:t> - matrix on which we will multiply the layers</a:t>
                </a:r>
                <a:r>
                  <a:rPr lang="ru-RU" dirty="0"/>
                  <a:t> </a:t>
                </a:r>
                <a:r>
                  <a:rPr lang="en-US" dirty="0"/>
                  <a:t>of GNN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dirty="0"/>
                          <m:t>)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650CF83-6CC1-42CC-854F-85B36323C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19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7FA673-BB5B-4AD8-A99C-0D93DA33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613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=0))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results: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07FA673-BB5B-4AD8-A99C-0D93DA33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613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FADCEA-99BF-4900-A180-76D5B82D7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05" y="3152976"/>
            <a:ext cx="351503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9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A86F5-B4D2-41AD-B1B8-5BA2C52C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Fully connected neural network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F5CB62-22D9-4FD3-9DEF-9D37DAB6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Fully connected neural networks</a:t>
            </a:r>
            <a:r>
              <a:rPr lang="en-US" dirty="0"/>
              <a:t> (FCNNs) are a type of artificial neural network where the architecture is such that all the nodes, or neurons, in one layer are connected to the neurons in the next layer. 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6B3596-4C01-4D83-9F58-3C1824147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90" y="3257386"/>
            <a:ext cx="4725701" cy="29195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5A2842-0890-46A8-BEB6-A0871D34A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99" y="3023943"/>
            <a:ext cx="4725701" cy="35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4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0D0CC-A0DD-47F6-B586-6F8C3939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approximation theorem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26997-C70B-4FC4-A529-62AD81F6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72" y="1403594"/>
            <a:ext cx="10515600" cy="4351338"/>
          </a:xfrm>
        </p:spPr>
        <p:txBody>
          <a:bodyPr/>
          <a:lstStyle/>
          <a:p>
            <a:r>
              <a:rPr lang="en-US" dirty="0"/>
              <a:t>Universal approximation theorems imply that neural networks can </a:t>
            </a:r>
            <a:r>
              <a:rPr lang="en-US" i="1" dirty="0"/>
              <a:t>represent</a:t>
            </a:r>
            <a:r>
              <a:rPr lang="en-US" dirty="0"/>
              <a:t> a wide variety of interesting functions when given appropriate weights. On the other hand, they typically do not provide a construction for the weights, but merely state that such a construction is possible.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5D4BC-CADE-4F6C-8D5E-6BB9458AC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72" y="3384579"/>
            <a:ext cx="5485228" cy="31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0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24ACE-CFC6-4321-B612-863241C1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Ordinary loss functions for regression problem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0172-9E72-4899-B7AD-BB6E4347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E97EAE-88E5-43B1-B246-D3AA7F0C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6" y="1874165"/>
            <a:ext cx="4886325" cy="1114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5B8D4A-5B07-4AE7-8F35-ED3D292D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6" y="3190502"/>
            <a:ext cx="5562600" cy="1447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C76525-7D38-4B3D-8196-5BB496EF4D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3" y="4299254"/>
            <a:ext cx="4816418" cy="176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FE40C-7FF2-4A4B-B43F-952E9CAD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5" y="581499"/>
            <a:ext cx="6045239" cy="5509812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consider solving differential equation as regression problem.</a:t>
            </a:r>
            <a:br>
              <a:rPr lang="en-US" dirty="0"/>
            </a:br>
            <a:r>
              <a:rPr lang="en-US" dirty="0"/>
              <a:t>What about loss(not meme). Usually we use MSE or MAE , but can we change object function?</a:t>
            </a:r>
            <a:br>
              <a:rPr lang="en-US" dirty="0"/>
            </a:br>
            <a:r>
              <a:rPr lang="en-US" dirty="0"/>
              <a:t>IDEA:</a:t>
            </a:r>
            <a:r>
              <a:rPr lang="ru-RU" dirty="0"/>
              <a:t> </a:t>
            </a:r>
            <a:r>
              <a:rPr lang="en-US" dirty="0"/>
              <a:t>can we insert a differential equation into loss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6191D7-A306-44E1-9CB1-329CAD120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25" y="581499"/>
            <a:ext cx="4507875" cy="5695002"/>
          </a:xfrm>
        </p:spPr>
      </p:pic>
    </p:spTree>
    <p:extLst>
      <p:ext uri="{BB962C8B-B14F-4D97-AF65-F5344CB8AC3E}">
        <p14:creationId xmlns:p14="http://schemas.microsoft.com/office/powerpoint/2010/main" val="18115928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114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PDE with GNN</vt:lpstr>
      <vt:lpstr>GNN (almost GNN)</vt:lpstr>
      <vt:lpstr>Презентация PowerPoint</vt:lpstr>
      <vt:lpstr> Fully connected neural network </vt:lpstr>
      <vt:lpstr>Universal approximation theorem </vt:lpstr>
      <vt:lpstr>Ordinary loss functions for regression problem</vt:lpstr>
      <vt:lpstr>Let’s consider solving differential equation as regression problem. What about loss(not meme). Usually we use MSE or MAE , but can we change object function? IDEA: can we insert a differential equation into loss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Истомин</dc:creator>
  <cp:lastModifiedBy>Никита Истомин</cp:lastModifiedBy>
  <cp:revision>11</cp:revision>
  <dcterms:created xsi:type="dcterms:W3CDTF">2022-05-11T15:50:39Z</dcterms:created>
  <dcterms:modified xsi:type="dcterms:W3CDTF">2022-05-17T19:01:47Z</dcterms:modified>
</cp:coreProperties>
</file>