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0DA3A-F1CB-4CD7-A21E-3B366706B8BE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05498-9693-4742-BC45-D300F16658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81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05498-9693-4742-BC45-D300F166580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11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8CA8-1524-4411-BB30-8C64CD45574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92A-F771-4C9A-8549-08E061F0F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8CA8-1524-4411-BB30-8C64CD45574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92A-F771-4C9A-8549-08E061F0F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82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8CA8-1524-4411-BB30-8C64CD45574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92A-F771-4C9A-8549-08E061F0F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85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8CA8-1524-4411-BB30-8C64CD45574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92A-F771-4C9A-8549-08E061F0F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07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8CA8-1524-4411-BB30-8C64CD45574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92A-F771-4C9A-8549-08E061F0F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61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8CA8-1524-4411-BB30-8C64CD45574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92A-F771-4C9A-8549-08E061F0F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59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8CA8-1524-4411-BB30-8C64CD45574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92A-F771-4C9A-8549-08E061F0F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08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8CA8-1524-4411-BB30-8C64CD45574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92A-F771-4C9A-8549-08E061F0F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19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8CA8-1524-4411-BB30-8C64CD45574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92A-F771-4C9A-8549-08E061F0F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7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8CA8-1524-4411-BB30-8C64CD45574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92A-F771-4C9A-8549-08E061F0F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44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8CA8-1524-4411-BB30-8C64CD45574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92A-F771-4C9A-8549-08E061F0F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99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39000">
              <a:schemeClr val="accent1">
                <a:tint val="44500"/>
                <a:satMod val="160000"/>
              </a:schemeClr>
            </a:gs>
            <a:gs pos="7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88CA8-1524-4411-BB30-8C64CD45574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192A-F771-4C9A-8549-08E061F0F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49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КОРОТКИЕ НАРДЫ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43808" y="5517232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ЛУППОВА ИВАНА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191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7296" y="620274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ПРОГРАММЕ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493" y="1515214"/>
            <a:ext cx="8176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представляет собой игру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короткие нарды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2204864"/>
            <a:ext cx="75608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игры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перевести все свои шашки в свой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Крайняя четверть игрового поля, куда передвигаются шашки, чтобы снять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доски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затем снять их с доски. Первый игрок, который снял все свои шашки, выигрывает партию.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3645024"/>
            <a:ext cx="756084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игры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.  </a:t>
            </a:r>
            <a:r>
              <a:rPr lang="ru-RU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поочередно бросают по две кости и выполняют ходы.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Шашка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двигаться только на открытый пункт, то есть на такой, который не занят двумя или более шашками противоположного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цвета.</a:t>
            </a:r>
          </a:p>
          <a:p>
            <a:pPr marL="342900" indent="-342900">
              <a:buAutoNum type="arabicPeriod" startAt="2"/>
            </a:pPr>
            <a:r>
              <a:rPr lang="ru-RU" dirty="0" smtClean="0"/>
              <a:t>Числа </a:t>
            </a:r>
            <a:r>
              <a:rPr lang="ru-RU" dirty="0"/>
              <a:t>на обеих костях составляют отдельные </a:t>
            </a:r>
            <a:r>
              <a:rPr lang="ru-RU" dirty="0" smtClean="0"/>
              <a:t>ходы.</a:t>
            </a:r>
          </a:p>
          <a:p>
            <a:pPr marL="342900" indent="-342900">
              <a:buAutoNum type="arabicPeriod" startAt="2"/>
            </a:pPr>
            <a:r>
              <a:rPr lang="ru-RU" dirty="0"/>
              <a:t>Если игрок не может сделать хода, то он пропускает ход</a:t>
            </a:r>
            <a:r>
              <a:rPr lang="ru-RU" dirty="0" smtClean="0"/>
              <a:t>.</a:t>
            </a:r>
          </a:p>
          <a:p>
            <a:pPr marL="342900" indent="-342900">
              <a:buAutoNum type="arabicPeriod" startAt="2"/>
            </a:pPr>
            <a:r>
              <a:rPr lang="ru-RU" dirty="0"/>
              <a:t>Пункт, занятый только одной шашкой, носит название </a:t>
            </a:r>
            <a:r>
              <a:rPr lang="ru-RU" dirty="0" err="1"/>
              <a:t>блот</a:t>
            </a:r>
            <a:r>
              <a:rPr lang="ru-RU" dirty="0"/>
              <a:t>. Если шашка противоположного цвета останавливается на этом пункте, </a:t>
            </a:r>
            <a:r>
              <a:rPr lang="ru-RU" dirty="0" err="1"/>
              <a:t>блот</a:t>
            </a:r>
            <a:r>
              <a:rPr lang="ru-RU" dirty="0"/>
              <a:t> считается побитым и кладется на </a:t>
            </a:r>
            <a:r>
              <a:rPr lang="ru-RU" dirty="0" smtClean="0"/>
              <a:t>бар(Середина доски).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33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36711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Для создания этой программы я пользовался библиотеками</a:t>
            </a:r>
            <a:r>
              <a:rPr lang="en-US" sz="3200" dirty="0" smtClean="0"/>
              <a:t>: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420888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-</a:t>
            </a:r>
            <a:r>
              <a:rPr lang="en-US" sz="4000" dirty="0" smtClean="0"/>
              <a:t> </a:t>
            </a:r>
            <a:r>
              <a:rPr lang="en-US" sz="4000" dirty="0" err="1" smtClean="0"/>
              <a:t>Pygame</a:t>
            </a:r>
            <a:endParaRPr lang="en-US" sz="4000" dirty="0" smtClean="0"/>
          </a:p>
          <a:p>
            <a:r>
              <a:rPr lang="en-US" sz="4000" dirty="0" smtClean="0"/>
              <a:t>- </a:t>
            </a:r>
            <a:r>
              <a:rPr lang="en-US" sz="4000" dirty="0" err="1" smtClean="0"/>
              <a:t>Os</a:t>
            </a:r>
            <a:endParaRPr lang="en-US" sz="4000" dirty="0" smtClean="0"/>
          </a:p>
          <a:p>
            <a:r>
              <a:rPr lang="en-US" sz="4000" dirty="0" smtClean="0"/>
              <a:t>- Random</a:t>
            </a:r>
          </a:p>
        </p:txBody>
      </p:sp>
    </p:spTree>
    <p:extLst>
      <p:ext uri="{BB962C8B-B14F-4D97-AF65-F5344CB8AC3E}">
        <p14:creationId xmlns:p14="http://schemas.microsoft.com/office/powerpoint/2010/main" val="4291993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836712"/>
            <a:ext cx="3198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СОСТАВЛЯЮЩИЕ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15" y="2708920"/>
            <a:ext cx="2160240" cy="2160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2132052"/>
            <a:ext cx="2490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cs typeface="Times New Roman" panose="02020603050405020304" pitchFamily="18" charset="0"/>
              </a:rPr>
              <a:t>БЕЛАЯ ШАШКА</a:t>
            </a:r>
            <a:endParaRPr lang="ru-RU" sz="2800" dirty="0"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654683"/>
            <a:ext cx="2213887" cy="22138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496" y="2716922"/>
            <a:ext cx="2152238" cy="2152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1734" y="2131463"/>
            <a:ext cx="2691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cs typeface="Times New Roman" panose="02020603050405020304" pitchFamily="18" charset="0"/>
              </a:rPr>
              <a:t>ЧЁРНАЯ ШАШКА</a:t>
            </a:r>
            <a:endParaRPr lang="ru-RU" sz="2800" dirty="0"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20050" y="2131463"/>
            <a:ext cx="1030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ПОЛЕ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2177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780928"/>
            <a:ext cx="6631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19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57</Words>
  <Application>Microsoft Office PowerPoint</Application>
  <PresentationFormat>Экран (4:3)</PresentationFormat>
  <Paragraphs>21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КОРОТКИЕ НАРДЫ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КОРОТКИЕ НАРДЫ</dc:title>
  <dc:creator>USER</dc:creator>
  <cp:lastModifiedBy>USER</cp:lastModifiedBy>
  <cp:revision>4</cp:revision>
  <dcterms:created xsi:type="dcterms:W3CDTF">2019-03-05T17:24:30Z</dcterms:created>
  <dcterms:modified xsi:type="dcterms:W3CDTF">2019-03-12T19:44:35Z</dcterms:modified>
</cp:coreProperties>
</file>