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6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56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7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8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4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0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3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9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tint val="66000"/>
                <a:satMod val="160000"/>
              </a:schemeClr>
            </a:gs>
            <a:gs pos="7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E8DC-9F23-4FE4-B4B3-AFAC557895CD}" type="datetimeFigureOut">
              <a:rPr lang="ru-RU" smtClean="0"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8414-9F9D-4C84-8055-2A1831EE3D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470025"/>
          </a:xfrm>
        </p:spPr>
        <p:txBody>
          <a:bodyPr/>
          <a:lstStyle/>
          <a:p>
            <a:r>
              <a:rPr lang="ru-RU" dirty="0" smtClean="0"/>
              <a:t>Сборник виртуальных музыкальных инструментов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5301208"/>
            <a:ext cx="3704456" cy="76964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Проект Луппова Ивана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772400" cy="1362075"/>
          </a:xfrm>
        </p:spPr>
        <p:txBody>
          <a:bodyPr/>
          <a:lstStyle/>
          <a:p>
            <a:pPr algn="ctr"/>
            <a:r>
              <a:rPr lang="ru-RU" dirty="0"/>
              <a:t>Возможности программы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3568" y="3717032"/>
            <a:ext cx="7772400" cy="1500187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sz="11200" dirty="0">
                <a:solidFill>
                  <a:schemeClr val="tx1"/>
                </a:solidFill>
              </a:rPr>
              <a:t>Интерфейс программы состоит из группы кнопок нот и кнопок для выбора музыкального инструмента. При нажатии на одну из двенадцати кнопок нот, воспроизводится нотный звук из предоставленной нотной гаммы. Нажимая на кнопу выбора инструмента, выбирается один из нескольких инструментов.</a:t>
            </a:r>
          </a:p>
          <a:p>
            <a:pPr algn="ctr"/>
            <a:r>
              <a:rPr lang="ru-RU" sz="11200" dirty="0">
                <a:solidFill>
                  <a:schemeClr val="tx1"/>
                </a:solidFill>
              </a:rPr>
              <a:t>Моя программа позволяет пользователю воспроизвести известную ему мелодию или сыграть мелодию по нотам.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13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Составляющие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7584" y="4077072"/>
            <a:ext cx="7772400" cy="1500187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Интерфейс выполнен из кнопок </a:t>
            </a:r>
            <a:r>
              <a:rPr lang="en-US" sz="2800" dirty="0">
                <a:solidFill>
                  <a:schemeClr val="tx1"/>
                </a:solidFill>
              </a:rPr>
              <a:t>Push </a:t>
            </a:r>
            <a:r>
              <a:rPr lang="en-US" sz="2800" dirty="0" smtClean="0">
                <a:solidFill>
                  <a:schemeClr val="tx1"/>
                </a:solidFill>
              </a:rPr>
              <a:t>Button</a:t>
            </a:r>
            <a:r>
              <a:rPr lang="ru-RU" sz="2800" dirty="0" smtClean="0">
                <a:solidFill>
                  <a:schemeClr val="tx1"/>
                </a:solidFill>
              </a:rPr>
              <a:t> и текстового поля </a:t>
            </a:r>
            <a:r>
              <a:rPr lang="en-US" sz="2800" dirty="0">
                <a:solidFill>
                  <a:schemeClr val="tx1"/>
                </a:solidFill>
              </a:rPr>
              <a:t>Text </a:t>
            </a:r>
            <a:r>
              <a:rPr lang="en-US" sz="2800" dirty="0" smtClean="0">
                <a:solidFill>
                  <a:schemeClr val="tx1"/>
                </a:solidFill>
              </a:rPr>
              <a:t>Label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ru-RU" sz="2800" dirty="0">
              <a:solidFill>
                <a:schemeClr val="tx1"/>
              </a:solidFill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Чтобы воспроизводился звук при нажатии кнопок нот, я использовал библиотеку </a:t>
            </a:r>
            <a:r>
              <a:rPr lang="en-US" sz="2800" dirty="0" err="1" smtClean="0">
                <a:solidFill>
                  <a:schemeClr val="tx1"/>
                </a:solidFill>
              </a:rPr>
              <a:t>pygame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ru-RU" sz="2800" dirty="0" smtClean="0">
                <a:solidFill>
                  <a:schemeClr val="tx1"/>
                </a:solidFill>
              </a:rPr>
              <a:t> Функция </a:t>
            </a:r>
            <a:r>
              <a:rPr lang="en-US" sz="2800" dirty="0" err="1" smtClean="0">
                <a:solidFill>
                  <a:schemeClr val="tx1"/>
                </a:solidFill>
              </a:rPr>
              <a:t>pygame.mixer.music.load</a:t>
            </a:r>
            <a:r>
              <a:rPr lang="en-US" sz="2800" dirty="0" smtClean="0">
                <a:solidFill>
                  <a:schemeClr val="tx1"/>
                </a:solidFill>
              </a:rPr>
              <a:t>(</a:t>
            </a:r>
            <a:r>
              <a:rPr lang="ru-RU" sz="2800" dirty="0" smtClean="0">
                <a:solidFill>
                  <a:schemeClr val="tx1"/>
                </a:solidFill>
              </a:rPr>
              <a:t>Имя файла) загружает аудиофайл, а проигрывание этого файла происходит с помощью функции </a:t>
            </a:r>
            <a:r>
              <a:rPr lang="en-US" sz="2800" dirty="0" err="1" smtClean="0">
                <a:solidFill>
                  <a:schemeClr val="tx1"/>
                </a:solidFill>
              </a:rPr>
              <a:t>pygame.mixer.music.play</a:t>
            </a:r>
            <a:r>
              <a:rPr lang="en-US" sz="2800" dirty="0" smtClean="0">
                <a:solidFill>
                  <a:schemeClr val="tx1"/>
                </a:solidFill>
              </a:rPr>
              <a:t>()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805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</Words>
  <Application>Microsoft Office PowerPoint</Application>
  <PresentationFormat>Экран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Сборник виртуальных музыкальных инструментов</vt:lpstr>
      <vt:lpstr>Возможности программы</vt:lpstr>
      <vt:lpstr>Составляющие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Сборник виртуальных музыкальных инструментов</dc:title>
  <dc:creator>USER</dc:creator>
  <cp:lastModifiedBy>USER</cp:lastModifiedBy>
  <cp:revision>3</cp:revision>
  <dcterms:created xsi:type="dcterms:W3CDTF">2018-12-22T10:39:12Z</dcterms:created>
  <dcterms:modified xsi:type="dcterms:W3CDTF">2018-12-22T11:12:06Z</dcterms:modified>
</cp:coreProperties>
</file>